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5" r:id="rId1"/>
  </p:sldMasterIdLst>
  <p:notesMasterIdLst>
    <p:notesMasterId r:id="rId66"/>
  </p:notesMasterIdLst>
  <p:handoutMasterIdLst>
    <p:handoutMasterId r:id="rId67"/>
  </p:handoutMasterIdLst>
  <p:sldIdLst>
    <p:sldId id="361" r:id="rId2"/>
    <p:sldId id="362" r:id="rId3"/>
    <p:sldId id="364" r:id="rId4"/>
    <p:sldId id="363" r:id="rId5"/>
    <p:sldId id="375" r:id="rId6"/>
    <p:sldId id="385" r:id="rId7"/>
    <p:sldId id="386" r:id="rId8"/>
    <p:sldId id="332" r:id="rId9"/>
    <p:sldId id="389" r:id="rId10"/>
    <p:sldId id="333" r:id="rId11"/>
    <p:sldId id="390" r:id="rId12"/>
    <p:sldId id="334" r:id="rId13"/>
    <p:sldId id="391" r:id="rId14"/>
    <p:sldId id="335" r:id="rId15"/>
    <p:sldId id="392" r:id="rId16"/>
    <p:sldId id="336" r:id="rId17"/>
    <p:sldId id="393" r:id="rId18"/>
    <p:sldId id="337" r:id="rId19"/>
    <p:sldId id="394" r:id="rId20"/>
    <p:sldId id="338" r:id="rId21"/>
    <p:sldId id="395" r:id="rId22"/>
    <p:sldId id="339" r:id="rId23"/>
    <p:sldId id="396" r:id="rId24"/>
    <p:sldId id="340" r:id="rId25"/>
    <p:sldId id="397" r:id="rId26"/>
    <p:sldId id="341" r:id="rId27"/>
    <p:sldId id="398" r:id="rId28"/>
    <p:sldId id="342" r:id="rId29"/>
    <p:sldId id="399" r:id="rId30"/>
    <p:sldId id="343" r:id="rId31"/>
    <p:sldId id="400" r:id="rId32"/>
    <p:sldId id="344" r:id="rId33"/>
    <p:sldId id="401" r:id="rId34"/>
    <p:sldId id="307" r:id="rId35"/>
    <p:sldId id="376" r:id="rId36"/>
    <p:sldId id="380" r:id="rId37"/>
    <p:sldId id="381" r:id="rId38"/>
    <p:sldId id="347" r:id="rId39"/>
    <p:sldId id="348" r:id="rId40"/>
    <p:sldId id="349" r:id="rId41"/>
    <p:sldId id="352" r:id="rId42"/>
    <p:sldId id="353" r:id="rId43"/>
    <p:sldId id="355" r:id="rId44"/>
    <p:sldId id="356" r:id="rId45"/>
    <p:sldId id="357" r:id="rId46"/>
    <p:sldId id="365" r:id="rId47"/>
    <p:sldId id="402" r:id="rId48"/>
    <p:sldId id="366" r:id="rId49"/>
    <p:sldId id="403" r:id="rId50"/>
    <p:sldId id="367" r:id="rId51"/>
    <p:sldId id="377" r:id="rId52"/>
    <p:sldId id="378" r:id="rId53"/>
    <p:sldId id="379" r:id="rId54"/>
    <p:sldId id="368" r:id="rId55"/>
    <p:sldId id="404" r:id="rId56"/>
    <p:sldId id="383" r:id="rId57"/>
    <p:sldId id="374" r:id="rId58"/>
    <p:sldId id="346" r:id="rId59"/>
    <p:sldId id="369" r:id="rId60"/>
    <p:sldId id="370" r:id="rId61"/>
    <p:sldId id="371" r:id="rId62"/>
    <p:sldId id="372" r:id="rId63"/>
    <p:sldId id="373" r:id="rId64"/>
    <p:sldId id="382" r:id="rId65"/>
  </p:sldIdLst>
  <p:sldSz cx="9144000" cy="6858000" type="screen4x3"/>
  <p:notesSz cx="6858000" cy="9144000"/>
  <p:defaultTextStyle>
    <a:defPPr>
      <a:defRPr lang="en-US"/>
    </a:defPPr>
    <a:lvl1pPr algn="l" rtl="0" fontAlgn="base">
      <a:spcBef>
        <a:spcPct val="0"/>
      </a:spcBef>
      <a:spcAft>
        <a:spcPct val="0"/>
      </a:spcAft>
      <a:defRPr sz="2400" b="1" i="1"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b="1" i="1"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b="1" i="1"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b="1" i="1"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b="1" i="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i="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i="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i="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i="1"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Section par défaut" id="{3EA58A3A-A0D4-4305-875E-2E7C72BB4D0C}">
          <p14:sldIdLst>
            <p14:sldId id="361"/>
            <p14:sldId id="362"/>
            <p14:sldId id="364"/>
            <p14:sldId id="363"/>
            <p14:sldId id="375"/>
          </p14:sldIdLst>
        </p14:section>
        <p14:section name="Section sans titre" id="{2DDF71A3-1714-4BFC-A17B-03AFF90CC9B6}">
          <p14:sldIdLst>
            <p14:sldId id="385"/>
            <p14:sldId id="386"/>
            <p14:sldId id="332"/>
            <p14:sldId id="389"/>
            <p14:sldId id="333"/>
            <p14:sldId id="390"/>
            <p14:sldId id="334"/>
            <p14:sldId id="391"/>
            <p14:sldId id="335"/>
            <p14:sldId id="392"/>
            <p14:sldId id="336"/>
            <p14:sldId id="393"/>
            <p14:sldId id="337"/>
            <p14:sldId id="394"/>
            <p14:sldId id="338"/>
            <p14:sldId id="395"/>
            <p14:sldId id="339"/>
            <p14:sldId id="396"/>
            <p14:sldId id="340"/>
            <p14:sldId id="397"/>
            <p14:sldId id="341"/>
            <p14:sldId id="398"/>
            <p14:sldId id="342"/>
            <p14:sldId id="399"/>
            <p14:sldId id="343"/>
            <p14:sldId id="400"/>
            <p14:sldId id="344"/>
            <p14:sldId id="401"/>
            <p14:sldId id="307"/>
            <p14:sldId id="376"/>
            <p14:sldId id="380"/>
            <p14:sldId id="381"/>
            <p14:sldId id="347"/>
            <p14:sldId id="348"/>
            <p14:sldId id="349"/>
            <p14:sldId id="352"/>
            <p14:sldId id="353"/>
            <p14:sldId id="355"/>
            <p14:sldId id="356"/>
            <p14:sldId id="357"/>
            <p14:sldId id="365"/>
            <p14:sldId id="402"/>
            <p14:sldId id="366"/>
            <p14:sldId id="403"/>
            <p14:sldId id="367"/>
            <p14:sldId id="377"/>
            <p14:sldId id="378"/>
            <p14:sldId id="379"/>
            <p14:sldId id="368"/>
            <p14:sldId id="404"/>
            <p14:sldId id="383"/>
            <p14:sldId id="374"/>
            <p14:sldId id="346"/>
            <p14:sldId id="369"/>
            <p14:sldId id="370"/>
            <p14:sldId id="371"/>
            <p14:sldId id="372"/>
            <p14:sldId id="373"/>
            <p14:sldId id="3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8000"/>
    <a:srgbClr val="FF0000"/>
    <a:srgbClr val="DDEEFF"/>
    <a:srgbClr val="4F6F92"/>
    <a:srgbClr val="990033"/>
    <a:srgbClr val="6600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86380" autoAdjust="0"/>
  </p:normalViewPr>
  <p:slideViewPr>
    <p:cSldViewPr>
      <p:cViewPr varScale="1">
        <p:scale>
          <a:sx n="64" d="100"/>
          <a:sy n="64" d="100"/>
        </p:scale>
        <p:origin x="1368" y="78"/>
      </p:cViewPr>
      <p:guideLst>
        <p:guide orient="horz" pos="2160"/>
        <p:guide pos="2880"/>
      </p:guideLst>
    </p:cSldViewPr>
  </p:slideViewPr>
  <p:outlineViewPr>
    <p:cViewPr>
      <p:scale>
        <a:sx n="33" d="100"/>
        <a:sy n="33" d="100"/>
      </p:scale>
      <p:origin x="258" y="238512"/>
    </p:cViewPr>
  </p:outlineViewPr>
  <p:notesTextViewPr>
    <p:cViewPr>
      <p:scale>
        <a:sx n="100" d="100"/>
        <a:sy n="100" d="100"/>
      </p:scale>
      <p:origin x="0" y="0"/>
    </p:cViewPr>
  </p:notesTextViewPr>
  <p:sorterViewPr>
    <p:cViewPr>
      <p:scale>
        <a:sx n="74" d="100"/>
        <a:sy n="74" d="100"/>
      </p:scale>
      <p:origin x="0" y="6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2.wmf"/><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1.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12" Type="http://schemas.openxmlformats.org/officeDocument/2006/relationships/image" Target="../media/image64.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18" Type="http://schemas.openxmlformats.org/officeDocument/2006/relationships/image" Target="../media/image82.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17" Type="http://schemas.openxmlformats.org/officeDocument/2006/relationships/image" Target="../media/image81.wmf"/><Relationship Id="rId2" Type="http://schemas.openxmlformats.org/officeDocument/2006/relationships/image" Target="../media/image66.wmf"/><Relationship Id="rId16" Type="http://schemas.openxmlformats.org/officeDocument/2006/relationships/image" Target="../media/image80.wmf"/><Relationship Id="rId20" Type="http://schemas.openxmlformats.org/officeDocument/2006/relationships/image" Target="../media/image84.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79.wmf"/><Relationship Id="rId10" Type="http://schemas.openxmlformats.org/officeDocument/2006/relationships/image" Target="../media/image74.wmf"/><Relationship Id="rId19" Type="http://schemas.openxmlformats.org/officeDocument/2006/relationships/image" Target="../media/image83.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8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174F9E58-CC28-49AA-8864-6BC05D654C9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GB"/>
          </a:p>
        </p:txBody>
      </p:sp>
      <p:sp>
        <p:nvSpPr>
          <p:cNvPr id="3" name="Espace réservé de la date 2">
            <a:extLst>
              <a:ext uri="{FF2B5EF4-FFF2-40B4-BE49-F238E27FC236}">
                <a16:creationId xmlns="" xmlns:a16="http://schemas.microsoft.com/office/drawing/2014/main" id="{821B0102-A2E8-4709-842F-2E685B777E5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7E53053C-A779-4A98-9211-9AB06DC64D0E}" type="datetimeFigureOut">
              <a:rPr lang="fr-FR"/>
              <a:pPr>
                <a:defRPr/>
              </a:pPr>
              <a:t>21/05/2021</a:t>
            </a:fld>
            <a:endParaRPr lang="en-GB"/>
          </a:p>
        </p:txBody>
      </p:sp>
      <p:sp>
        <p:nvSpPr>
          <p:cNvPr id="4" name="Espace réservé du pied de page 3">
            <a:extLst>
              <a:ext uri="{FF2B5EF4-FFF2-40B4-BE49-F238E27FC236}">
                <a16:creationId xmlns="" xmlns:a16="http://schemas.microsoft.com/office/drawing/2014/main" id="{3FDE6146-B412-4835-915F-C5C5B3B41F7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GB"/>
          </a:p>
        </p:txBody>
      </p:sp>
      <p:sp>
        <p:nvSpPr>
          <p:cNvPr id="5" name="Espace réservé du numéro de diapositive 4">
            <a:extLst>
              <a:ext uri="{FF2B5EF4-FFF2-40B4-BE49-F238E27FC236}">
                <a16:creationId xmlns="" xmlns:a16="http://schemas.microsoft.com/office/drawing/2014/main" id="{BDE9717B-CEDA-4787-96DB-C7EDDDC304A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AD5BEED-1001-448B-831D-797678AC83B3}" type="slidenum">
              <a:rPr lang="en-GB" altLang="en-US"/>
              <a:pPr/>
              <a:t>‹N°›</a:t>
            </a:fld>
            <a:endParaRPr lang="en-GB" altLang="en-US"/>
          </a:p>
        </p:txBody>
      </p:sp>
    </p:spTree>
    <p:extLst>
      <p:ext uri="{BB962C8B-B14F-4D97-AF65-F5344CB8AC3E}">
        <p14:creationId xmlns:p14="http://schemas.microsoft.com/office/powerpoint/2010/main" val="2788080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407FB33C-DA70-4080-9EB3-532A50AFCFC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non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GB"/>
          </a:p>
        </p:txBody>
      </p:sp>
      <p:sp>
        <p:nvSpPr>
          <p:cNvPr id="41987" name="Rectangle 3">
            <a:extLst>
              <a:ext uri="{FF2B5EF4-FFF2-40B4-BE49-F238E27FC236}">
                <a16:creationId xmlns="" xmlns:a16="http://schemas.microsoft.com/office/drawing/2014/main" id="{F938841F-E2C2-497D-A85A-01F1D1D8270F}"/>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non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GB"/>
          </a:p>
        </p:txBody>
      </p:sp>
      <p:sp>
        <p:nvSpPr>
          <p:cNvPr id="57348" name="Rectangle 4">
            <a:extLst>
              <a:ext uri="{FF2B5EF4-FFF2-40B4-BE49-F238E27FC236}">
                <a16:creationId xmlns="" xmlns:a16="http://schemas.microsoft.com/office/drawing/2014/main" id="{4E3CCB9B-A2F6-417C-91E7-857D767D65B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a:extLst>
              <a:ext uri="{FF2B5EF4-FFF2-40B4-BE49-F238E27FC236}">
                <a16:creationId xmlns="" xmlns:a16="http://schemas.microsoft.com/office/drawing/2014/main" id="{BDF7642C-B7FD-4158-914B-2CEE428DB73C}"/>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non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990" name="Rectangle 6">
            <a:extLst>
              <a:ext uri="{FF2B5EF4-FFF2-40B4-BE49-F238E27FC236}">
                <a16:creationId xmlns="" xmlns:a16="http://schemas.microsoft.com/office/drawing/2014/main" id="{3AE3D0AE-4584-4698-AE1A-D36F4CE7153D}"/>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non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GB"/>
          </a:p>
        </p:txBody>
      </p:sp>
      <p:sp>
        <p:nvSpPr>
          <p:cNvPr id="41991" name="Rectangle 7">
            <a:extLst>
              <a:ext uri="{FF2B5EF4-FFF2-40B4-BE49-F238E27FC236}">
                <a16:creationId xmlns="" xmlns:a16="http://schemas.microsoft.com/office/drawing/2014/main" id="{048EAB9E-D6E9-4589-B84D-6A05088DB9E5}"/>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none" lIns="91440" tIns="45720" rIns="91440" bIns="45720" numCol="1" anchor="b" anchorCtr="0" compatLnSpc="1">
            <a:prstTxWarp prst="textNoShape">
              <a:avLst/>
            </a:prstTxWarp>
          </a:bodyPr>
          <a:lstStyle>
            <a:lvl1pPr algn="r">
              <a:defRPr sz="1200"/>
            </a:lvl1pPr>
          </a:lstStyle>
          <a:p>
            <a:fld id="{D645CF70-B30B-423E-941F-0CF1652E801F}" type="slidenum">
              <a:rPr lang="en-GB" altLang="en-US"/>
              <a:pPr/>
              <a:t>‹N°›</a:t>
            </a:fld>
            <a:endParaRPr lang="en-GB" altLang="en-US"/>
          </a:p>
        </p:txBody>
      </p:sp>
    </p:spTree>
    <p:extLst>
      <p:ext uri="{BB962C8B-B14F-4D97-AF65-F5344CB8AC3E}">
        <p14:creationId xmlns:p14="http://schemas.microsoft.com/office/powerpoint/2010/main" val="29993870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 xmlns:a16="http://schemas.microsoft.com/office/drawing/2014/main" id="{F2FADA4E-9B51-428B-A73A-E6FF8D081421}"/>
              </a:ext>
            </a:extLst>
          </p:cNvPr>
          <p:cNvSpPr>
            <a:spLocks noGrp="1" noRot="1" noChangeAspect="1" noTextEdit="1"/>
          </p:cNvSpPr>
          <p:nvPr>
            <p:ph type="sldImg"/>
          </p:nvPr>
        </p:nvSpPr>
        <p:spPr>
          <a:ln/>
        </p:spPr>
      </p:sp>
      <p:sp>
        <p:nvSpPr>
          <p:cNvPr id="58371" name="Notes Placeholder 2">
            <a:extLst>
              <a:ext uri="{FF2B5EF4-FFF2-40B4-BE49-F238E27FC236}">
                <a16:creationId xmlns="" xmlns:a16="http://schemas.microsoft.com/office/drawing/2014/main" id="{D3FE41E4-1B33-4576-BFD9-BA1E2A4E718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ndParaRPr>
          </a:p>
        </p:txBody>
      </p:sp>
      <p:sp>
        <p:nvSpPr>
          <p:cNvPr id="58372" name="Slide Number Placeholder 3">
            <a:extLst>
              <a:ext uri="{FF2B5EF4-FFF2-40B4-BE49-F238E27FC236}">
                <a16:creationId xmlns="" xmlns:a16="http://schemas.microsoft.com/office/drawing/2014/main" id="{D95BEECC-82B1-4C43-BF57-1D607A86A7E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AE6115CD-ED09-493B-8F5F-99DF7E8C2936}" type="slidenum">
              <a:rPr lang="en-GB" altLang="en-US" sz="1200"/>
              <a:pPr eaLnBrk="1" hangingPunct="1"/>
              <a:t>39</a:t>
            </a:fld>
            <a:endParaRPr lang="en-GB" altLang="en-US" sz="1200"/>
          </a:p>
        </p:txBody>
      </p:sp>
    </p:spTree>
    <p:extLst>
      <p:ext uri="{BB962C8B-B14F-4D97-AF65-F5344CB8AC3E}">
        <p14:creationId xmlns:p14="http://schemas.microsoft.com/office/powerpoint/2010/main" val="23797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 xmlns:a16="http://schemas.microsoft.com/office/drawing/2014/main" id="{91B7F613-7E12-4ACD-BEBF-2D28D9A736A8}"/>
              </a:ext>
            </a:extLst>
          </p:cNvPr>
          <p:cNvSpPr>
            <a:spLocks noGrp="1" noRot="1" noChangeAspect="1" noTextEdit="1"/>
          </p:cNvSpPr>
          <p:nvPr>
            <p:ph type="sldImg"/>
          </p:nvPr>
        </p:nvSpPr>
        <p:spPr>
          <a:ln/>
        </p:spPr>
      </p:sp>
      <p:sp>
        <p:nvSpPr>
          <p:cNvPr id="59395" name="Notes Placeholder 2">
            <a:extLst>
              <a:ext uri="{FF2B5EF4-FFF2-40B4-BE49-F238E27FC236}">
                <a16:creationId xmlns="" xmlns:a16="http://schemas.microsoft.com/office/drawing/2014/main" id="{9FEDBE6B-097A-4177-A325-9FA92997FD7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ndParaRPr>
          </a:p>
        </p:txBody>
      </p:sp>
      <p:sp>
        <p:nvSpPr>
          <p:cNvPr id="59396" name="Slide Number Placeholder 3">
            <a:extLst>
              <a:ext uri="{FF2B5EF4-FFF2-40B4-BE49-F238E27FC236}">
                <a16:creationId xmlns="" xmlns:a16="http://schemas.microsoft.com/office/drawing/2014/main" id="{DE698A37-A93D-4A51-9161-24699F0F9DE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95E010EF-FEEE-4077-825A-5A7DF20BADC0}" type="slidenum">
              <a:rPr lang="en-GB" altLang="en-US" sz="1200"/>
              <a:pPr eaLnBrk="1" hangingPunct="1"/>
              <a:t>40</a:t>
            </a:fld>
            <a:endParaRPr lang="en-GB" altLang="en-US" sz="1200"/>
          </a:p>
        </p:txBody>
      </p:sp>
    </p:spTree>
    <p:extLst>
      <p:ext uri="{BB962C8B-B14F-4D97-AF65-F5344CB8AC3E}">
        <p14:creationId xmlns:p14="http://schemas.microsoft.com/office/powerpoint/2010/main" val="265026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 xmlns:a16="http://schemas.microsoft.com/office/drawing/2014/main" id="{C6B4F1D0-C3F0-4F23-96CD-43A5CA19C593}"/>
              </a:ext>
            </a:extLst>
          </p:cNvPr>
          <p:cNvSpPr>
            <a:spLocks noGrp="1" noRot="1" noChangeAspect="1" noTextEdit="1"/>
          </p:cNvSpPr>
          <p:nvPr>
            <p:ph type="sldImg"/>
          </p:nvPr>
        </p:nvSpPr>
        <p:spPr>
          <a:ln/>
        </p:spPr>
      </p:sp>
      <p:sp>
        <p:nvSpPr>
          <p:cNvPr id="60419" name="Notes Placeholder 2">
            <a:extLst>
              <a:ext uri="{FF2B5EF4-FFF2-40B4-BE49-F238E27FC236}">
                <a16:creationId xmlns="" xmlns:a16="http://schemas.microsoft.com/office/drawing/2014/main" id="{B6817A7C-7E4A-4B0C-BA65-71FC3790340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ndParaRPr>
          </a:p>
        </p:txBody>
      </p:sp>
      <p:sp>
        <p:nvSpPr>
          <p:cNvPr id="60420" name="Slide Number Placeholder 3">
            <a:extLst>
              <a:ext uri="{FF2B5EF4-FFF2-40B4-BE49-F238E27FC236}">
                <a16:creationId xmlns="" xmlns:a16="http://schemas.microsoft.com/office/drawing/2014/main" id="{FAF44DAB-CB73-473F-96D5-50521D4AEA0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B8624A0B-2236-43EA-ABA9-6C93F4A9FAF2}" type="slidenum">
              <a:rPr lang="en-GB" altLang="en-US" sz="1200"/>
              <a:pPr eaLnBrk="1" hangingPunct="1"/>
              <a:t>41</a:t>
            </a:fld>
            <a:endParaRPr lang="en-GB" altLang="en-US" sz="1200"/>
          </a:p>
        </p:txBody>
      </p:sp>
    </p:spTree>
    <p:extLst>
      <p:ext uri="{BB962C8B-B14F-4D97-AF65-F5344CB8AC3E}">
        <p14:creationId xmlns:p14="http://schemas.microsoft.com/office/powerpoint/2010/main" val="1049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 xmlns:a16="http://schemas.microsoft.com/office/drawing/2014/main" id="{0244A9CD-B360-40BA-B124-F847165F7FC2}"/>
              </a:ext>
            </a:extLst>
          </p:cNvPr>
          <p:cNvSpPr>
            <a:spLocks noGrp="1" noRot="1" noChangeAspect="1" noTextEdit="1"/>
          </p:cNvSpPr>
          <p:nvPr>
            <p:ph type="sldImg"/>
          </p:nvPr>
        </p:nvSpPr>
        <p:spPr>
          <a:ln/>
        </p:spPr>
      </p:sp>
      <p:sp>
        <p:nvSpPr>
          <p:cNvPr id="61443" name="Notes Placeholder 2">
            <a:extLst>
              <a:ext uri="{FF2B5EF4-FFF2-40B4-BE49-F238E27FC236}">
                <a16:creationId xmlns="" xmlns:a16="http://schemas.microsoft.com/office/drawing/2014/main" id="{95262A04-ED54-457D-9E17-5E3E50F447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ndParaRPr>
          </a:p>
        </p:txBody>
      </p:sp>
      <p:sp>
        <p:nvSpPr>
          <p:cNvPr id="61444" name="Slide Number Placeholder 3">
            <a:extLst>
              <a:ext uri="{FF2B5EF4-FFF2-40B4-BE49-F238E27FC236}">
                <a16:creationId xmlns="" xmlns:a16="http://schemas.microsoft.com/office/drawing/2014/main" id="{AC7069F0-DF99-487B-A229-40A4C895608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E52850F2-8A5D-49F0-A84B-52024DFBD7E1}" type="slidenum">
              <a:rPr lang="en-GB" altLang="en-US" sz="1200"/>
              <a:pPr eaLnBrk="1" hangingPunct="1"/>
              <a:t>42</a:t>
            </a:fld>
            <a:endParaRPr lang="en-GB" altLang="en-US" sz="1200"/>
          </a:p>
        </p:txBody>
      </p:sp>
    </p:spTree>
    <p:extLst>
      <p:ext uri="{BB962C8B-B14F-4D97-AF65-F5344CB8AC3E}">
        <p14:creationId xmlns:p14="http://schemas.microsoft.com/office/powerpoint/2010/main" val="7813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 xmlns:a16="http://schemas.microsoft.com/office/drawing/2014/main" id="{BC18E025-B36C-444A-9C53-3591289CBB8B}"/>
              </a:ext>
            </a:extLst>
          </p:cNvPr>
          <p:cNvSpPr>
            <a:spLocks noGrp="1" noRot="1" noChangeAspect="1" noTextEdit="1"/>
          </p:cNvSpPr>
          <p:nvPr>
            <p:ph type="sldImg"/>
          </p:nvPr>
        </p:nvSpPr>
        <p:spPr>
          <a:ln/>
        </p:spPr>
      </p:sp>
      <p:sp>
        <p:nvSpPr>
          <p:cNvPr id="62467" name="Notes Placeholder 2">
            <a:extLst>
              <a:ext uri="{FF2B5EF4-FFF2-40B4-BE49-F238E27FC236}">
                <a16:creationId xmlns="" xmlns:a16="http://schemas.microsoft.com/office/drawing/2014/main" id="{79274508-81A8-42A0-9FC7-A906D958FBC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ndParaRPr>
          </a:p>
        </p:txBody>
      </p:sp>
      <p:sp>
        <p:nvSpPr>
          <p:cNvPr id="62468" name="Slide Number Placeholder 3">
            <a:extLst>
              <a:ext uri="{FF2B5EF4-FFF2-40B4-BE49-F238E27FC236}">
                <a16:creationId xmlns="" xmlns:a16="http://schemas.microsoft.com/office/drawing/2014/main" id="{1237C8C7-8B47-4D06-8A01-A5B6562BF56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B49F07A1-161F-478F-9C47-264578BBDA11}" type="slidenum">
              <a:rPr lang="en-GB" altLang="en-US" sz="1200"/>
              <a:pPr eaLnBrk="1" hangingPunct="1"/>
              <a:t>43</a:t>
            </a:fld>
            <a:endParaRPr lang="en-GB" altLang="en-US" sz="1200"/>
          </a:p>
        </p:txBody>
      </p:sp>
    </p:spTree>
    <p:extLst>
      <p:ext uri="{BB962C8B-B14F-4D97-AF65-F5344CB8AC3E}">
        <p14:creationId xmlns:p14="http://schemas.microsoft.com/office/powerpoint/2010/main" val="375717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 xmlns:a16="http://schemas.microsoft.com/office/drawing/2014/main" id="{498EB263-F383-4812-891A-02BFED264B26}"/>
              </a:ext>
            </a:extLst>
          </p:cNvPr>
          <p:cNvSpPr>
            <a:spLocks noGrp="1" noRot="1" noChangeAspect="1" noTextEdit="1"/>
          </p:cNvSpPr>
          <p:nvPr>
            <p:ph type="sldImg"/>
          </p:nvPr>
        </p:nvSpPr>
        <p:spPr>
          <a:ln/>
        </p:spPr>
      </p:sp>
      <p:sp>
        <p:nvSpPr>
          <p:cNvPr id="63491" name="Notes Placeholder 2">
            <a:extLst>
              <a:ext uri="{FF2B5EF4-FFF2-40B4-BE49-F238E27FC236}">
                <a16:creationId xmlns="" xmlns:a16="http://schemas.microsoft.com/office/drawing/2014/main" id="{72D4EB97-CD0E-4523-B4C9-34687BB0E51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ndParaRPr>
          </a:p>
        </p:txBody>
      </p:sp>
      <p:sp>
        <p:nvSpPr>
          <p:cNvPr id="63492" name="Slide Number Placeholder 3">
            <a:extLst>
              <a:ext uri="{FF2B5EF4-FFF2-40B4-BE49-F238E27FC236}">
                <a16:creationId xmlns="" xmlns:a16="http://schemas.microsoft.com/office/drawing/2014/main" id="{0DBE771C-C392-4958-A874-61C0759B6B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79903DFF-9D1C-4944-8A2F-C255CE814F06}" type="slidenum">
              <a:rPr lang="en-GB" altLang="en-US" sz="1200"/>
              <a:pPr eaLnBrk="1" hangingPunct="1"/>
              <a:t>44</a:t>
            </a:fld>
            <a:endParaRPr lang="en-GB" altLang="en-US" sz="1200"/>
          </a:p>
        </p:txBody>
      </p:sp>
    </p:spTree>
    <p:extLst>
      <p:ext uri="{BB962C8B-B14F-4D97-AF65-F5344CB8AC3E}">
        <p14:creationId xmlns:p14="http://schemas.microsoft.com/office/powerpoint/2010/main" val="259698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 xmlns:a16="http://schemas.microsoft.com/office/drawing/2014/main" id="{B196B500-DCDD-43CB-B4DA-65C8DE0063AD}"/>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 xmlns:a16="http://schemas.microsoft.com/office/drawing/2014/main" id="{73CDC9AD-2CAA-4950-9F73-0E7AF85F5AD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ndParaRPr>
          </a:p>
        </p:txBody>
      </p:sp>
      <p:sp>
        <p:nvSpPr>
          <p:cNvPr id="64516" name="Espace réservé du numéro de diapositive 3">
            <a:extLst>
              <a:ext uri="{FF2B5EF4-FFF2-40B4-BE49-F238E27FC236}">
                <a16:creationId xmlns="" xmlns:a16="http://schemas.microsoft.com/office/drawing/2014/main" id="{772D7F8C-341B-4BE8-9740-E93B8637E9B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E6F5E367-1BA8-4197-BF2A-E013E28002CB}" type="slidenum">
              <a:rPr lang="en-GB" altLang="en-US" sz="1200"/>
              <a:pPr eaLnBrk="1" hangingPunct="1"/>
              <a:t>54</a:t>
            </a:fld>
            <a:endParaRPr lang="en-GB" altLang="en-US" sz="1200"/>
          </a:p>
        </p:txBody>
      </p:sp>
    </p:spTree>
    <p:extLst>
      <p:ext uri="{BB962C8B-B14F-4D97-AF65-F5344CB8AC3E}">
        <p14:creationId xmlns:p14="http://schemas.microsoft.com/office/powerpoint/2010/main" val="188369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16770" name="Rectangle 2"/>
          <p:cNvSpPr>
            <a:spLocks noGrp="1" noChangeArrowheads="1"/>
          </p:cNvSpPr>
          <p:nvPr>
            <p:ph type="ctrTitle"/>
          </p:nvPr>
        </p:nvSpPr>
        <p:spPr>
          <a:xfrm>
            <a:off x="153988" y="1988840"/>
            <a:ext cx="8839200" cy="1208087"/>
          </a:xfrm>
        </p:spPr>
        <p:txBody>
          <a:bodyPr lIns="90000" tIns="360000" rIns="90000" bIns="360000" anchor="ctr"/>
          <a:lstStyle>
            <a:lvl1pPr algn="ctr">
              <a:defRPr sz="3200" b="1"/>
            </a:lvl1pPr>
          </a:lstStyle>
          <a:p>
            <a:r>
              <a:rPr lang="fr-FR"/>
              <a:t>Cliquez et modifiez le titre</a:t>
            </a:r>
            <a:endParaRPr lang="en-US"/>
          </a:p>
        </p:txBody>
      </p:sp>
      <p:sp>
        <p:nvSpPr>
          <p:cNvPr id="416771" name="Rectangle 3"/>
          <p:cNvSpPr>
            <a:spLocks noGrp="1" noChangeArrowheads="1"/>
          </p:cNvSpPr>
          <p:nvPr>
            <p:ph type="subTitle" idx="1"/>
          </p:nvPr>
        </p:nvSpPr>
        <p:spPr>
          <a:xfrm>
            <a:off x="228600" y="228600"/>
            <a:ext cx="8458200" cy="685800"/>
          </a:xfrm>
        </p:spPr>
        <p:txBody>
          <a:bodyPr anchor="ctr"/>
          <a:lstStyle>
            <a:lvl1pPr marL="0" indent="0" algn="ctr">
              <a:buFont typeface="Wingdings" charset="2"/>
              <a:buNone/>
              <a:defRPr i="1">
                <a:solidFill>
                  <a:srgbClr val="002465"/>
                </a:solidFill>
              </a:defRPr>
            </a:lvl1pPr>
          </a:lstStyle>
          <a:p>
            <a:r>
              <a:rPr lang="fr-FR"/>
              <a:t>Cliquez pour modifier le style des sous-titres du masque</a:t>
            </a:r>
            <a:endParaRPr lang="en-US"/>
          </a:p>
        </p:txBody>
      </p:sp>
      <p:sp>
        <p:nvSpPr>
          <p:cNvPr id="4" name="Slide Number Placeholder 3">
            <a:extLst>
              <a:ext uri="{FF2B5EF4-FFF2-40B4-BE49-F238E27FC236}">
                <a16:creationId xmlns="" xmlns:a16="http://schemas.microsoft.com/office/drawing/2014/main" id="{04510781-9790-4A28-80CD-45E6579E5DB4}"/>
              </a:ext>
            </a:extLst>
          </p:cNvPr>
          <p:cNvSpPr>
            <a:spLocks noGrp="1" noChangeArrowheads="1"/>
          </p:cNvSpPr>
          <p:nvPr>
            <p:ph type="sldNum" sz="quarter" idx="10"/>
          </p:nvPr>
        </p:nvSpPr>
        <p:spPr>
          <a:xfrm>
            <a:off x="8610600" y="6629400"/>
            <a:ext cx="533400" cy="228600"/>
          </a:xfrm>
        </p:spPr>
        <p:txBody>
          <a:bodyPr/>
          <a:lstStyle>
            <a:lvl1pPr>
              <a:defRPr>
                <a:solidFill>
                  <a:schemeClr val="bg2"/>
                </a:solidFill>
              </a:defRPr>
            </a:lvl1pPr>
          </a:lstStyle>
          <a:p>
            <a:fld id="{E5704BA8-C47B-4592-A1A8-DFE8F831D393}" type="slidenum">
              <a:rPr lang="en-US" altLang="en-US"/>
              <a:pPr/>
              <a:t>‹N°›</a:t>
            </a:fld>
            <a:endParaRPr lang="en-US" altLang="en-US"/>
          </a:p>
        </p:txBody>
      </p:sp>
      <p:sp>
        <p:nvSpPr>
          <p:cNvPr id="5" name="Rectangle 5">
            <a:extLst>
              <a:ext uri="{FF2B5EF4-FFF2-40B4-BE49-F238E27FC236}">
                <a16:creationId xmlns="" xmlns:a16="http://schemas.microsoft.com/office/drawing/2014/main" id="{B5736648-8789-47B8-878D-2353872C001B}"/>
              </a:ext>
            </a:extLst>
          </p:cNvPr>
          <p:cNvSpPr>
            <a:spLocks noGrp="1" noChangeArrowheads="1"/>
          </p:cNvSpPr>
          <p:nvPr>
            <p:ph type="ftr" sz="quarter" idx="11"/>
          </p:nvPr>
        </p:nvSpPr>
        <p:spPr bwMode="auto">
          <a:xfrm>
            <a:off x="2079625" y="4333875"/>
            <a:ext cx="4984750" cy="2308225"/>
          </a:xfrm>
          <a:prstGeom prst="rect">
            <a:avLst/>
          </a:prstGeom>
          <a:extLst>
            <a:ext uri="{909E8E84-426E-40dd-AFC4-6F175D3DCCD1}"/>
            <a:ext uri="{91240B29-F687-4f45-9708-019B960494DF}"/>
          </a:extLst>
        </p:spPr>
        <p:txBody>
          <a:bodyPr/>
          <a:lstStyle>
            <a:lvl1pPr eaLnBrk="0" hangingPunct="0">
              <a:defRPr sz="2400" b="1" i="1">
                <a:solidFill>
                  <a:schemeClr val="tx1"/>
                </a:solidFill>
                <a:latin typeface="Arial" charset="0"/>
                <a:ea typeface="ＭＳ Ｐゴシック" charset="0"/>
                <a:cs typeface="ＭＳ Ｐゴシック" charset="0"/>
              </a:defRPr>
            </a:lvl1pPr>
            <a:lvl2pPr marL="742950" indent="-285750" eaLnBrk="0" hangingPunct="0">
              <a:defRPr sz="2400" b="1" i="1">
                <a:solidFill>
                  <a:schemeClr val="tx1"/>
                </a:solidFill>
                <a:latin typeface="Arial" charset="0"/>
                <a:ea typeface="ＭＳ Ｐゴシック" charset="0"/>
              </a:defRPr>
            </a:lvl2pPr>
            <a:lvl3pPr marL="1143000" indent="-228600" eaLnBrk="0" hangingPunct="0">
              <a:defRPr sz="2400" b="1" i="1">
                <a:solidFill>
                  <a:schemeClr val="tx1"/>
                </a:solidFill>
                <a:latin typeface="Arial" charset="0"/>
                <a:ea typeface="ＭＳ Ｐゴシック" charset="0"/>
              </a:defRPr>
            </a:lvl3pPr>
            <a:lvl4pPr marL="1600200" indent="-228600" eaLnBrk="0" hangingPunct="0">
              <a:defRPr sz="2400" b="1" i="1">
                <a:solidFill>
                  <a:schemeClr val="tx1"/>
                </a:solidFill>
                <a:latin typeface="Arial" charset="0"/>
                <a:ea typeface="ＭＳ Ｐゴシック" charset="0"/>
              </a:defRPr>
            </a:lvl4pPr>
            <a:lvl5pPr marL="2057400" indent="-228600" eaLnBrk="0" hangingPunct="0">
              <a:defRPr sz="2400" b="1" i="1">
                <a:solidFill>
                  <a:schemeClr val="tx1"/>
                </a:solidFill>
                <a:latin typeface="Arial" charset="0"/>
                <a:ea typeface="ＭＳ Ｐゴシック" charset="0"/>
              </a:defRPr>
            </a:lvl5pPr>
            <a:lvl6pPr marL="2514600" indent="-228600" eaLnBrk="0" fontAlgn="base" hangingPunct="0">
              <a:spcBef>
                <a:spcPct val="0"/>
              </a:spcBef>
              <a:spcAft>
                <a:spcPct val="0"/>
              </a:spcAft>
              <a:defRPr sz="2400" b="1" i="1">
                <a:solidFill>
                  <a:schemeClr val="tx1"/>
                </a:solidFill>
                <a:latin typeface="Arial" charset="0"/>
                <a:ea typeface="ＭＳ Ｐゴシック" charset="0"/>
              </a:defRPr>
            </a:lvl6pPr>
            <a:lvl7pPr marL="2971800" indent="-228600" eaLnBrk="0" fontAlgn="base" hangingPunct="0">
              <a:spcBef>
                <a:spcPct val="0"/>
              </a:spcBef>
              <a:spcAft>
                <a:spcPct val="0"/>
              </a:spcAft>
              <a:defRPr sz="2400" b="1" i="1">
                <a:solidFill>
                  <a:schemeClr val="tx1"/>
                </a:solidFill>
                <a:latin typeface="Arial" charset="0"/>
                <a:ea typeface="ＭＳ Ｐゴシック" charset="0"/>
              </a:defRPr>
            </a:lvl7pPr>
            <a:lvl8pPr marL="3429000" indent="-228600" eaLnBrk="0" fontAlgn="base" hangingPunct="0">
              <a:spcBef>
                <a:spcPct val="0"/>
              </a:spcBef>
              <a:spcAft>
                <a:spcPct val="0"/>
              </a:spcAft>
              <a:defRPr sz="2400" b="1" i="1">
                <a:solidFill>
                  <a:schemeClr val="tx1"/>
                </a:solidFill>
                <a:latin typeface="Arial" charset="0"/>
                <a:ea typeface="ＭＳ Ｐゴシック" charset="0"/>
              </a:defRPr>
            </a:lvl8pPr>
            <a:lvl9pPr marL="3886200" indent="-228600" eaLnBrk="0" fontAlgn="base" hangingPunct="0">
              <a:spcBef>
                <a:spcPct val="0"/>
              </a:spcBef>
              <a:spcAft>
                <a:spcPct val="0"/>
              </a:spcAft>
              <a:defRPr sz="2400" b="1" i="1">
                <a:solidFill>
                  <a:schemeClr val="tx1"/>
                </a:solidFill>
                <a:latin typeface="Arial" charset="0"/>
                <a:ea typeface="ＭＳ Ｐゴシック" charset="0"/>
              </a:defRPr>
            </a:lvl9pPr>
          </a:lstStyle>
          <a:p>
            <a:pPr>
              <a:defRPr/>
            </a:pPr>
            <a:endParaRPr lang="en-US"/>
          </a:p>
        </p:txBody>
      </p:sp>
    </p:spTree>
    <p:extLst>
      <p:ext uri="{BB962C8B-B14F-4D97-AF65-F5344CB8AC3E}">
        <p14:creationId xmlns:p14="http://schemas.microsoft.com/office/powerpoint/2010/main" val="25449466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4"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5" name="Rectangle 6">
            <a:extLst>
              <a:ext uri="{FF2B5EF4-FFF2-40B4-BE49-F238E27FC236}">
                <a16:creationId xmlns="" xmlns:a16="http://schemas.microsoft.com/office/drawing/2014/main" id="{3A7D4016-6E01-4252-9300-281DA20881FD}"/>
              </a:ext>
            </a:extLst>
          </p:cNvPr>
          <p:cNvSpPr>
            <a:spLocks noGrp="1" noChangeArrowheads="1"/>
          </p:cNvSpPr>
          <p:nvPr>
            <p:ph type="sldNum" sz="quarter" idx="14"/>
          </p:nvPr>
        </p:nvSpPr>
        <p:spPr>
          <a:ln/>
        </p:spPr>
        <p:txBody>
          <a:bodyPr/>
          <a:lstStyle>
            <a:lvl1pPr>
              <a:defRPr/>
            </a:lvl1pPr>
          </a:lstStyle>
          <a:p>
            <a:fld id="{595F2645-07D5-4B11-8CF2-CC091AE15C17}" type="slidenum">
              <a:rPr lang="en-US" altLang="en-US"/>
              <a:pPr/>
              <a:t>‹N°›</a:t>
            </a:fld>
            <a:endParaRPr lang="en-US" altLang="en-US"/>
          </a:p>
        </p:txBody>
      </p:sp>
    </p:spTree>
    <p:extLst>
      <p:ext uri="{BB962C8B-B14F-4D97-AF65-F5344CB8AC3E}">
        <p14:creationId xmlns:p14="http://schemas.microsoft.com/office/powerpoint/2010/main" val="22264686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4"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3" name="Rectangle 6">
            <a:extLst>
              <a:ext uri="{FF2B5EF4-FFF2-40B4-BE49-F238E27FC236}">
                <a16:creationId xmlns="" xmlns:a16="http://schemas.microsoft.com/office/drawing/2014/main" id="{82932269-BC33-4E16-93F9-D2A8B3CC7B6A}"/>
              </a:ext>
            </a:extLst>
          </p:cNvPr>
          <p:cNvSpPr>
            <a:spLocks noGrp="1" noChangeArrowheads="1"/>
          </p:cNvSpPr>
          <p:nvPr>
            <p:ph type="sldNum" sz="quarter" idx="14"/>
          </p:nvPr>
        </p:nvSpPr>
        <p:spPr>
          <a:ln/>
        </p:spPr>
        <p:txBody>
          <a:bodyPr/>
          <a:lstStyle>
            <a:lvl1pPr>
              <a:defRPr/>
            </a:lvl1pPr>
          </a:lstStyle>
          <a:p>
            <a:fld id="{95EB513A-1591-419D-8633-633F5A603748}" type="slidenum">
              <a:rPr lang="en-US" altLang="en-US"/>
              <a:pPr/>
              <a:t>‹N°›</a:t>
            </a:fld>
            <a:endParaRPr lang="en-US" altLang="en-US"/>
          </a:p>
        </p:txBody>
      </p:sp>
    </p:spTree>
    <p:extLst>
      <p:ext uri="{BB962C8B-B14F-4D97-AF65-F5344CB8AC3E}">
        <p14:creationId xmlns:p14="http://schemas.microsoft.com/office/powerpoint/2010/main" val="953819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0B5FADB8-4D2F-4D92-9232-1990480D4721}"/>
              </a:ext>
            </a:extLst>
          </p:cNvPr>
          <p:cNvSpPr>
            <a:spLocks noGrp="1" noChangeArrowheads="1"/>
          </p:cNvSpPr>
          <p:nvPr>
            <p:ph type="sldNum" sz="quarter" idx="10"/>
          </p:nvPr>
        </p:nvSpPr>
        <p:spPr>
          <a:ln/>
        </p:spPr>
        <p:txBody>
          <a:bodyPr/>
          <a:lstStyle>
            <a:lvl1pPr>
              <a:defRPr/>
            </a:lvl1pPr>
          </a:lstStyle>
          <a:p>
            <a:fld id="{2752148C-5FDE-46FC-93B4-9098456BB9D6}" type="slidenum">
              <a:rPr lang="en-US" altLang="en-US"/>
              <a:pPr/>
              <a:t>‹N°›</a:t>
            </a:fld>
            <a:endParaRPr lang="en-US" altLang="en-US"/>
          </a:p>
        </p:txBody>
      </p:sp>
    </p:spTree>
    <p:extLst>
      <p:ext uri="{BB962C8B-B14F-4D97-AF65-F5344CB8AC3E}">
        <p14:creationId xmlns:p14="http://schemas.microsoft.com/office/powerpoint/2010/main" val="103198987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Left column Content +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6" name="Content Placeholder 2"/>
          <p:cNvSpPr>
            <a:spLocks noGrp="1"/>
          </p:cNvSpPr>
          <p:nvPr>
            <p:ph sz="half" idx="1"/>
          </p:nvPr>
        </p:nvSpPr>
        <p:spPr>
          <a:xfrm>
            <a:off x="228600" y="706438"/>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Rectangle 6">
            <a:extLst>
              <a:ext uri="{FF2B5EF4-FFF2-40B4-BE49-F238E27FC236}">
                <a16:creationId xmlns="" xmlns:a16="http://schemas.microsoft.com/office/drawing/2014/main" id="{C29C2C9A-3619-428D-B5DB-05E60C4F43C5}"/>
              </a:ext>
            </a:extLst>
          </p:cNvPr>
          <p:cNvSpPr>
            <a:spLocks noGrp="1" noChangeArrowheads="1"/>
          </p:cNvSpPr>
          <p:nvPr>
            <p:ph type="sldNum" sz="quarter" idx="14"/>
          </p:nvPr>
        </p:nvSpPr>
        <p:spPr>
          <a:ln/>
        </p:spPr>
        <p:txBody>
          <a:bodyPr/>
          <a:lstStyle>
            <a:lvl1pPr>
              <a:defRPr/>
            </a:lvl1pPr>
          </a:lstStyle>
          <a:p>
            <a:fld id="{28A5EF1E-F8DA-4269-B90A-B2532A30915E}" type="slidenum">
              <a:rPr lang="en-US" altLang="en-US"/>
              <a:pPr/>
              <a:t>‹N°›</a:t>
            </a:fld>
            <a:endParaRPr lang="en-US" altLang="en-US"/>
          </a:p>
        </p:txBody>
      </p:sp>
    </p:spTree>
    <p:extLst>
      <p:ext uri="{BB962C8B-B14F-4D97-AF65-F5344CB8AC3E}">
        <p14:creationId xmlns:p14="http://schemas.microsoft.com/office/powerpoint/2010/main" val="7080254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Right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sz="half" idx="1"/>
          </p:nvPr>
        </p:nvSpPr>
        <p:spPr>
          <a:xfrm>
            <a:off x="4644008" y="692696"/>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Rectangle 6">
            <a:extLst>
              <a:ext uri="{FF2B5EF4-FFF2-40B4-BE49-F238E27FC236}">
                <a16:creationId xmlns="" xmlns:a16="http://schemas.microsoft.com/office/drawing/2014/main" id="{B76D4648-0CFC-46E2-AD63-19F9F4630B31}"/>
              </a:ext>
            </a:extLst>
          </p:cNvPr>
          <p:cNvSpPr>
            <a:spLocks noGrp="1" noChangeArrowheads="1"/>
          </p:cNvSpPr>
          <p:nvPr>
            <p:ph type="sldNum" sz="quarter" idx="10"/>
          </p:nvPr>
        </p:nvSpPr>
        <p:spPr>
          <a:ln/>
        </p:spPr>
        <p:txBody>
          <a:bodyPr/>
          <a:lstStyle>
            <a:lvl1pPr>
              <a:defRPr/>
            </a:lvl1pPr>
          </a:lstStyle>
          <a:p>
            <a:fld id="{3B0FA3DD-E04D-4B52-A77B-E44505692757}" type="slidenum">
              <a:rPr lang="en-US" altLang="en-US"/>
              <a:pPr/>
              <a:t>‹N°›</a:t>
            </a:fld>
            <a:endParaRPr lang="en-US" altLang="en-US"/>
          </a:p>
        </p:txBody>
      </p:sp>
    </p:spTree>
    <p:extLst>
      <p:ext uri="{BB962C8B-B14F-4D97-AF65-F5344CB8AC3E}">
        <p14:creationId xmlns:p14="http://schemas.microsoft.com/office/powerpoint/2010/main" val="394266482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Right column Content +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6" name="Content Placeholder 2"/>
          <p:cNvSpPr>
            <a:spLocks noGrp="1"/>
          </p:cNvSpPr>
          <p:nvPr>
            <p:ph sz="half" idx="1"/>
          </p:nvPr>
        </p:nvSpPr>
        <p:spPr>
          <a:xfrm>
            <a:off x="4644008" y="692696"/>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Rectangle 6">
            <a:extLst>
              <a:ext uri="{FF2B5EF4-FFF2-40B4-BE49-F238E27FC236}">
                <a16:creationId xmlns="" xmlns:a16="http://schemas.microsoft.com/office/drawing/2014/main" id="{68F54954-95C7-4810-A9E6-35E27FBF838E}"/>
              </a:ext>
            </a:extLst>
          </p:cNvPr>
          <p:cNvSpPr>
            <a:spLocks noGrp="1" noChangeArrowheads="1"/>
          </p:cNvSpPr>
          <p:nvPr>
            <p:ph type="sldNum" sz="quarter" idx="14"/>
          </p:nvPr>
        </p:nvSpPr>
        <p:spPr>
          <a:ln/>
        </p:spPr>
        <p:txBody>
          <a:bodyPr/>
          <a:lstStyle>
            <a:lvl1pPr>
              <a:defRPr/>
            </a:lvl1pPr>
          </a:lstStyle>
          <a:p>
            <a:fld id="{3206A558-18AF-4A5C-8708-87013663614D}" type="slidenum">
              <a:rPr lang="en-US" altLang="en-US"/>
              <a:pPr/>
              <a:t>‹N°›</a:t>
            </a:fld>
            <a:endParaRPr lang="en-US" altLang="en-US"/>
          </a:p>
        </p:txBody>
      </p:sp>
    </p:spTree>
    <p:extLst>
      <p:ext uri="{BB962C8B-B14F-4D97-AF65-F5344CB8AC3E}">
        <p14:creationId xmlns:p14="http://schemas.microsoft.com/office/powerpoint/2010/main" val="25550107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sz="half" idx="13"/>
          </p:nvPr>
        </p:nvSpPr>
        <p:spPr>
          <a:xfrm>
            <a:off x="4644008" y="692696"/>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p:cNvSpPr>
            <a:spLocks noGrp="1"/>
          </p:cNvSpPr>
          <p:nvPr>
            <p:ph sz="half" idx="1"/>
          </p:nvPr>
        </p:nvSpPr>
        <p:spPr>
          <a:xfrm>
            <a:off x="228600" y="706438"/>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Rectangle 6">
            <a:extLst>
              <a:ext uri="{FF2B5EF4-FFF2-40B4-BE49-F238E27FC236}">
                <a16:creationId xmlns="" xmlns:a16="http://schemas.microsoft.com/office/drawing/2014/main" id="{997CFD6C-7D97-4F47-A793-EE5DF1E3B264}"/>
              </a:ext>
            </a:extLst>
          </p:cNvPr>
          <p:cNvSpPr>
            <a:spLocks noGrp="1" noChangeArrowheads="1"/>
          </p:cNvSpPr>
          <p:nvPr>
            <p:ph type="sldNum" sz="quarter" idx="14"/>
          </p:nvPr>
        </p:nvSpPr>
        <p:spPr>
          <a:ln/>
        </p:spPr>
        <p:txBody>
          <a:bodyPr/>
          <a:lstStyle>
            <a:lvl1pPr>
              <a:defRPr/>
            </a:lvl1pPr>
          </a:lstStyle>
          <a:p>
            <a:fld id="{9C27E99F-AB1C-4B68-A06B-F9363BF7E4DF}" type="slidenum">
              <a:rPr lang="en-US" altLang="en-US"/>
              <a:pPr/>
              <a:t>‹N°›</a:t>
            </a:fld>
            <a:endParaRPr lang="en-US" altLang="en-US"/>
          </a:p>
        </p:txBody>
      </p:sp>
    </p:spTree>
    <p:extLst>
      <p:ext uri="{BB962C8B-B14F-4D97-AF65-F5344CB8AC3E}">
        <p14:creationId xmlns:p14="http://schemas.microsoft.com/office/powerpoint/2010/main" val="31642786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4"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5" name="Rectangle 6">
            <a:extLst>
              <a:ext uri="{FF2B5EF4-FFF2-40B4-BE49-F238E27FC236}">
                <a16:creationId xmlns="" xmlns:a16="http://schemas.microsoft.com/office/drawing/2014/main" id="{15A3F97F-93CE-43EE-860A-C4F705724869}"/>
              </a:ext>
            </a:extLst>
          </p:cNvPr>
          <p:cNvSpPr>
            <a:spLocks noGrp="1" noChangeArrowheads="1"/>
          </p:cNvSpPr>
          <p:nvPr>
            <p:ph type="sldNum" sz="quarter" idx="14"/>
          </p:nvPr>
        </p:nvSpPr>
        <p:spPr>
          <a:ln/>
        </p:spPr>
        <p:txBody>
          <a:bodyPr/>
          <a:lstStyle>
            <a:lvl1pPr>
              <a:defRPr/>
            </a:lvl1pPr>
          </a:lstStyle>
          <a:p>
            <a:fld id="{D16F8FEB-1C22-4CB7-9E91-EF0216009DF9}" type="slidenum">
              <a:rPr lang="en-US" altLang="en-US"/>
              <a:pPr/>
              <a:t>‹N°›</a:t>
            </a:fld>
            <a:endParaRPr lang="en-US" altLang="en-US"/>
          </a:p>
        </p:txBody>
      </p:sp>
    </p:spTree>
    <p:extLst>
      <p:ext uri="{BB962C8B-B14F-4D97-AF65-F5344CB8AC3E}">
        <p14:creationId xmlns:p14="http://schemas.microsoft.com/office/powerpoint/2010/main" val="111080290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4"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3" name="Rectangle 6">
            <a:extLst>
              <a:ext uri="{FF2B5EF4-FFF2-40B4-BE49-F238E27FC236}">
                <a16:creationId xmlns="" xmlns:a16="http://schemas.microsoft.com/office/drawing/2014/main" id="{3123273F-BF61-4A2F-9CA4-953E9CF216E1}"/>
              </a:ext>
            </a:extLst>
          </p:cNvPr>
          <p:cNvSpPr>
            <a:spLocks noGrp="1" noChangeArrowheads="1"/>
          </p:cNvSpPr>
          <p:nvPr>
            <p:ph type="sldNum" sz="quarter" idx="14"/>
          </p:nvPr>
        </p:nvSpPr>
        <p:spPr>
          <a:ln/>
        </p:spPr>
        <p:txBody>
          <a:bodyPr/>
          <a:lstStyle>
            <a:lvl1pPr>
              <a:defRPr/>
            </a:lvl1pPr>
          </a:lstStyle>
          <a:p>
            <a:fld id="{F31CCF28-BAF1-4293-8275-04647797BF88}" type="slidenum">
              <a:rPr lang="en-US" altLang="en-US"/>
              <a:pPr/>
              <a:t>‹N°›</a:t>
            </a:fld>
            <a:endParaRPr lang="en-US" altLang="en-US"/>
          </a:p>
        </p:txBody>
      </p:sp>
    </p:spTree>
    <p:extLst>
      <p:ext uri="{BB962C8B-B14F-4D97-AF65-F5344CB8AC3E}">
        <p14:creationId xmlns:p14="http://schemas.microsoft.com/office/powerpoint/2010/main" val="409227755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re. Texte et diagramm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r>
              <a:rPr lang="fr-FR"/>
              <a:t>Cliquez et modifiez le titre</a:t>
            </a:r>
            <a:endParaRPr lang="en-US"/>
          </a:p>
        </p:txBody>
      </p:sp>
      <p:sp>
        <p:nvSpPr>
          <p:cNvPr id="3" name="Content Placeholder 2"/>
          <p:cNvSpPr>
            <a:spLocks noGrp="1"/>
          </p:cNvSpPr>
          <p:nvPr>
            <p:ph sz="half" idx="1"/>
          </p:nvPr>
        </p:nvSpPr>
        <p:spPr>
          <a:xfrm>
            <a:off x="228600" y="706438"/>
            <a:ext cx="4286250" cy="14271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667250" y="706438"/>
            <a:ext cx="4287838" cy="14271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 xmlns:a16="http://schemas.microsoft.com/office/drawing/2014/main" id="{2D7B4B13-8801-4303-91D8-F430CE17D5CD}"/>
              </a:ext>
            </a:extLst>
          </p:cNvPr>
          <p:cNvSpPr>
            <a:spLocks noGrp="1" noChangeArrowheads="1"/>
          </p:cNvSpPr>
          <p:nvPr>
            <p:ph type="dt" sz="half" idx="10"/>
          </p:nvPr>
        </p:nvSpPr>
        <p:spPr>
          <a:xfrm>
            <a:off x="0" y="6403975"/>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Espace réservé du pied de page 5">
            <a:extLst>
              <a:ext uri="{FF2B5EF4-FFF2-40B4-BE49-F238E27FC236}">
                <a16:creationId xmlns="" xmlns:a16="http://schemas.microsoft.com/office/drawing/2014/main" id="{B4B84B87-E0B2-4484-A797-5AA539035FDC}"/>
              </a:ext>
            </a:extLst>
          </p:cNvPr>
          <p:cNvSpPr>
            <a:spLocks noGrp="1" noChangeArrowheads="1"/>
          </p:cNvSpPr>
          <p:nvPr>
            <p:ph type="ftr" sz="quarter" idx="11"/>
          </p:nvPr>
        </p:nvSpPr>
        <p:spPr>
          <a:xfrm>
            <a:off x="3124200" y="6403975"/>
            <a:ext cx="28956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 xmlns:a16="http://schemas.microsoft.com/office/drawing/2014/main" id="{40553A7A-F4DC-412E-BEB1-7E499DAD83BF}"/>
              </a:ext>
            </a:extLst>
          </p:cNvPr>
          <p:cNvSpPr>
            <a:spLocks noGrp="1" noChangeArrowheads="1"/>
          </p:cNvSpPr>
          <p:nvPr>
            <p:ph type="sldNum" sz="quarter" idx="12"/>
          </p:nvPr>
        </p:nvSpPr>
        <p:spPr/>
        <p:txBody>
          <a:bodyPr/>
          <a:lstStyle>
            <a:lvl1pPr>
              <a:defRPr/>
            </a:lvl1pPr>
          </a:lstStyle>
          <a:p>
            <a:fld id="{0CA5DC73-B24F-4470-9C1C-09FDB551ACFE}" type="slidenum">
              <a:rPr lang="en-US" altLang="en-US"/>
              <a:pPr/>
              <a:t>‹N°›</a:t>
            </a:fld>
            <a:endParaRPr lang="en-US" altLang="en-US"/>
          </a:p>
        </p:txBody>
      </p:sp>
    </p:spTree>
    <p:extLst>
      <p:ext uri="{BB962C8B-B14F-4D97-AF65-F5344CB8AC3E}">
        <p14:creationId xmlns:p14="http://schemas.microsoft.com/office/powerpoint/2010/main" val="102638300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4">
            <a:extLst>
              <a:ext uri="{FF2B5EF4-FFF2-40B4-BE49-F238E27FC236}">
                <a16:creationId xmlns="" xmlns:a16="http://schemas.microsoft.com/office/drawing/2014/main" id="{5CADE49E-6D24-4828-BF10-9A80BBB2C15C}"/>
              </a:ext>
            </a:extLst>
          </p:cNvPr>
          <p:cNvSpPr>
            <a:spLocks noGrp="1" noChangeArrowheads="1"/>
          </p:cNvSpPr>
          <p:nvPr>
            <p:ph type="dt" sz="half" idx="10"/>
          </p:nvPr>
        </p:nvSpPr>
        <p:spPr>
          <a:xfrm>
            <a:off x="0" y="6629400"/>
            <a:ext cx="1905000" cy="231775"/>
          </a:xfrm>
          <a:prstGeom prst="rect">
            <a:avLst/>
          </a:prstGeom>
        </p:spPr>
        <p:txBody>
          <a:bodyPr/>
          <a:lstStyle>
            <a:lvl1pPr>
              <a:defRPr sz="1000" b="0">
                <a:latin typeface="Arial" charset="0"/>
                <a:ea typeface="ＭＳ Ｐゴシック" charset="0"/>
                <a:cs typeface="ＭＳ Ｐゴシック" charset="0"/>
              </a:defRPr>
            </a:lvl1pPr>
          </a:lstStyle>
          <a:p>
            <a:pPr>
              <a:defRPr/>
            </a:pPr>
            <a:endParaRPr lang="en-US"/>
          </a:p>
        </p:txBody>
      </p:sp>
      <p:sp>
        <p:nvSpPr>
          <p:cNvPr id="5" name="Rectangle 6">
            <a:extLst>
              <a:ext uri="{FF2B5EF4-FFF2-40B4-BE49-F238E27FC236}">
                <a16:creationId xmlns="" xmlns:a16="http://schemas.microsoft.com/office/drawing/2014/main" id="{1568B9DB-2A0A-4412-936E-DD22A16D8C0D}"/>
              </a:ext>
            </a:extLst>
          </p:cNvPr>
          <p:cNvSpPr>
            <a:spLocks noGrp="1" noChangeArrowheads="1"/>
          </p:cNvSpPr>
          <p:nvPr>
            <p:ph type="sldNum" sz="quarter" idx="11"/>
          </p:nvPr>
        </p:nvSpPr>
        <p:spPr/>
        <p:txBody>
          <a:bodyPr/>
          <a:lstStyle>
            <a:lvl1pPr>
              <a:defRPr/>
            </a:lvl1pPr>
          </a:lstStyle>
          <a:p>
            <a:fld id="{397E815D-A71E-49A9-960E-3A7F5B594FAF}" type="slidenum">
              <a:rPr lang="en-US" altLang="en-US"/>
              <a:pPr/>
              <a:t>‹N°›</a:t>
            </a:fld>
            <a:endParaRPr lang="en-US" altLang="en-US"/>
          </a:p>
        </p:txBody>
      </p:sp>
    </p:spTree>
    <p:extLst>
      <p:ext uri="{BB962C8B-B14F-4D97-AF65-F5344CB8AC3E}">
        <p14:creationId xmlns:p14="http://schemas.microsoft.com/office/powerpoint/2010/main" val="210768570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re. 2 contenus et text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r>
              <a:rPr lang="fr-FR"/>
              <a:t>Cliquez et modifiez le titre</a:t>
            </a:r>
            <a:endParaRPr lang="en-US"/>
          </a:p>
        </p:txBody>
      </p:sp>
      <p:sp>
        <p:nvSpPr>
          <p:cNvPr id="3" name="Content Placeholder 2"/>
          <p:cNvSpPr>
            <a:spLocks noGrp="1"/>
          </p:cNvSpPr>
          <p:nvPr>
            <p:ph sz="quarter" idx="1"/>
          </p:nvPr>
        </p:nvSpPr>
        <p:spPr>
          <a:xfrm>
            <a:off x="228600" y="706438"/>
            <a:ext cx="4286250" cy="6365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quarter" idx="2"/>
          </p:nvPr>
        </p:nvSpPr>
        <p:spPr>
          <a:xfrm>
            <a:off x="228600" y="1495425"/>
            <a:ext cx="4286250" cy="638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half" idx="3"/>
          </p:nvPr>
        </p:nvSpPr>
        <p:spPr>
          <a:xfrm>
            <a:off x="4667250" y="706438"/>
            <a:ext cx="4287838" cy="14271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Rectangle 4">
            <a:extLst>
              <a:ext uri="{FF2B5EF4-FFF2-40B4-BE49-F238E27FC236}">
                <a16:creationId xmlns="" xmlns:a16="http://schemas.microsoft.com/office/drawing/2014/main" id="{94E03520-7C0B-472B-8A47-A248D6466D13}"/>
              </a:ext>
            </a:extLst>
          </p:cNvPr>
          <p:cNvSpPr>
            <a:spLocks noGrp="1" noChangeArrowheads="1"/>
          </p:cNvSpPr>
          <p:nvPr>
            <p:ph type="dt" sz="half" idx="10"/>
          </p:nvPr>
        </p:nvSpPr>
        <p:spPr>
          <a:xfrm>
            <a:off x="0" y="6403975"/>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5">
            <a:extLst>
              <a:ext uri="{FF2B5EF4-FFF2-40B4-BE49-F238E27FC236}">
                <a16:creationId xmlns="" xmlns:a16="http://schemas.microsoft.com/office/drawing/2014/main" id="{59EB8D7B-8995-4043-97FD-FECAE3C8ADC1}"/>
              </a:ext>
            </a:extLst>
          </p:cNvPr>
          <p:cNvSpPr>
            <a:spLocks noGrp="1" noChangeArrowheads="1"/>
          </p:cNvSpPr>
          <p:nvPr>
            <p:ph type="ftr" sz="quarter" idx="11"/>
          </p:nvPr>
        </p:nvSpPr>
        <p:spPr>
          <a:xfrm>
            <a:off x="3124200" y="6403975"/>
            <a:ext cx="28956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6">
            <a:extLst>
              <a:ext uri="{FF2B5EF4-FFF2-40B4-BE49-F238E27FC236}">
                <a16:creationId xmlns="" xmlns:a16="http://schemas.microsoft.com/office/drawing/2014/main" id="{9ADCE6EE-DB1C-4A72-8B14-395D6A8C2C3C}"/>
              </a:ext>
            </a:extLst>
          </p:cNvPr>
          <p:cNvSpPr>
            <a:spLocks noGrp="1" noChangeArrowheads="1"/>
          </p:cNvSpPr>
          <p:nvPr>
            <p:ph type="sldNum" sz="quarter" idx="12"/>
          </p:nvPr>
        </p:nvSpPr>
        <p:spPr/>
        <p:txBody>
          <a:bodyPr/>
          <a:lstStyle>
            <a:lvl1pPr>
              <a:defRPr/>
            </a:lvl1pPr>
          </a:lstStyle>
          <a:p>
            <a:fld id="{4B5D66AB-E8A3-4044-98CC-BDF989C8F267}" type="slidenum">
              <a:rPr lang="en-US" altLang="en-US"/>
              <a:pPr/>
              <a:t>‹N°›</a:t>
            </a:fld>
            <a:endParaRPr lang="en-US" altLang="en-US"/>
          </a:p>
        </p:txBody>
      </p:sp>
    </p:spTree>
    <p:extLst>
      <p:ext uri="{BB962C8B-B14F-4D97-AF65-F5344CB8AC3E}">
        <p14:creationId xmlns:p14="http://schemas.microsoft.com/office/powerpoint/2010/main" val="339700614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r>
              <a:rPr lang="fr-FR"/>
              <a:t>Cliquez et modifiez le titre</a:t>
            </a:r>
            <a:endParaRPr lang="en-US"/>
          </a:p>
        </p:txBody>
      </p:sp>
      <p:sp>
        <p:nvSpPr>
          <p:cNvPr id="3" name="Text Placeholder 2"/>
          <p:cNvSpPr>
            <a:spLocks noGrp="1"/>
          </p:cNvSpPr>
          <p:nvPr>
            <p:ph type="body" sz="half" idx="1"/>
          </p:nvPr>
        </p:nvSpPr>
        <p:spPr>
          <a:xfrm>
            <a:off x="228600" y="706438"/>
            <a:ext cx="8726488" cy="6365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228600" y="1495425"/>
            <a:ext cx="8726488" cy="638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 xmlns:a16="http://schemas.microsoft.com/office/drawing/2014/main" id="{3EA26271-2756-4E3C-9A12-75E6C0142DD1}"/>
              </a:ext>
            </a:extLst>
          </p:cNvPr>
          <p:cNvSpPr>
            <a:spLocks noGrp="1" noChangeArrowheads="1"/>
          </p:cNvSpPr>
          <p:nvPr>
            <p:ph type="dt" sz="half" idx="10"/>
          </p:nvPr>
        </p:nvSpPr>
        <p:spPr>
          <a:xfrm>
            <a:off x="0" y="6403975"/>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Espace réservé du pied de page 5">
            <a:extLst>
              <a:ext uri="{FF2B5EF4-FFF2-40B4-BE49-F238E27FC236}">
                <a16:creationId xmlns="" xmlns:a16="http://schemas.microsoft.com/office/drawing/2014/main" id="{4A0E7A07-520C-431E-873A-162E5A27FB27}"/>
              </a:ext>
            </a:extLst>
          </p:cNvPr>
          <p:cNvSpPr>
            <a:spLocks noGrp="1" noChangeArrowheads="1"/>
          </p:cNvSpPr>
          <p:nvPr>
            <p:ph type="ftr" sz="quarter" idx="11"/>
          </p:nvPr>
        </p:nvSpPr>
        <p:spPr>
          <a:xfrm>
            <a:off x="3124200" y="6403975"/>
            <a:ext cx="28956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 xmlns:a16="http://schemas.microsoft.com/office/drawing/2014/main" id="{858B2364-B1C2-4C9B-92DD-89FB65273C31}"/>
              </a:ext>
            </a:extLst>
          </p:cNvPr>
          <p:cNvSpPr>
            <a:spLocks noGrp="1" noChangeArrowheads="1"/>
          </p:cNvSpPr>
          <p:nvPr>
            <p:ph type="sldNum" sz="quarter" idx="12"/>
          </p:nvPr>
        </p:nvSpPr>
        <p:spPr/>
        <p:txBody>
          <a:bodyPr/>
          <a:lstStyle>
            <a:lvl1pPr>
              <a:defRPr/>
            </a:lvl1pPr>
          </a:lstStyle>
          <a:p>
            <a:fld id="{2EA8C8AD-E798-46C2-A9DB-292EDBECD436}" type="slidenum">
              <a:rPr lang="en-US" altLang="en-US"/>
              <a:pPr/>
              <a:t>‹N°›</a:t>
            </a:fld>
            <a:endParaRPr lang="en-US" altLang="en-US"/>
          </a:p>
        </p:txBody>
      </p:sp>
    </p:spTree>
    <p:extLst>
      <p:ext uri="{BB962C8B-B14F-4D97-AF65-F5344CB8AC3E}">
        <p14:creationId xmlns:p14="http://schemas.microsoft.com/office/powerpoint/2010/main" val="267165343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0" y="0"/>
            <a:ext cx="9144000" cy="533400"/>
          </a:xfrm>
        </p:spPr>
        <p:txBody>
          <a:bodyPr/>
          <a:lstStyle/>
          <a:p>
            <a:r>
              <a:rPr lang="fr-FR"/>
              <a:t>Cliquez et modifiez le titre</a:t>
            </a:r>
          </a:p>
        </p:txBody>
      </p:sp>
      <p:sp>
        <p:nvSpPr>
          <p:cNvPr id="3" name="Espace réservé du contenu 2"/>
          <p:cNvSpPr>
            <a:spLocks noGrp="1"/>
          </p:cNvSpPr>
          <p:nvPr>
            <p:ph sz="quarter" idx="1"/>
          </p:nvPr>
        </p:nvSpPr>
        <p:spPr>
          <a:xfrm>
            <a:off x="228600" y="706438"/>
            <a:ext cx="4286250" cy="6365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67250" y="706438"/>
            <a:ext cx="4287838" cy="6365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228600" y="1495425"/>
            <a:ext cx="4286250" cy="638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67250" y="1495425"/>
            <a:ext cx="4287838" cy="638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2961E56E-E532-4ABE-B55A-F711401ECFEC}"/>
              </a:ext>
            </a:extLst>
          </p:cNvPr>
          <p:cNvSpPr>
            <a:spLocks noGrp="1"/>
          </p:cNvSpPr>
          <p:nvPr>
            <p:ph type="dt" sz="half" idx="10"/>
          </p:nvPr>
        </p:nvSpPr>
        <p:spPr>
          <a:xfrm>
            <a:off x="0" y="6403975"/>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Espace réservé du pied de page 7">
            <a:extLst>
              <a:ext uri="{FF2B5EF4-FFF2-40B4-BE49-F238E27FC236}">
                <a16:creationId xmlns="" xmlns:a16="http://schemas.microsoft.com/office/drawing/2014/main" id="{B5288B2C-8ED4-4B23-827D-C1FD8F0A5730}"/>
              </a:ext>
            </a:extLst>
          </p:cNvPr>
          <p:cNvSpPr>
            <a:spLocks noGrp="1"/>
          </p:cNvSpPr>
          <p:nvPr>
            <p:ph type="ftr" sz="quarter" idx="11"/>
          </p:nvPr>
        </p:nvSpPr>
        <p:spPr>
          <a:xfrm>
            <a:off x="3124200" y="6403975"/>
            <a:ext cx="28956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9" name="Espace réservé du numéro de diapositive 8">
            <a:extLst>
              <a:ext uri="{FF2B5EF4-FFF2-40B4-BE49-F238E27FC236}">
                <a16:creationId xmlns="" xmlns:a16="http://schemas.microsoft.com/office/drawing/2014/main" id="{812CA2C7-183B-4BF1-B467-A4E9E0744ED8}"/>
              </a:ext>
            </a:extLst>
          </p:cNvPr>
          <p:cNvSpPr>
            <a:spLocks noGrp="1"/>
          </p:cNvSpPr>
          <p:nvPr>
            <p:ph type="sldNum" sz="quarter" idx="12"/>
          </p:nvPr>
        </p:nvSpPr>
        <p:spPr>
          <a:xfrm>
            <a:off x="7240588" y="6403975"/>
            <a:ext cx="1905000" cy="457200"/>
          </a:xfrm>
        </p:spPr>
        <p:txBody>
          <a:bodyPr/>
          <a:lstStyle>
            <a:lvl1pPr>
              <a:defRPr/>
            </a:lvl1pPr>
          </a:lstStyle>
          <a:p>
            <a:fld id="{D44F3DB1-E277-475F-81EF-56EC7426EC2A}" type="slidenum">
              <a:rPr lang="en-US" altLang="en-US"/>
              <a:pPr/>
              <a:t>‹N°›</a:t>
            </a:fld>
            <a:endParaRPr lang="en-US" altLang="en-US"/>
          </a:p>
        </p:txBody>
      </p:sp>
    </p:spTree>
    <p:extLst>
      <p:ext uri="{BB962C8B-B14F-4D97-AF65-F5344CB8AC3E}">
        <p14:creationId xmlns:p14="http://schemas.microsoft.com/office/powerpoint/2010/main" val="10526004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33400"/>
          </a:xfrm>
        </p:spPr>
        <p:txBody>
          <a:bodyPr/>
          <a:lstStyle/>
          <a:p>
            <a:r>
              <a:rPr lang="fr-FR"/>
              <a:t>Cliquez et modifiez le titre</a:t>
            </a:r>
          </a:p>
        </p:txBody>
      </p:sp>
      <p:sp>
        <p:nvSpPr>
          <p:cNvPr id="3" name="Espace réservé du texte 2"/>
          <p:cNvSpPr>
            <a:spLocks noGrp="1"/>
          </p:cNvSpPr>
          <p:nvPr>
            <p:ph type="body" sz="half" idx="1"/>
          </p:nvPr>
        </p:nvSpPr>
        <p:spPr>
          <a:xfrm>
            <a:off x="228600" y="706438"/>
            <a:ext cx="4286250" cy="14271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667250" y="706438"/>
            <a:ext cx="4287838" cy="1427162"/>
          </a:xfrm>
        </p:spPr>
        <p:txBody>
          <a:bodyPr/>
          <a:lstStyle/>
          <a:p>
            <a:pPr lvl="0"/>
            <a:r>
              <a:rPr lang="fr-FR" noProof="0"/>
              <a:t>Cliquez sur l'icône pour ajouter une image de la bibliothèque</a:t>
            </a:r>
          </a:p>
        </p:txBody>
      </p:sp>
      <p:sp>
        <p:nvSpPr>
          <p:cNvPr id="5" name="Espace réservé de la date 4">
            <a:extLst>
              <a:ext uri="{FF2B5EF4-FFF2-40B4-BE49-F238E27FC236}">
                <a16:creationId xmlns="" xmlns:a16="http://schemas.microsoft.com/office/drawing/2014/main" id="{9C38B8A6-3246-4764-99CC-0E59F81816BC}"/>
              </a:ext>
            </a:extLst>
          </p:cNvPr>
          <p:cNvSpPr>
            <a:spLocks noGrp="1"/>
          </p:cNvSpPr>
          <p:nvPr>
            <p:ph type="dt" sz="half" idx="10"/>
          </p:nvPr>
        </p:nvSpPr>
        <p:spPr>
          <a:xfrm>
            <a:off x="0" y="6403975"/>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Espace réservé du pied de page 5">
            <a:extLst>
              <a:ext uri="{FF2B5EF4-FFF2-40B4-BE49-F238E27FC236}">
                <a16:creationId xmlns="" xmlns:a16="http://schemas.microsoft.com/office/drawing/2014/main" id="{4DEA680F-832F-46F2-AB7B-13DFB6AD00D1}"/>
              </a:ext>
            </a:extLst>
          </p:cNvPr>
          <p:cNvSpPr>
            <a:spLocks noGrp="1"/>
          </p:cNvSpPr>
          <p:nvPr>
            <p:ph type="ftr" sz="quarter" idx="11"/>
          </p:nvPr>
        </p:nvSpPr>
        <p:spPr>
          <a:xfrm>
            <a:off x="3124200" y="6403975"/>
            <a:ext cx="28956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7" name="Espace réservé du numéro de diapositive 6">
            <a:extLst>
              <a:ext uri="{FF2B5EF4-FFF2-40B4-BE49-F238E27FC236}">
                <a16:creationId xmlns="" xmlns:a16="http://schemas.microsoft.com/office/drawing/2014/main" id="{3BA86DCC-5489-4A23-B359-05E629F7729F}"/>
              </a:ext>
            </a:extLst>
          </p:cNvPr>
          <p:cNvSpPr>
            <a:spLocks noGrp="1"/>
          </p:cNvSpPr>
          <p:nvPr>
            <p:ph type="sldNum" sz="quarter" idx="12"/>
          </p:nvPr>
        </p:nvSpPr>
        <p:spPr>
          <a:xfrm>
            <a:off x="7240588" y="6403975"/>
            <a:ext cx="1905000" cy="457200"/>
          </a:xfrm>
        </p:spPr>
        <p:txBody>
          <a:bodyPr/>
          <a:lstStyle>
            <a:lvl1pPr>
              <a:defRPr/>
            </a:lvl1pPr>
          </a:lstStyle>
          <a:p>
            <a:fld id="{0AC16F41-9F72-49B5-9544-8CC9673A7F20}" type="slidenum">
              <a:rPr lang="en-US" altLang="en-US"/>
              <a:pPr/>
              <a:t>‹N°›</a:t>
            </a:fld>
            <a:endParaRPr lang="en-US" altLang="en-US"/>
          </a:p>
        </p:txBody>
      </p:sp>
    </p:spTree>
    <p:extLst>
      <p:ext uri="{BB962C8B-B14F-4D97-AF65-F5344CB8AC3E}">
        <p14:creationId xmlns:p14="http://schemas.microsoft.com/office/powerpoint/2010/main" val="36697593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5" name="Rectangle 6">
            <a:extLst>
              <a:ext uri="{FF2B5EF4-FFF2-40B4-BE49-F238E27FC236}">
                <a16:creationId xmlns="" xmlns:a16="http://schemas.microsoft.com/office/drawing/2014/main" id="{4D438A25-7FBE-4B69-AFD2-EE035FFA3F69}"/>
              </a:ext>
            </a:extLst>
          </p:cNvPr>
          <p:cNvSpPr>
            <a:spLocks noGrp="1" noChangeArrowheads="1"/>
          </p:cNvSpPr>
          <p:nvPr>
            <p:ph type="sldNum" sz="quarter" idx="14"/>
          </p:nvPr>
        </p:nvSpPr>
        <p:spPr>
          <a:ln/>
        </p:spPr>
        <p:txBody>
          <a:bodyPr/>
          <a:lstStyle>
            <a:lvl1pPr>
              <a:defRPr/>
            </a:lvl1pPr>
          </a:lstStyle>
          <a:p>
            <a:fld id="{966B27D7-C76F-4C0C-A0B2-986556A3708A}" type="slidenum">
              <a:rPr lang="en-US" altLang="en-US"/>
              <a:pPr/>
              <a:t>‹N°›</a:t>
            </a:fld>
            <a:endParaRPr lang="en-US" altLang="en-US"/>
          </a:p>
        </p:txBody>
      </p:sp>
    </p:spTree>
    <p:extLst>
      <p:ext uri="{BB962C8B-B14F-4D97-AF65-F5344CB8AC3E}">
        <p14:creationId xmlns:p14="http://schemas.microsoft.com/office/powerpoint/2010/main" val="205600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Left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228600" y="706438"/>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Rectangle 6">
            <a:extLst>
              <a:ext uri="{FF2B5EF4-FFF2-40B4-BE49-F238E27FC236}">
                <a16:creationId xmlns="" xmlns:a16="http://schemas.microsoft.com/office/drawing/2014/main" id="{93FF565C-1A24-4088-B5D9-C9B4B084DAAC}"/>
              </a:ext>
            </a:extLst>
          </p:cNvPr>
          <p:cNvSpPr>
            <a:spLocks noGrp="1" noChangeArrowheads="1"/>
          </p:cNvSpPr>
          <p:nvPr>
            <p:ph type="sldNum" sz="quarter" idx="10"/>
          </p:nvPr>
        </p:nvSpPr>
        <p:spPr>
          <a:ln/>
        </p:spPr>
        <p:txBody>
          <a:bodyPr/>
          <a:lstStyle>
            <a:lvl1pPr>
              <a:defRPr/>
            </a:lvl1pPr>
          </a:lstStyle>
          <a:p>
            <a:fld id="{F71CB1D4-9949-4B56-A410-D8D5472AFEE8}" type="slidenum">
              <a:rPr lang="en-US" altLang="en-US"/>
              <a:pPr/>
              <a:t>‹N°›</a:t>
            </a:fld>
            <a:endParaRPr lang="en-US" altLang="en-US"/>
          </a:p>
        </p:txBody>
      </p:sp>
    </p:spTree>
    <p:extLst>
      <p:ext uri="{BB962C8B-B14F-4D97-AF65-F5344CB8AC3E}">
        <p14:creationId xmlns:p14="http://schemas.microsoft.com/office/powerpoint/2010/main" val="93048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Left column Content +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6" name="Content Placeholder 2"/>
          <p:cNvSpPr>
            <a:spLocks noGrp="1"/>
          </p:cNvSpPr>
          <p:nvPr>
            <p:ph sz="half" idx="1"/>
          </p:nvPr>
        </p:nvSpPr>
        <p:spPr>
          <a:xfrm>
            <a:off x="228600" y="706438"/>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Rectangle 6">
            <a:extLst>
              <a:ext uri="{FF2B5EF4-FFF2-40B4-BE49-F238E27FC236}">
                <a16:creationId xmlns="" xmlns:a16="http://schemas.microsoft.com/office/drawing/2014/main" id="{396C314A-9EE3-4E35-B852-029065B3DF3E}"/>
              </a:ext>
            </a:extLst>
          </p:cNvPr>
          <p:cNvSpPr>
            <a:spLocks noGrp="1" noChangeArrowheads="1"/>
          </p:cNvSpPr>
          <p:nvPr>
            <p:ph type="sldNum" sz="quarter" idx="14"/>
          </p:nvPr>
        </p:nvSpPr>
        <p:spPr>
          <a:ln/>
        </p:spPr>
        <p:txBody>
          <a:bodyPr/>
          <a:lstStyle>
            <a:lvl1pPr>
              <a:defRPr/>
            </a:lvl1pPr>
          </a:lstStyle>
          <a:p>
            <a:fld id="{BF5322C5-4804-492B-969B-8166916BF639}" type="slidenum">
              <a:rPr lang="en-US" altLang="en-US"/>
              <a:pPr/>
              <a:t>‹N°›</a:t>
            </a:fld>
            <a:endParaRPr lang="en-US" altLang="en-US"/>
          </a:p>
        </p:txBody>
      </p:sp>
    </p:spTree>
    <p:extLst>
      <p:ext uri="{BB962C8B-B14F-4D97-AF65-F5344CB8AC3E}">
        <p14:creationId xmlns:p14="http://schemas.microsoft.com/office/powerpoint/2010/main" val="18489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Right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sz="half" idx="1"/>
          </p:nvPr>
        </p:nvSpPr>
        <p:spPr>
          <a:xfrm>
            <a:off x="4644008" y="692696"/>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Rectangle 6">
            <a:extLst>
              <a:ext uri="{FF2B5EF4-FFF2-40B4-BE49-F238E27FC236}">
                <a16:creationId xmlns="" xmlns:a16="http://schemas.microsoft.com/office/drawing/2014/main" id="{B6CB953F-8102-4E64-9A0A-AB7B0CCAD43F}"/>
              </a:ext>
            </a:extLst>
          </p:cNvPr>
          <p:cNvSpPr>
            <a:spLocks noGrp="1" noChangeArrowheads="1"/>
          </p:cNvSpPr>
          <p:nvPr>
            <p:ph type="sldNum" sz="quarter" idx="10"/>
          </p:nvPr>
        </p:nvSpPr>
        <p:spPr>
          <a:ln/>
        </p:spPr>
        <p:txBody>
          <a:bodyPr/>
          <a:lstStyle>
            <a:lvl1pPr>
              <a:defRPr/>
            </a:lvl1pPr>
          </a:lstStyle>
          <a:p>
            <a:fld id="{77B100B4-086E-49F0-9481-4E148745A41D}" type="slidenum">
              <a:rPr lang="en-US" altLang="en-US"/>
              <a:pPr/>
              <a:t>‹N°›</a:t>
            </a:fld>
            <a:endParaRPr lang="en-US" altLang="en-US"/>
          </a:p>
        </p:txBody>
      </p:sp>
    </p:spTree>
    <p:extLst>
      <p:ext uri="{BB962C8B-B14F-4D97-AF65-F5344CB8AC3E}">
        <p14:creationId xmlns:p14="http://schemas.microsoft.com/office/powerpoint/2010/main" val="107371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Right column Content +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idx="13"/>
          </p:nvPr>
        </p:nvSpPr>
        <p:spPr>
          <a:xfrm>
            <a:off x="0" y="6611779"/>
            <a:ext cx="8610600" cy="246221"/>
          </a:xfrm>
        </p:spPr>
        <p:txBody>
          <a:bodyPr/>
          <a:lstStyle>
            <a:lvl1pPr marL="185738" indent="-160338">
              <a:defRPr sz="1000"/>
            </a:lvl1pPr>
          </a:lstStyle>
          <a:p>
            <a:pPr lvl="0"/>
            <a:r>
              <a:rPr lang="fr-FR"/>
              <a:t>Cliquez pour modifier les styles du texte du masque</a:t>
            </a:r>
          </a:p>
        </p:txBody>
      </p:sp>
      <p:sp>
        <p:nvSpPr>
          <p:cNvPr id="6" name="Content Placeholder 2"/>
          <p:cNvSpPr>
            <a:spLocks noGrp="1"/>
          </p:cNvSpPr>
          <p:nvPr>
            <p:ph sz="half" idx="1"/>
          </p:nvPr>
        </p:nvSpPr>
        <p:spPr>
          <a:xfrm>
            <a:off x="4644008" y="692696"/>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Rectangle 6">
            <a:extLst>
              <a:ext uri="{FF2B5EF4-FFF2-40B4-BE49-F238E27FC236}">
                <a16:creationId xmlns="" xmlns:a16="http://schemas.microsoft.com/office/drawing/2014/main" id="{7715F2B9-6056-42BF-BC5D-6EFA85595052}"/>
              </a:ext>
            </a:extLst>
          </p:cNvPr>
          <p:cNvSpPr>
            <a:spLocks noGrp="1" noChangeArrowheads="1"/>
          </p:cNvSpPr>
          <p:nvPr>
            <p:ph type="sldNum" sz="quarter" idx="14"/>
          </p:nvPr>
        </p:nvSpPr>
        <p:spPr>
          <a:ln/>
        </p:spPr>
        <p:txBody>
          <a:bodyPr/>
          <a:lstStyle>
            <a:lvl1pPr>
              <a:defRPr/>
            </a:lvl1pPr>
          </a:lstStyle>
          <a:p>
            <a:fld id="{3361090E-0E1B-4A08-8B97-D4EE35C2C08E}" type="slidenum">
              <a:rPr lang="en-US" altLang="en-US"/>
              <a:pPr/>
              <a:t>‹N°›</a:t>
            </a:fld>
            <a:endParaRPr lang="en-US" altLang="en-US"/>
          </a:p>
        </p:txBody>
      </p:sp>
    </p:spTree>
    <p:extLst>
      <p:ext uri="{BB962C8B-B14F-4D97-AF65-F5344CB8AC3E}">
        <p14:creationId xmlns:p14="http://schemas.microsoft.com/office/powerpoint/2010/main" val="198133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8" name="Content Placeholder 2"/>
          <p:cNvSpPr>
            <a:spLocks noGrp="1"/>
          </p:cNvSpPr>
          <p:nvPr>
            <p:ph sz="half" idx="13"/>
          </p:nvPr>
        </p:nvSpPr>
        <p:spPr>
          <a:xfrm>
            <a:off x="4644008" y="692696"/>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p:cNvSpPr>
            <a:spLocks noGrp="1"/>
          </p:cNvSpPr>
          <p:nvPr>
            <p:ph sz="half" idx="1"/>
          </p:nvPr>
        </p:nvSpPr>
        <p:spPr>
          <a:xfrm>
            <a:off x="228600" y="706438"/>
            <a:ext cx="4286250" cy="1520416"/>
          </a:xfrm>
        </p:spPr>
        <p:txBody>
          <a:bodyPr/>
          <a:lstStyle>
            <a:lvl1pPr marL="180975" indent="-165100">
              <a:defRPr sz="1600"/>
            </a:lvl1pPr>
            <a:lvl2pPr marL="447675" indent="-201613">
              <a:defRPr sz="1600"/>
            </a:lvl2pPr>
            <a:lvl3pPr marL="627063" indent="-160338">
              <a:defRPr sz="1600"/>
            </a:lvl3pPr>
            <a:lvl4pPr marL="896938" indent="-228600">
              <a:defRPr sz="1600"/>
            </a:lvl4pPr>
            <a:lvl5pPr marL="1074738" indent="-228600">
              <a:tabLst/>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Rectangle 6">
            <a:extLst>
              <a:ext uri="{FF2B5EF4-FFF2-40B4-BE49-F238E27FC236}">
                <a16:creationId xmlns="" xmlns:a16="http://schemas.microsoft.com/office/drawing/2014/main" id="{D5216E77-332B-461C-944E-EE845CBD5617}"/>
              </a:ext>
            </a:extLst>
          </p:cNvPr>
          <p:cNvSpPr>
            <a:spLocks noGrp="1" noChangeArrowheads="1"/>
          </p:cNvSpPr>
          <p:nvPr>
            <p:ph type="sldNum" sz="quarter" idx="14"/>
          </p:nvPr>
        </p:nvSpPr>
        <p:spPr>
          <a:ln/>
        </p:spPr>
        <p:txBody>
          <a:bodyPr/>
          <a:lstStyle>
            <a:lvl1pPr>
              <a:defRPr/>
            </a:lvl1pPr>
          </a:lstStyle>
          <a:p>
            <a:fld id="{8DDA3AB4-7649-41C4-BBBB-5C8C4ADFE185}" type="slidenum">
              <a:rPr lang="en-US" altLang="en-US"/>
              <a:pPr/>
              <a:t>‹N°›</a:t>
            </a:fld>
            <a:endParaRPr lang="en-US" altLang="en-US"/>
          </a:p>
        </p:txBody>
      </p:sp>
    </p:spTree>
    <p:extLst>
      <p:ext uri="{BB962C8B-B14F-4D97-AF65-F5344CB8AC3E}">
        <p14:creationId xmlns:p14="http://schemas.microsoft.com/office/powerpoint/2010/main" val="30841141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Rectangle 6">
            <a:extLst>
              <a:ext uri="{FF2B5EF4-FFF2-40B4-BE49-F238E27FC236}">
                <a16:creationId xmlns="" xmlns:a16="http://schemas.microsoft.com/office/drawing/2014/main" id="{071D1087-D95E-4858-B002-65DD60704CEE}"/>
              </a:ext>
            </a:extLst>
          </p:cNvPr>
          <p:cNvSpPr>
            <a:spLocks noGrp="1" noChangeArrowheads="1"/>
          </p:cNvSpPr>
          <p:nvPr>
            <p:ph type="sldNum" sz="quarter" idx="10"/>
          </p:nvPr>
        </p:nvSpPr>
        <p:spPr>
          <a:ln/>
        </p:spPr>
        <p:txBody>
          <a:bodyPr/>
          <a:lstStyle>
            <a:lvl1pPr>
              <a:defRPr/>
            </a:lvl1pPr>
          </a:lstStyle>
          <a:p>
            <a:fld id="{D5D0301B-4071-4AD5-B4B6-D89935426FF0}" type="slidenum">
              <a:rPr lang="en-US" altLang="en-US"/>
              <a:pPr/>
              <a:t>‹N°›</a:t>
            </a:fld>
            <a:endParaRPr lang="en-US" altLang="en-US"/>
          </a:p>
        </p:txBody>
      </p:sp>
    </p:spTree>
    <p:extLst>
      <p:ext uri="{BB962C8B-B14F-4D97-AF65-F5344CB8AC3E}">
        <p14:creationId xmlns:p14="http://schemas.microsoft.com/office/powerpoint/2010/main" val="39361926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97863C2A-9B80-4335-BEB7-BD73C4C6CB6F}"/>
              </a:ext>
            </a:extLst>
          </p:cNvPr>
          <p:cNvSpPr>
            <a:spLocks noGrp="1" noChangeArrowheads="1"/>
          </p:cNvSpPr>
          <p:nvPr>
            <p:ph type="title"/>
          </p:nvPr>
        </p:nvSpPr>
        <p:spPr bwMode="auto">
          <a:xfrm>
            <a:off x="0" y="0"/>
            <a:ext cx="9144000" cy="461963"/>
          </a:xfrm>
          <a:prstGeom prst="rect">
            <a:avLst/>
          </a:prstGeom>
          <a:solidFill>
            <a:srgbClr val="11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altLang="en-US"/>
              <a:t>Cliquez et modifiez le titre</a:t>
            </a:r>
            <a:endParaRPr lang="en-US" altLang="en-US"/>
          </a:p>
        </p:txBody>
      </p:sp>
      <p:sp>
        <p:nvSpPr>
          <p:cNvPr id="11267" name="Rectangle 3">
            <a:extLst>
              <a:ext uri="{FF2B5EF4-FFF2-40B4-BE49-F238E27FC236}">
                <a16:creationId xmlns="" xmlns:a16="http://schemas.microsoft.com/office/drawing/2014/main" id="{FE815088-14E3-4000-B123-78C1C7A10A43}"/>
              </a:ext>
            </a:extLst>
          </p:cNvPr>
          <p:cNvSpPr>
            <a:spLocks noGrp="1" noChangeArrowheads="1"/>
          </p:cNvSpPr>
          <p:nvPr>
            <p:ph type="body" idx="1"/>
          </p:nvPr>
        </p:nvSpPr>
        <p:spPr bwMode="auto">
          <a:xfrm>
            <a:off x="228600" y="706438"/>
            <a:ext cx="87264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US" altLang="en-US"/>
          </a:p>
        </p:txBody>
      </p:sp>
      <p:sp>
        <p:nvSpPr>
          <p:cNvPr id="415750" name="Rectangle 6">
            <a:extLst>
              <a:ext uri="{FF2B5EF4-FFF2-40B4-BE49-F238E27FC236}">
                <a16:creationId xmlns="" xmlns:a16="http://schemas.microsoft.com/office/drawing/2014/main" id="{02399BB1-173A-4A4C-BCA1-8918872DD609}"/>
              </a:ext>
            </a:extLst>
          </p:cNvPr>
          <p:cNvSpPr>
            <a:spLocks noGrp="1" noChangeArrowheads="1"/>
          </p:cNvSpPr>
          <p:nvPr>
            <p:ph type="sldNum" sz="quarter" idx="4"/>
          </p:nvPr>
        </p:nvSpPr>
        <p:spPr bwMode="auto">
          <a:xfrm>
            <a:off x="8686800" y="6629400"/>
            <a:ext cx="458788" cy="231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BFEDD930-82A5-45CE-AB2F-273C2577C4A0}" type="slidenum">
              <a:rPr lang="en-US" altLang="en-US"/>
              <a:pPr/>
              <a:t>‹N°›</a:t>
            </a:fld>
            <a:endParaRPr lang="en-US" altLang="en-US"/>
          </a:p>
        </p:txBody>
      </p:sp>
      <p:sp>
        <p:nvSpPr>
          <p:cNvPr id="1029" name="Rectangle 7">
            <a:extLst>
              <a:ext uri="{FF2B5EF4-FFF2-40B4-BE49-F238E27FC236}">
                <a16:creationId xmlns="" xmlns:a16="http://schemas.microsoft.com/office/drawing/2014/main" id="{EA997E57-CCD2-44F0-89D8-7C8A5E9D7FEF}"/>
              </a:ext>
            </a:extLst>
          </p:cNvPr>
          <p:cNvSpPr>
            <a:spLocks noChangeArrowheads="1"/>
          </p:cNvSpPr>
          <p:nvPr/>
        </p:nvSpPr>
        <p:spPr bwMode="auto">
          <a:xfrm>
            <a:off x="2344738" y="-388938"/>
            <a:ext cx="184150" cy="457201"/>
          </a:xfrm>
          <a:prstGeom prst="rect">
            <a:avLst/>
          </a:prstGeom>
          <a:noFill/>
          <a:ln w="12700">
            <a:noFill/>
            <a:miter lim="800000"/>
            <a:headEnd/>
            <a:tailEnd/>
          </a:ln>
        </p:spPr>
        <p:txBody>
          <a:bodyPr wrap="none">
            <a:spAutoFit/>
          </a:bodyPr>
          <a:lstStyle/>
          <a:p>
            <a:pPr>
              <a:defRPr/>
            </a:pPr>
            <a:endParaRPr lang="fr-FR">
              <a:ea typeface="ＭＳ Ｐゴシック" pitchFamily="34" charset="-128"/>
            </a:endParaRPr>
          </a:p>
        </p:txBody>
      </p:sp>
      <p:sp>
        <p:nvSpPr>
          <p:cNvPr id="1030" name="Rectangle 7">
            <a:extLst>
              <a:ext uri="{FF2B5EF4-FFF2-40B4-BE49-F238E27FC236}">
                <a16:creationId xmlns="" xmlns:a16="http://schemas.microsoft.com/office/drawing/2014/main" id="{9D332B55-8F9C-452A-90E5-D4196396B101}"/>
              </a:ext>
            </a:extLst>
          </p:cNvPr>
          <p:cNvSpPr>
            <a:spLocks noChangeArrowheads="1"/>
          </p:cNvSpPr>
          <p:nvPr/>
        </p:nvSpPr>
        <p:spPr bwMode="auto">
          <a:xfrm>
            <a:off x="2344738" y="-388938"/>
            <a:ext cx="184150" cy="457201"/>
          </a:xfrm>
          <a:prstGeom prst="rect">
            <a:avLst/>
          </a:prstGeom>
          <a:noFill/>
          <a:ln w="12700">
            <a:noFill/>
            <a:miter lim="800000"/>
            <a:headEnd/>
            <a:tailEnd/>
          </a:ln>
        </p:spPr>
        <p:txBody>
          <a:bodyPr wrap="none">
            <a:spAutoFit/>
          </a:bodyPr>
          <a:lstStyle/>
          <a:p>
            <a:pPr>
              <a:defRPr/>
            </a:pPr>
            <a:endParaRPr lang="fr-FR">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 id="2147484469" r:id="rId17"/>
    <p:sldLayoutId id="2147484470" r:id="rId18"/>
    <p:sldLayoutId id="2147484473" r:id="rId19"/>
    <p:sldLayoutId id="2147484474" r:id="rId20"/>
    <p:sldLayoutId id="2147484475" r:id="rId21"/>
    <p:sldLayoutId id="2147484476" r:id="rId22"/>
    <p:sldLayoutId id="2147484477" r:id="rId23"/>
  </p:sldLayoutIdLst>
  <p:hf hdr="0" ftr="0" dt="0"/>
  <p:txStyles>
    <p:titleStyle>
      <a:lvl1pPr algn="l" rtl="0" eaLnBrk="0" fontAlgn="base" hangingPunct="0">
        <a:spcBef>
          <a:spcPct val="0"/>
        </a:spcBef>
        <a:spcAft>
          <a:spcPct val="0"/>
        </a:spcAft>
        <a:defRPr sz="2400" i="1">
          <a:solidFill>
            <a:srgbClr val="DDEFFF"/>
          </a:solidFill>
          <a:latin typeface="+mj-lt"/>
          <a:ea typeface="MS PGothic" pitchFamily="34" charset="-128"/>
          <a:cs typeface="ＭＳ Ｐゴシック" charset="-128"/>
        </a:defRPr>
      </a:lvl1pPr>
      <a:lvl2pPr algn="l" rtl="0" eaLnBrk="0" fontAlgn="base" hangingPunct="0">
        <a:spcBef>
          <a:spcPct val="0"/>
        </a:spcBef>
        <a:spcAft>
          <a:spcPct val="0"/>
        </a:spcAft>
        <a:defRPr sz="2400" i="1">
          <a:solidFill>
            <a:srgbClr val="DDEFFF"/>
          </a:solidFill>
          <a:latin typeface="Arial" charset="0"/>
          <a:ea typeface="MS PGothic" pitchFamily="34" charset="-128"/>
          <a:cs typeface="ＭＳ Ｐゴシック" charset="-128"/>
        </a:defRPr>
      </a:lvl2pPr>
      <a:lvl3pPr algn="l" rtl="0" eaLnBrk="0" fontAlgn="base" hangingPunct="0">
        <a:spcBef>
          <a:spcPct val="0"/>
        </a:spcBef>
        <a:spcAft>
          <a:spcPct val="0"/>
        </a:spcAft>
        <a:defRPr sz="2400" i="1">
          <a:solidFill>
            <a:srgbClr val="DDEFFF"/>
          </a:solidFill>
          <a:latin typeface="Arial" charset="0"/>
          <a:ea typeface="MS PGothic" pitchFamily="34" charset="-128"/>
          <a:cs typeface="ＭＳ Ｐゴシック" charset="-128"/>
        </a:defRPr>
      </a:lvl3pPr>
      <a:lvl4pPr algn="l" rtl="0" eaLnBrk="0" fontAlgn="base" hangingPunct="0">
        <a:spcBef>
          <a:spcPct val="0"/>
        </a:spcBef>
        <a:spcAft>
          <a:spcPct val="0"/>
        </a:spcAft>
        <a:defRPr sz="2400" i="1">
          <a:solidFill>
            <a:srgbClr val="DDEFFF"/>
          </a:solidFill>
          <a:latin typeface="Arial" charset="0"/>
          <a:ea typeface="MS PGothic" pitchFamily="34" charset="-128"/>
          <a:cs typeface="ＭＳ Ｐゴシック" charset="-128"/>
        </a:defRPr>
      </a:lvl4pPr>
      <a:lvl5pPr algn="l" rtl="0" eaLnBrk="0" fontAlgn="base" hangingPunct="0">
        <a:spcBef>
          <a:spcPct val="0"/>
        </a:spcBef>
        <a:spcAft>
          <a:spcPct val="0"/>
        </a:spcAft>
        <a:defRPr sz="2400" i="1">
          <a:solidFill>
            <a:srgbClr val="DDEFFF"/>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2400" i="1">
          <a:solidFill>
            <a:srgbClr val="DDEFFF"/>
          </a:solidFill>
          <a:latin typeface="Arial" charset="0"/>
        </a:defRPr>
      </a:lvl6pPr>
      <a:lvl7pPr marL="914400" algn="l" rtl="0" eaLnBrk="1" fontAlgn="base" hangingPunct="1">
        <a:spcBef>
          <a:spcPct val="0"/>
        </a:spcBef>
        <a:spcAft>
          <a:spcPct val="0"/>
        </a:spcAft>
        <a:defRPr sz="2400" i="1">
          <a:solidFill>
            <a:srgbClr val="DDEFFF"/>
          </a:solidFill>
          <a:latin typeface="Arial" charset="0"/>
        </a:defRPr>
      </a:lvl7pPr>
      <a:lvl8pPr marL="1371600" algn="l" rtl="0" eaLnBrk="1" fontAlgn="base" hangingPunct="1">
        <a:spcBef>
          <a:spcPct val="0"/>
        </a:spcBef>
        <a:spcAft>
          <a:spcPct val="0"/>
        </a:spcAft>
        <a:defRPr sz="2400" i="1">
          <a:solidFill>
            <a:srgbClr val="DDEFFF"/>
          </a:solidFill>
          <a:latin typeface="Arial" charset="0"/>
        </a:defRPr>
      </a:lvl8pPr>
      <a:lvl9pPr marL="1828800" algn="l" rtl="0" eaLnBrk="1" fontAlgn="base" hangingPunct="1">
        <a:spcBef>
          <a:spcPct val="0"/>
        </a:spcBef>
        <a:spcAft>
          <a:spcPct val="0"/>
        </a:spcAft>
        <a:defRPr sz="2400" i="1">
          <a:solidFill>
            <a:srgbClr val="DDEFFF"/>
          </a:solidFill>
          <a:latin typeface="Arial" charset="0"/>
        </a:defRPr>
      </a:lvl9pPr>
    </p:titleStyle>
    <p:bodyStyle>
      <a:lvl1pPr marL="342900" indent="-342900" algn="l" rtl="0" eaLnBrk="0" fontAlgn="base" hangingPunct="0">
        <a:spcBef>
          <a:spcPct val="20000"/>
        </a:spcBef>
        <a:spcAft>
          <a:spcPct val="0"/>
        </a:spcAft>
        <a:buClr>
          <a:srgbClr val="115588"/>
        </a:buClr>
        <a:buSzPct val="60000"/>
        <a:buFont typeface="Wingdings" panose="05000000000000000000" pitchFamily="2" charset="2"/>
        <a:buChar char="n"/>
        <a:defRPr sz="16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115588"/>
        </a:buClr>
        <a:buSzPct val="55000"/>
        <a:buFont typeface="Wingdings" panose="05000000000000000000" pitchFamily="2" charset="2"/>
        <a:buChar char="q"/>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115588"/>
        </a:buClr>
        <a:buSzPct val="130000"/>
        <a:buFont typeface="Times" panose="02020603050405020304" pitchFamily="18" charset="0"/>
        <a:buChar char="•"/>
        <a:defRPr sz="1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6600"/>
        </a:buClr>
        <a:buSzPct val="55000"/>
        <a:buFont typeface="Wingdings" panose="05000000000000000000" pitchFamily="2" charset="2"/>
        <a:buChar char="n"/>
        <a:defRPr sz="14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SzPct val="50000"/>
        <a:buFont typeface="Wingdings" charset="2"/>
        <a:buChar char="n"/>
        <a:defRPr sz="14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1"/>
        </a:buClr>
        <a:buSzPct val="50000"/>
        <a:buFont typeface="Wingdings" charset="2"/>
        <a:buChar char="n"/>
        <a:defRPr sz="14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1"/>
        </a:buClr>
        <a:buSzPct val="50000"/>
        <a:buFont typeface="Wingdings" charset="2"/>
        <a:buChar char="n"/>
        <a:defRPr sz="14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1"/>
        </a:buClr>
        <a:buSzPct val="50000"/>
        <a:buFont typeface="Wingdings" charset="2"/>
        <a:buChar char="n"/>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_benyettou@yahoo.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1.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1.png"/><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0.bin"/><Relationship Id="rId14" Type="http://schemas.openxmlformats.org/officeDocument/2006/relationships/image" Target="../media/image32.wmf"/></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18.bin"/><Relationship Id="rId18" Type="http://schemas.openxmlformats.org/officeDocument/2006/relationships/image" Target="../media/image47.wmf"/><Relationship Id="rId26" Type="http://schemas.openxmlformats.org/officeDocument/2006/relationships/image" Target="../media/image51.w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44.w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3.xml"/><Relationship Id="rId16" Type="http://schemas.openxmlformats.org/officeDocument/2006/relationships/image" Target="../media/image46.wmf"/><Relationship Id="rId20" Type="http://schemas.openxmlformats.org/officeDocument/2006/relationships/image" Target="../media/image48.wmf"/><Relationship Id="rId29" Type="http://schemas.openxmlformats.org/officeDocument/2006/relationships/image" Target="../media/image1.png"/><Relationship Id="rId1" Type="http://schemas.openxmlformats.org/officeDocument/2006/relationships/vmlDrawing" Target="../drawings/vmlDrawing4.vml"/><Relationship Id="rId6" Type="http://schemas.openxmlformats.org/officeDocument/2006/relationships/image" Target="../media/image41.wmf"/><Relationship Id="rId11" Type="http://schemas.openxmlformats.org/officeDocument/2006/relationships/oleObject" Target="../embeddings/oleObject17.bin"/><Relationship Id="rId24" Type="http://schemas.openxmlformats.org/officeDocument/2006/relationships/image" Target="../media/image50.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28" Type="http://schemas.openxmlformats.org/officeDocument/2006/relationships/image" Target="../media/image52.wmf"/><Relationship Id="rId10" Type="http://schemas.openxmlformats.org/officeDocument/2006/relationships/image" Target="../media/image43.wmf"/><Relationship Id="rId19" Type="http://schemas.openxmlformats.org/officeDocument/2006/relationships/oleObject" Target="../embeddings/oleObject21.bin"/><Relationship Id="rId4" Type="http://schemas.openxmlformats.org/officeDocument/2006/relationships/image" Target="../media/image40.wmf"/><Relationship Id="rId9" Type="http://schemas.openxmlformats.org/officeDocument/2006/relationships/oleObject" Target="../embeddings/oleObject16.bin"/><Relationship Id="rId14" Type="http://schemas.openxmlformats.org/officeDocument/2006/relationships/image" Target="../media/image45.wmf"/><Relationship Id="rId22" Type="http://schemas.openxmlformats.org/officeDocument/2006/relationships/image" Target="../media/image49.wmf"/><Relationship Id="rId27"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7.wmf"/><Relationship Id="rId18" Type="http://schemas.openxmlformats.org/officeDocument/2006/relationships/oleObject" Target="../embeddings/oleObject33.bin"/><Relationship Id="rId26" Type="http://schemas.openxmlformats.org/officeDocument/2006/relationships/oleObject" Target="../embeddings/oleObject37.bin"/><Relationship Id="rId3" Type="http://schemas.openxmlformats.org/officeDocument/2006/relationships/notesSlide" Target="../notesSlides/notesSlide1.xml"/><Relationship Id="rId21" Type="http://schemas.openxmlformats.org/officeDocument/2006/relationships/image" Target="../media/image61.wmf"/><Relationship Id="rId7" Type="http://schemas.openxmlformats.org/officeDocument/2006/relationships/image" Target="../media/image54.wmf"/><Relationship Id="rId12" Type="http://schemas.openxmlformats.org/officeDocument/2006/relationships/oleObject" Target="../embeddings/oleObject30.bin"/><Relationship Id="rId17" Type="http://schemas.openxmlformats.org/officeDocument/2006/relationships/image" Target="../media/image59.wmf"/><Relationship Id="rId25" Type="http://schemas.openxmlformats.org/officeDocument/2006/relationships/image" Target="../media/image63.wmf"/><Relationship Id="rId2" Type="http://schemas.openxmlformats.org/officeDocument/2006/relationships/slideLayout" Target="../slideLayouts/slideLayout3.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56.wmf"/><Relationship Id="rId24" Type="http://schemas.openxmlformats.org/officeDocument/2006/relationships/oleObject" Target="../embeddings/oleObject36.bin"/><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28" Type="http://schemas.openxmlformats.org/officeDocument/2006/relationships/image" Target="../media/image1.png"/><Relationship Id="rId10" Type="http://schemas.openxmlformats.org/officeDocument/2006/relationships/oleObject" Target="../embeddings/oleObject29.bin"/><Relationship Id="rId19" Type="http://schemas.openxmlformats.org/officeDocument/2006/relationships/image" Target="../media/image60.wmf"/><Relationship Id="rId4" Type="http://schemas.openxmlformats.org/officeDocument/2006/relationships/oleObject" Target="../embeddings/oleObject26.bin"/><Relationship Id="rId9" Type="http://schemas.openxmlformats.org/officeDocument/2006/relationships/image" Target="../media/image55.wmf"/><Relationship Id="rId14" Type="http://schemas.openxmlformats.org/officeDocument/2006/relationships/oleObject" Target="../embeddings/oleObject31.bin"/><Relationship Id="rId22" Type="http://schemas.openxmlformats.org/officeDocument/2006/relationships/oleObject" Target="../embeddings/oleObject35.bin"/><Relationship Id="rId27" Type="http://schemas.openxmlformats.org/officeDocument/2006/relationships/image" Target="../media/image64.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8.png"/><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3" Type="http://schemas.openxmlformats.org/officeDocument/2006/relationships/image" Target="../media/image69.wmf"/><Relationship Id="rId18" Type="http://schemas.openxmlformats.org/officeDocument/2006/relationships/oleObject" Target="../embeddings/oleObject45.bin"/><Relationship Id="rId26" Type="http://schemas.openxmlformats.org/officeDocument/2006/relationships/oleObject" Target="../embeddings/oleObject49.bin"/><Relationship Id="rId39" Type="http://schemas.openxmlformats.org/officeDocument/2006/relationships/image" Target="../media/image82.wmf"/><Relationship Id="rId21" Type="http://schemas.openxmlformats.org/officeDocument/2006/relationships/image" Target="../media/image73.wmf"/><Relationship Id="rId34" Type="http://schemas.openxmlformats.org/officeDocument/2006/relationships/oleObject" Target="../embeddings/oleObject53.bin"/><Relationship Id="rId42" Type="http://schemas.openxmlformats.org/officeDocument/2006/relationships/oleObject" Target="../embeddings/oleObject57.bin"/><Relationship Id="rId7" Type="http://schemas.openxmlformats.org/officeDocument/2006/relationships/image" Target="../media/image66.wmf"/><Relationship Id="rId2" Type="http://schemas.openxmlformats.org/officeDocument/2006/relationships/slideLayout" Target="../slideLayouts/slideLayout3.xml"/><Relationship Id="rId16" Type="http://schemas.openxmlformats.org/officeDocument/2006/relationships/oleObject" Target="../embeddings/oleObject44.bin"/><Relationship Id="rId29" Type="http://schemas.openxmlformats.org/officeDocument/2006/relationships/image" Target="../media/image77.wmf"/><Relationship Id="rId1" Type="http://schemas.openxmlformats.org/officeDocument/2006/relationships/vmlDrawing" Target="../drawings/vmlDrawing6.vml"/><Relationship Id="rId6" Type="http://schemas.openxmlformats.org/officeDocument/2006/relationships/oleObject" Target="../embeddings/oleObject39.bin"/><Relationship Id="rId11" Type="http://schemas.openxmlformats.org/officeDocument/2006/relationships/image" Target="../media/image68.wmf"/><Relationship Id="rId24" Type="http://schemas.openxmlformats.org/officeDocument/2006/relationships/oleObject" Target="../embeddings/oleObject48.bin"/><Relationship Id="rId32" Type="http://schemas.openxmlformats.org/officeDocument/2006/relationships/oleObject" Target="../embeddings/oleObject52.bin"/><Relationship Id="rId37" Type="http://schemas.openxmlformats.org/officeDocument/2006/relationships/image" Target="../media/image81.wmf"/><Relationship Id="rId40" Type="http://schemas.openxmlformats.org/officeDocument/2006/relationships/oleObject" Target="../embeddings/oleObject56.bin"/><Relationship Id="rId45" Type="http://schemas.openxmlformats.org/officeDocument/2006/relationships/image" Target="../media/image1.png"/><Relationship Id="rId5" Type="http://schemas.openxmlformats.org/officeDocument/2006/relationships/image" Target="../media/image65.wmf"/><Relationship Id="rId15" Type="http://schemas.openxmlformats.org/officeDocument/2006/relationships/image" Target="../media/image70.wmf"/><Relationship Id="rId23" Type="http://schemas.openxmlformats.org/officeDocument/2006/relationships/image" Target="../media/image74.wmf"/><Relationship Id="rId28" Type="http://schemas.openxmlformats.org/officeDocument/2006/relationships/oleObject" Target="../embeddings/oleObject50.bin"/><Relationship Id="rId36" Type="http://schemas.openxmlformats.org/officeDocument/2006/relationships/oleObject" Target="../embeddings/oleObject54.bin"/><Relationship Id="rId10" Type="http://schemas.openxmlformats.org/officeDocument/2006/relationships/oleObject" Target="../embeddings/oleObject41.bin"/><Relationship Id="rId19" Type="http://schemas.openxmlformats.org/officeDocument/2006/relationships/image" Target="../media/image72.wmf"/><Relationship Id="rId31" Type="http://schemas.openxmlformats.org/officeDocument/2006/relationships/image" Target="../media/image78.wmf"/><Relationship Id="rId44" Type="http://schemas.openxmlformats.org/officeDocument/2006/relationships/image" Target="../media/image84.wmf"/><Relationship Id="rId4" Type="http://schemas.openxmlformats.org/officeDocument/2006/relationships/oleObject" Target="../embeddings/oleObject38.bin"/><Relationship Id="rId9" Type="http://schemas.openxmlformats.org/officeDocument/2006/relationships/image" Target="../media/image67.wmf"/><Relationship Id="rId14" Type="http://schemas.openxmlformats.org/officeDocument/2006/relationships/oleObject" Target="../embeddings/oleObject43.bin"/><Relationship Id="rId22" Type="http://schemas.openxmlformats.org/officeDocument/2006/relationships/oleObject" Target="../embeddings/oleObject47.bin"/><Relationship Id="rId27" Type="http://schemas.openxmlformats.org/officeDocument/2006/relationships/image" Target="../media/image76.wmf"/><Relationship Id="rId30" Type="http://schemas.openxmlformats.org/officeDocument/2006/relationships/oleObject" Target="../embeddings/oleObject51.bin"/><Relationship Id="rId35" Type="http://schemas.openxmlformats.org/officeDocument/2006/relationships/image" Target="../media/image80.wmf"/><Relationship Id="rId43" Type="http://schemas.openxmlformats.org/officeDocument/2006/relationships/oleObject" Target="../embeddings/oleObject58.bin"/><Relationship Id="rId8" Type="http://schemas.openxmlformats.org/officeDocument/2006/relationships/oleObject" Target="../embeddings/oleObject40.bin"/><Relationship Id="rId3" Type="http://schemas.openxmlformats.org/officeDocument/2006/relationships/notesSlide" Target="../notesSlides/notesSlide2.xml"/><Relationship Id="rId12" Type="http://schemas.openxmlformats.org/officeDocument/2006/relationships/oleObject" Target="../embeddings/oleObject42.bin"/><Relationship Id="rId17" Type="http://schemas.openxmlformats.org/officeDocument/2006/relationships/image" Target="../media/image71.wmf"/><Relationship Id="rId25" Type="http://schemas.openxmlformats.org/officeDocument/2006/relationships/image" Target="../media/image75.wmf"/><Relationship Id="rId33" Type="http://schemas.openxmlformats.org/officeDocument/2006/relationships/image" Target="../media/image79.wmf"/><Relationship Id="rId38" Type="http://schemas.openxmlformats.org/officeDocument/2006/relationships/oleObject" Target="../embeddings/oleObject55.bin"/><Relationship Id="rId20" Type="http://schemas.openxmlformats.org/officeDocument/2006/relationships/oleObject" Target="../embeddings/oleObject46.bin"/><Relationship Id="rId41" Type="http://schemas.openxmlformats.org/officeDocument/2006/relationships/image" Target="../media/image83.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5.wmf"/><Relationship Id="rId18" Type="http://schemas.openxmlformats.org/officeDocument/2006/relationships/image" Target="../media/image1.png"/><Relationship Id="rId3" Type="http://schemas.openxmlformats.org/officeDocument/2006/relationships/notesSlide" Target="../notesSlides/notesSlide3.xml"/><Relationship Id="rId7" Type="http://schemas.openxmlformats.org/officeDocument/2006/relationships/image" Target="../media/image66.wmf"/><Relationship Id="rId12" Type="http://schemas.openxmlformats.org/officeDocument/2006/relationships/oleObject" Target="../embeddings/oleObject63.bin"/><Relationship Id="rId17" Type="http://schemas.openxmlformats.org/officeDocument/2006/relationships/image" Target="../media/image87.wmf"/><Relationship Id="rId2" Type="http://schemas.openxmlformats.org/officeDocument/2006/relationships/slideLayout" Target="../slideLayouts/slideLayout3.xml"/><Relationship Id="rId16" Type="http://schemas.openxmlformats.org/officeDocument/2006/relationships/oleObject" Target="../embeddings/oleObject65.bin"/><Relationship Id="rId1" Type="http://schemas.openxmlformats.org/officeDocument/2006/relationships/vmlDrawing" Target="../drawings/vmlDrawing7.vml"/><Relationship Id="rId6" Type="http://schemas.openxmlformats.org/officeDocument/2006/relationships/oleObject" Target="../embeddings/oleObject60.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86.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7.wmf"/><Relationship Id="rId14" Type="http://schemas.openxmlformats.org/officeDocument/2006/relationships/oleObject" Target="../embeddings/oleObject64.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4.xml"/><Relationship Id="rId7" Type="http://schemas.openxmlformats.org/officeDocument/2006/relationships/image" Target="../media/image89.wmf"/><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67.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90.wmf"/></Relationships>
</file>

<file path=ppt/slides/_rels/slide4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5.xml"/><Relationship Id="rId7" Type="http://schemas.openxmlformats.org/officeDocument/2006/relationships/image" Target="../media/image93.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71.bin"/><Relationship Id="rId5" Type="http://schemas.openxmlformats.org/officeDocument/2006/relationships/image" Target="../media/image92.wmf"/><Relationship Id="rId4" Type="http://schemas.openxmlformats.org/officeDocument/2006/relationships/oleObject" Target="../embeddings/oleObject70.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98.wmf"/><Relationship Id="rId3" Type="http://schemas.openxmlformats.org/officeDocument/2006/relationships/notesSlide" Target="../notesSlides/notesSlide6.xml"/><Relationship Id="rId7" Type="http://schemas.openxmlformats.org/officeDocument/2006/relationships/image" Target="../media/image95.wmf"/><Relationship Id="rId12" Type="http://schemas.openxmlformats.org/officeDocument/2006/relationships/oleObject" Target="../embeddings/oleObject76.bin"/><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vmlDrawing" Target="../drawings/vmlDrawing10.vml"/><Relationship Id="rId6" Type="http://schemas.openxmlformats.org/officeDocument/2006/relationships/oleObject" Target="../embeddings/oleObject73.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96.wmf"/><Relationship Id="rId14" Type="http://schemas.openxmlformats.org/officeDocument/2006/relationships/oleObject" Target="../embeddings/oleObject77.bin"/></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oleObject" Target="../embeddings/oleObject5.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hyperlink" Target="http://michaelnielsen.org/blog/qcqi/QINFO-book-nielsen-and-chuang-toc-and-chapter1-nov00.pdf" TargetMode="External"/><Relationship Id="rId2" Type="http://schemas.openxmlformats.org/officeDocument/2006/relationships/hyperlink" Target="http://www.mcl.hu/wcdma/Pubs/qInfo.pdf"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 xmlns:a16="http://schemas.microsoft.com/office/drawing/2014/main" id="{07AA2C09-2584-4A8F-B8D6-4F56D6316690}"/>
              </a:ext>
            </a:extLst>
          </p:cNvPr>
          <p:cNvSpPr txBox="1">
            <a:spLocks noChangeArrowheads="1"/>
          </p:cNvSpPr>
          <p:nvPr/>
        </p:nvSpPr>
        <p:spPr bwMode="auto">
          <a:xfrm>
            <a:off x="0" y="0"/>
            <a:ext cx="8429625" cy="1357313"/>
          </a:xfrm>
          <a:prstGeom prst="rect">
            <a:avLst/>
          </a:prstGeom>
          <a:noFill/>
          <a:ln w="9525">
            <a:noFill/>
            <a:miter lim="800000"/>
            <a:headEnd/>
            <a:tailEnd/>
          </a:ln>
          <a:effectLst/>
        </p:spPr>
        <p:txBody>
          <a:bodyPr/>
          <a:lstStyle/>
          <a:p>
            <a:pPr rtl="1">
              <a:defRPr/>
            </a:pPr>
            <a:endParaRPr lang="fr-FR" kern="0" dirty="0">
              <a:latin typeface="+mn-lt"/>
            </a:endParaRPr>
          </a:p>
          <a:p>
            <a:pPr rtl="1">
              <a:defRPr/>
            </a:pPr>
            <a:endParaRPr lang="fr-FR" sz="2000" kern="0" dirty="0">
              <a:latin typeface="+mn-lt"/>
            </a:endParaRPr>
          </a:p>
          <a:p>
            <a:pPr rtl="1">
              <a:defRPr/>
            </a:pPr>
            <a:endParaRPr lang="fr-FR" sz="2000" kern="0" dirty="0">
              <a:latin typeface="+mn-lt"/>
            </a:endParaRPr>
          </a:p>
          <a:p>
            <a:pPr rtl="1">
              <a:defRPr/>
            </a:pPr>
            <a:endParaRPr lang="fr-FR" sz="2000" kern="0" dirty="0">
              <a:latin typeface="+mn-lt"/>
            </a:endParaRPr>
          </a:p>
          <a:p>
            <a:pPr>
              <a:spcBef>
                <a:spcPct val="20000"/>
              </a:spcBef>
              <a:buClr>
                <a:schemeClr val="bg2"/>
              </a:buClr>
              <a:buSzPct val="75000"/>
              <a:buFont typeface="Wingdings" pitchFamily="2" charset="2"/>
              <a:buNone/>
              <a:defRPr/>
            </a:pPr>
            <a:endParaRPr lang="fr-FR" kern="0" dirty="0">
              <a:latin typeface="+mn-lt"/>
            </a:endParaRPr>
          </a:p>
        </p:txBody>
      </p:sp>
      <p:sp>
        <p:nvSpPr>
          <p:cNvPr id="8" name="Rectangle 7">
            <a:extLst>
              <a:ext uri="{FF2B5EF4-FFF2-40B4-BE49-F238E27FC236}">
                <a16:creationId xmlns="" xmlns:a16="http://schemas.microsoft.com/office/drawing/2014/main" id="{78ABC8F2-EEAD-4B9A-8449-049BDD2C9757}"/>
              </a:ext>
            </a:extLst>
          </p:cNvPr>
          <p:cNvSpPr/>
          <p:nvPr/>
        </p:nvSpPr>
        <p:spPr>
          <a:xfrm>
            <a:off x="0" y="6488113"/>
            <a:ext cx="9144000" cy="276225"/>
          </a:xfrm>
          <a:prstGeom prst="rect">
            <a:avLst/>
          </a:prstGeom>
          <a:solidFill>
            <a:schemeClr val="accent5"/>
          </a:solidFill>
        </p:spPr>
        <p:txBody>
          <a:bodyPr>
            <a:spAutoFit/>
          </a:bodyPr>
          <a:lstStyle/>
          <a:p>
            <a:pPr>
              <a:defRPr/>
            </a:pPr>
            <a:r>
              <a:rPr lang="fr-FR" sz="1200" dirty="0">
                <a:latin typeface="Calibri" pitchFamily="34" charset="0"/>
              </a:rPr>
              <a:t>Master1 RSID                                                                                                    CUR,  Février 2020                                                                                         1/40                                                                                                                         </a:t>
            </a:r>
            <a:endParaRPr lang="fr-FR" sz="1200" dirty="0">
              <a:latin typeface="Arial" charset="0"/>
            </a:endParaRPr>
          </a:p>
        </p:txBody>
      </p:sp>
      <p:sp>
        <p:nvSpPr>
          <p:cNvPr id="9" name="Rectangle 8">
            <a:extLst>
              <a:ext uri="{FF2B5EF4-FFF2-40B4-BE49-F238E27FC236}">
                <a16:creationId xmlns="" xmlns:a16="http://schemas.microsoft.com/office/drawing/2014/main" id="{A94E8E80-6141-488A-A7B8-6FDB581592C6}"/>
              </a:ext>
            </a:extLst>
          </p:cNvPr>
          <p:cNvSpPr/>
          <p:nvPr/>
        </p:nvSpPr>
        <p:spPr>
          <a:xfrm>
            <a:off x="214313" y="214313"/>
            <a:ext cx="5929312" cy="369887"/>
          </a:xfrm>
          <a:prstGeom prst="rect">
            <a:avLst/>
          </a:prstGeom>
        </p:spPr>
        <p:txBody>
          <a:bodyPr>
            <a:spAutoFit/>
          </a:bodyPr>
          <a:lstStyle/>
          <a:p>
            <a:pPr rtl="1">
              <a:defRPr/>
            </a:pPr>
            <a:r>
              <a:rPr lang="fr-FR" kern="0" dirty="0">
                <a:latin typeface="Arial" charset="0"/>
              </a:rPr>
              <a:t>Institut des Sciences et Technologies</a:t>
            </a:r>
          </a:p>
        </p:txBody>
      </p:sp>
      <p:sp>
        <p:nvSpPr>
          <p:cNvPr id="11" name="Rectangle 10">
            <a:extLst>
              <a:ext uri="{FF2B5EF4-FFF2-40B4-BE49-F238E27FC236}">
                <a16:creationId xmlns="" xmlns:a16="http://schemas.microsoft.com/office/drawing/2014/main" id="{A03D4E3F-F94C-48C3-AD80-878042A9D004}"/>
              </a:ext>
            </a:extLst>
          </p:cNvPr>
          <p:cNvSpPr/>
          <p:nvPr/>
        </p:nvSpPr>
        <p:spPr>
          <a:xfrm>
            <a:off x="2857500" y="857250"/>
            <a:ext cx="3044825" cy="369888"/>
          </a:xfrm>
          <a:prstGeom prst="rect">
            <a:avLst/>
          </a:prstGeom>
        </p:spPr>
        <p:txBody>
          <a:bodyPr wrap="none">
            <a:spAutoFit/>
          </a:bodyPr>
          <a:lstStyle/>
          <a:p>
            <a:pPr rtl="1">
              <a:defRPr/>
            </a:pPr>
            <a:r>
              <a:rPr lang="fr-FR" kern="0" dirty="0">
                <a:latin typeface="Arial" charset="0"/>
              </a:rPr>
              <a:t>Département d’Informatique</a:t>
            </a:r>
            <a:endParaRPr lang="en-US" kern="0" dirty="0">
              <a:latin typeface="Arial" charset="0"/>
            </a:endParaRPr>
          </a:p>
        </p:txBody>
      </p:sp>
      <p:graphicFrame>
        <p:nvGraphicFramePr>
          <p:cNvPr id="13" name="Table 12">
            <a:extLst>
              <a:ext uri="{FF2B5EF4-FFF2-40B4-BE49-F238E27FC236}">
                <a16:creationId xmlns="" xmlns:a16="http://schemas.microsoft.com/office/drawing/2014/main" id="{74CDA142-E80D-461D-BE64-085E2FFCEF33}"/>
              </a:ext>
            </a:extLst>
          </p:cNvPr>
          <p:cNvGraphicFramePr>
            <a:graphicFrameLocks noGrp="1"/>
          </p:cNvGraphicFramePr>
          <p:nvPr/>
        </p:nvGraphicFramePr>
        <p:xfrm>
          <a:off x="357188" y="2357438"/>
          <a:ext cx="8572500" cy="2986613"/>
        </p:xfrm>
        <a:graphic>
          <a:graphicData uri="http://schemas.openxmlformats.org/drawingml/2006/table">
            <a:tbl>
              <a:tblPr firstRow="1" bandRow="1">
                <a:tableStyleId>{5C22544A-7EE6-4342-B048-85BDC9FD1C3A}</a:tableStyleId>
              </a:tblPr>
              <a:tblGrid>
                <a:gridCol w="8572500">
                  <a:extLst>
                    <a:ext uri="{9D8B030D-6E8A-4147-A177-3AD203B41FA5}">
                      <a16:colId xmlns="" xmlns:a16="http://schemas.microsoft.com/office/drawing/2014/main" val="20000"/>
                    </a:ext>
                  </a:extLst>
                </a:gridCol>
              </a:tblGrid>
              <a:tr h="2986087">
                <a:tc>
                  <a:txBody>
                    <a:bodyPr/>
                    <a:lstStyle/>
                    <a:p>
                      <a:pPr marR="0" indent="0" algn="l" rtl="0">
                        <a:lnSpc>
                          <a:spcPct val="119000"/>
                        </a:lnSpc>
                        <a:spcBef>
                          <a:spcPts val="0"/>
                        </a:spcBef>
                        <a:spcAft>
                          <a:spcPts val="600"/>
                        </a:spcAft>
                      </a:pPr>
                      <a:r>
                        <a:rPr lang="fr-FR" sz="1400" b="1" i="1" kern="1400" dirty="0">
                          <a:solidFill>
                            <a:schemeClr val="tx1"/>
                          </a:solidFill>
                          <a:latin typeface="Times New Roman"/>
                        </a:rPr>
                        <a:t>Contenu</a:t>
                      </a:r>
                      <a:r>
                        <a:rPr lang="fr-FR" sz="1400" b="1" i="1" kern="1400" baseline="0" dirty="0">
                          <a:solidFill>
                            <a:schemeClr val="tx1"/>
                          </a:solidFill>
                          <a:latin typeface="Times New Roman"/>
                        </a:rPr>
                        <a:t> de la matière:</a:t>
                      </a:r>
                    </a:p>
                    <a:p>
                      <a:pPr marL="228600" marR="0" indent="-228600" algn="l" rtl="0">
                        <a:lnSpc>
                          <a:spcPct val="119000"/>
                        </a:lnSpc>
                        <a:spcBef>
                          <a:spcPts val="0"/>
                        </a:spcBef>
                        <a:spcAft>
                          <a:spcPts val="600"/>
                        </a:spcAft>
                        <a:buNone/>
                      </a:pPr>
                      <a:r>
                        <a:rPr lang="fr-FR" sz="1400" b="1" u="none" baseline="0" dirty="0">
                          <a:solidFill>
                            <a:schemeClr val="tx1"/>
                          </a:solidFill>
                        </a:rPr>
                        <a:t>    Introduction   </a:t>
                      </a:r>
                    </a:p>
                    <a:p>
                      <a:pPr marL="228600" marR="0" indent="-228600" algn="l" rtl="0">
                        <a:lnSpc>
                          <a:spcPct val="119000"/>
                        </a:lnSpc>
                        <a:spcBef>
                          <a:spcPts val="0"/>
                        </a:spcBef>
                        <a:spcAft>
                          <a:spcPts val="600"/>
                        </a:spcAft>
                        <a:buAutoNum type="arabicParenR"/>
                      </a:pPr>
                      <a:r>
                        <a:rPr lang="fr-FR" sz="1400" b="1" u="none" dirty="0">
                          <a:solidFill>
                            <a:schemeClr val="tx1"/>
                          </a:solidFill>
                        </a:rPr>
                        <a:t>Information dans le cas des</a:t>
                      </a:r>
                      <a:r>
                        <a:rPr lang="fr-FR" sz="1400" b="1" u="none" baseline="0" dirty="0">
                          <a:solidFill>
                            <a:schemeClr val="tx1"/>
                          </a:solidFill>
                        </a:rPr>
                        <a:t> s</a:t>
                      </a:r>
                      <a:r>
                        <a:rPr lang="fr-FR" sz="1400" b="1" u="none" dirty="0">
                          <a:solidFill>
                            <a:schemeClr val="tx1"/>
                          </a:solidFill>
                        </a:rPr>
                        <a:t>ystèmes discrets</a:t>
                      </a:r>
                    </a:p>
                    <a:p>
                      <a:pPr marL="228600" marR="0" indent="-228600" algn="l" rtl="0">
                        <a:lnSpc>
                          <a:spcPct val="119000"/>
                        </a:lnSpc>
                        <a:spcBef>
                          <a:spcPts val="0"/>
                        </a:spcBef>
                        <a:spcAft>
                          <a:spcPts val="600"/>
                        </a:spcAft>
                        <a:buNone/>
                      </a:pPr>
                      <a:r>
                        <a:rPr lang="fr-FR" sz="1400" b="1" u="none" dirty="0">
                          <a:solidFill>
                            <a:schemeClr val="tx1"/>
                          </a:solidFill>
                        </a:rPr>
                        <a:t>     1.1 Formule fondamentale</a:t>
                      </a:r>
                    </a:p>
                    <a:p>
                      <a:pPr marL="228600" marR="0" indent="-228600" algn="l" rtl="0">
                        <a:lnSpc>
                          <a:spcPct val="119000"/>
                        </a:lnSpc>
                        <a:spcBef>
                          <a:spcPts val="0"/>
                        </a:spcBef>
                        <a:spcAft>
                          <a:spcPts val="600"/>
                        </a:spcAft>
                        <a:buNone/>
                      </a:pPr>
                      <a:r>
                        <a:rPr lang="fr-FR" sz="1400" b="1" u="none" dirty="0">
                          <a:solidFill>
                            <a:schemeClr val="tx1"/>
                          </a:solidFill>
                        </a:rPr>
                        <a:t>     1.2</a:t>
                      </a:r>
                      <a:r>
                        <a:rPr lang="fr-FR" sz="1400" b="1" u="none" baseline="0" dirty="0">
                          <a:solidFill>
                            <a:schemeClr val="tx1"/>
                          </a:solidFill>
                        </a:rPr>
                        <a:t> Entropie d’une source</a:t>
                      </a:r>
                    </a:p>
                    <a:p>
                      <a:pPr marL="228600" marR="0" indent="-228600" algn="l" rtl="0">
                        <a:lnSpc>
                          <a:spcPct val="119000"/>
                        </a:lnSpc>
                        <a:spcBef>
                          <a:spcPts val="0"/>
                        </a:spcBef>
                        <a:spcAft>
                          <a:spcPts val="600"/>
                        </a:spcAft>
                        <a:buNone/>
                      </a:pPr>
                      <a:r>
                        <a:rPr lang="fr-FR" sz="1400" b="1" u="none" dirty="0">
                          <a:solidFill>
                            <a:schemeClr val="tx1"/>
                          </a:solidFill>
                        </a:rPr>
                        <a:t>      1.3 Information transmise</a:t>
                      </a:r>
                    </a:p>
                    <a:p>
                      <a:pPr marL="228600" marR="0" indent="-228600" algn="l" rtl="0">
                        <a:lnSpc>
                          <a:spcPct val="119000"/>
                        </a:lnSpc>
                        <a:spcBef>
                          <a:spcPts val="0"/>
                        </a:spcBef>
                        <a:spcAft>
                          <a:spcPts val="600"/>
                        </a:spcAft>
                        <a:buNone/>
                      </a:pPr>
                      <a:r>
                        <a:rPr lang="fr-FR" sz="1400" b="1" u="none" dirty="0">
                          <a:solidFill>
                            <a:schemeClr val="tx1"/>
                          </a:solidFill>
                        </a:rPr>
                        <a:t>      1.4 Codage</a:t>
                      </a:r>
                    </a:p>
                    <a:p>
                      <a:pPr marL="228600" marR="0" indent="-228600" algn="l" rtl="0">
                        <a:lnSpc>
                          <a:spcPct val="119000"/>
                        </a:lnSpc>
                        <a:spcBef>
                          <a:spcPts val="0"/>
                        </a:spcBef>
                        <a:spcAft>
                          <a:spcPts val="600"/>
                        </a:spcAft>
                        <a:buNone/>
                      </a:pPr>
                      <a:r>
                        <a:rPr lang="fr-FR" sz="1400" b="1" u="none" dirty="0">
                          <a:solidFill>
                            <a:schemeClr val="tx1"/>
                          </a:solidFill>
                        </a:rPr>
                        <a:t>      1.5 Décodage</a:t>
                      </a:r>
                    </a:p>
                    <a:p>
                      <a:pPr marL="228600" marR="0" indent="-228600" algn="l" rtl="0">
                        <a:lnSpc>
                          <a:spcPct val="119000"/>
                        </a:lnSpc>
                        <a:spcBef>
                          <a:spcPts val="0"/>
                        </a:spcBef>
                        <a:spcAft>
                          <a:spcPts val="600"/>
                        </a:spcAft>
                        <a:buNone/>
                      </a:pPr>
                      <a:r>
                        <a:rPr lang="fr-FR" sz="1400" b="1" u="none" dirty="0">
                          <a:solidFill>
                            <a:schemeClr val="tx1"/>
                          </a:solidFill>
                        </a:rPr>
                        <a:t>      1.6 Détection et correction des erreurs dans le cas d’un canal binaire</a:t>
                      </a:r>
                    </a:p>
                  </a:txBody>
                  <a:tcPr marL="91439" marR="91439" marT="46078" marB="46078"/>
                </a:tc>
                <a:extLst>
                  <a:ext uri="{0D108BD9-81ED-4DB2-BD59-A6C34878D82A}">
                    <a16:rowId xmlns="" xmlns:a16="http://schemas.microsoft.com/office/drawing/2014/main" val="10000"/>
                  </a:ext>
                </a:extLst>
              </a:tr>
            </a:tbl>
          </a:graphicData>
        </a:graphic>
      </p:graphicFrame>
      <p:sp>
        <p:nvSpPr>
          <p:cNvPr id="19469" name="Title 9">
            <a:extLst>
              <a:ext uri="{FF2B5EF4-FFF2-40B4-BE49-F238E27FC236}">
                <a16:creationId xmlns="" xmlns:a16="http://schemas.microsoft.com/office/drawing/2014/main" id="{01F1F5EC-B857-4759-BCD9-E63758F1662D}"/>
              </a:ext>
            </a:extLst>
          </p:cNvPr>
          <p:cNvSpPr>
            <a:spLocks noGrp="1"/>
          </p:cNvSpPr>
          <p:nvPr>
            <p:ph type="ctrTitle"/>
          </p:nvPr>
        </p:nvSpPr>
        <p:spPr>
          <a:xfrm>
            <a:off x="304800" y="1357313"/>
            <a:ext cx="8839200" cy="928687"/>
          </a:xfrm>
        </p:spPr>
        <p:txBody>
          <a:bodyPr/>
          <a:lstStyle/>
          <a:p>
            <a:r>
              <a:rPr lang="en-GB" altLang="en-US"/>
              <a:t>Théorie de l’information</a:t>
            </a:r>
            <a:endParaRPr lang="fr-FR" altLang="en-US"/>
          </a:p>
        </p:txBody>
      </p:sp>
      <p:sp>
        <p:nvSpPr>
          <p:cNvPr id="19470" name="Rectangle 5">
            <a:extLst>
              <a:ext uri="{FF2B5EF4-FFF2-40B4-BE49-F238E27FC236}">
                <a16:creationId xmlns="" xmlns:a16="http://schemas.microsoft.com/office/drawing/2014/main" id="{E4389BB4-D64E-4422-8E3F-78E475567C95}"/>
              </a:ext>
            </a:extLst>
          </p:cNvPr>
          <p:cNvSpPr txBox="1">
            <a:spLocks noChangeArrowheads="1"/>
          </p:cNvSpPr>
          <p:nvPr/>
        </p:nvSpPr>
        <p:spPr bwMode="auto">
          <a:xfrm>
            <a:off x="2786063" y="5500688"/>
            <a:ext cx="4984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algn="ctr" eaLnBrk="1" hangingPunct="1"/>
            <a:r>
              <a:rPr lang="en-GB" altLang="en-US" sz="1200" i="0" dirty="0" err="1">
                <a:solidFill>
                  <a:srgbClr val="002465"/>
                </a:solidFill>
              </a:rPr>
              <a:t>Abdelkader</a:t>
            </a:r>
            <a:r>
              <a:rPr lang="en-GB" altLang="en-US" sz="1200" i="0" dirty="0">
                <a:solidFill>
                  <a:srgbClr val="002465"/>
                </a:solidFill>
              </a:rPr>
              <a:t> </a:t>
            </a:r>
            <a:r>
              <a:rPr lang="en-GB" altLang="en-US" sz="1200" i="0" dirty="0" err="1">
                <a:solidFill>
                  <a:srgbClr val="002465"/>
                </a:solidFill>
              </a:rPr>
              <a:t>Benyettou</a:t>
            </a:r>
            <a:endParaRPr lang="en-GB" altLang="en-US" sz="1200" i="0" dirty="0">
              <a:solidFill>
                <a:srgbClr val="002465"/>
              </a:solidFill>
            </a:endParaRPr>
          </a:p>
          <a:p>
            <a:pPr algn="ctr" eaLnBrk="1" hangingPunct="1"/>
            <a:endParaRPr lang="en-GB" altLang="en-US" sz="1200" i="0" dirty="0">
              <a:solidFill>
                <a:srgbClr val="002465"/>
              </a:solidFill>
            </a:endParaRPr>
          </a:p>
          <a:p>
            <a:pPr algn="ctr" eaLnBrk="1" hangingPunct="1"/>
            <a:r>
              <a:rPr lang="en-GB" altLang="en-US" sz="1200" i="0" dirty="0" err="1" smtClean="0">
                <a:solidFill>
                  <a:srgbClr val="002465"/>
                </a:solidFill>
                <a:hlinkClick r:id="rId2"/>
              </a:rPr>
              <a:t>Abdelkader,benyettou@univ-relizane,dz</a:t>
            </a:r>
            <a:endParaRPr lang="en-GB" altLang="en-US" sz="1200" i="0" dirty="0">
              <a:solidFill>
                <a:srgbClr val="002465"/>
              </a:solidFill>
            </a:endParaRPr>
          </a:p>
          <a:p>
            <a:pPr algn="ctr" eaLnBrk="1" hangingPunct="1"/>
            <a:r>
              <a:rPr lang="en-GB" altLang="en-US" sz="1200" b="0" i="0" dirty="0" err="1">
                <a:solidFill>
                  <a:srgbClr val="002465"/>
                </a:solidFill>
              </a:rPr>
              <a:t>Institut</a:t>
            </a:r>
            <a:r>
              <a:rPr lang="en-GB" altLang="en-US" sz="1200" b="0" i="0" dirty="0">
                <a:solidFill>
                  <a:srgbClr val="002465"/>
                </a:solidFill>
              </a:rPr>
              <a:t> des Sciences et de la </a:t>
            </a:r>
            <a:r>
              <a:rPr lang="en-GB" altLang="en-US" sz="1200" b="0" i="0" dirty="0" err="1">
                <a:solidFill>
                  <a:srgbClr val="002465"/>
                </a:solidFill>
              </a:rPr>
              <a:t>Technologie</a:t>
            </a:r>
            <a:endParaRPr lang="en-GB" altLang="en-US" sz="1200" b="0" i="0" dirty="0">
              <a:solidFill>
                <a:srgbClr val="002465"/>
              </a:solidFill>
            </a:endParaRPr>
          </a:p>
          <a:p>
            <a:pPr algn="ctr" eaLnBrk="1" hangingPunct="1"/>
            <a:r>
              <a:rPr lang="en-GB" altLang="en-US" sz="1200" b="0" i="0" smtClean="0">
                <a:solidFill>
                  <a:srgbClr val="002465"/>
                </a:solidFill>
              </a:rPr>
              <a:t>Univ-Relizane</a:t>
            </a:r>
            <a:endParaRPr lang="en-GB" altLang="en-US" sz="1200" b="0" i="0" dirty="0">
              <a:solidFill>
                <a:srgbClr val="002465"/>
              </a:solidFill>
            </a:endParaRPr>
          </a:p>
        </p:txBody>
      </p:sp>
      <p:pic>
        <p:nvPicPr>
          <p:cNvPr id="10" name="Image 9"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 xmlns:a16="http://schemas.microsoft.com/office/drawing/2014/main" id="{D0D13F67-8B2D-407A-9725-8233695867E8}"/>
              </a:ext>
            </a:extLst>
          </p:cNvPr>
          <p:cNvSpPr>
            <a:spLocks noGrp="1"/>
          </p:cNvSpPr>
          <p:nvPr>
            <p:ph type="title"/>
          </p:nvPr>
        </p:nvSpPr>
        <p:spPr>
          <a:xfrm>
            <a:off x="0" y="0"/>
            <a:ext cx="9144000" cy="461665"/>
          </a:xfrm>
        </p:spPr>
        <p:txBody>
          <a:bodyPr/>
          <a:lstStyle/>
          <a:p>
            <a:r>
              <a:rPr lang="fr-FR" altLang="en-US" i="0" dirty="0"/>
              <a:t>1.1 </a:t>
            </a:r>
            <a:r>
              <a:rPr lang="fr-FR" altLang="en-US" i="0" dirty="0" smtClean="0"/>
              <a:t>Messages inégalement probables (1/2)</a:t>
            </a:r>
            <a:endParaRPr lang="fr-FR" altLang="en-US" i="0" dirty="0"/>
          </a:p>
        </p:txBody>
      </p:sp>
      <p:pic>
        <p:nvPicPr>
          <p:cNvPr id="24579" name="Content Placeholder 4" descr="p3.bmp">
            <a:extLst>
              <a:ext uri="{FF2B5EF4-FFF2-40B4-BE49-F238E27FC236}">
                <a16:creationId xmlns="" xmlns:a16="http://schemas.microsoft.com/office/drawing/2014/main" id="{6F822899-7E49-4744-A608-634D0B7F175A}"/>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6406" t="2272" b="50916"/>
          <a:stretch/>
        </p:blipFill>
        <p:spPr>
          <a:xfrm>
            <a:off x="0" y="461962"/>
            <a:ext cx="9144000" cy="6396037"/>
          </a:xfrm>
        </p:spPr>
      </p:pic>
      <p:sp>
        <p:nvSpPr>
          <p:cNvPr id="24580" name="Slide Number Placeholder 3">
            <a:extLst>
              <a:ext uri="{FF2B5EF4-FFF2-40B4-BE49-F238E27FC236}">
                <a16:creationId xmlns="" xmlns:a16="http://schemas.microsoft.com/office/drawing/2014/main" id="{480BFCDE-B200-4E46-821A-AF5CFCF38F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A180960C-4B6A-423C-B3BD-5F676FBB186E}" type="slidenum">
              <a:rPr lang="en-US" altLang="en-US" sz="1000"/>
              <a:pPr eaLnBrk="1" hangingPunct="1"/>
              <a:t>10</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 xmlns:a16="http://schemas.microsoft.com/office/drawing/2014/main" id="{D0D13F67-8B2D-407A-9725-8233695867E8}"/>
              </a:ext>
            </a:extLst>
          </p:cNvPr>
          <p:cNvSpPr>
            <a:spLocks noGrp="1"/>
          </p:cNvSpPr>
          <p:nvPr>
            <p:ph type="title"/>
          </p:nvPr>
        </p:nvSpPr>
        <p:spPr>
          <a:xfrm>
            <a:off x="0" y="0"/>
            <a:ext cx="9144000" cy="461665"/>
          </a:xfrm>
        </p:spPr>
        <p:txBody>
          <a:bodyPr/>
          <a:lstStyle/>
          <a:p>
            <a:r>
              <a:rPr lang="fr-FR" altLang="en-US" i="0" dirty="0"/>
              <a:t>1.1 Messages inégalement probables </a:t>
            </a:r>
            <a:r>
              <a:rPr lang="fr-FR" altLang="en-US" i="0" dirty="0" smtClean="0"/>
              <a:t>(</a:t>
            </a:r>
            <a:r>
              <a:rPr lang="fr-FR" altLang="en-US" i="0" dirty="0"/>
              <a:t>2</a:t>
            </a:r>
            <a:r>
              <a:rPr lang="fr-FR" altLang="en-US" i="0" dirty="0" smtClean="0"/>
              <a:t>/2)</a:t>
            </a:r>
            <a:endParaRPr lang="fr-FR" altLang="en-US" i="0" dirty="0"/>
          </a:p>
        </p:txBody>
      </p:sp>
      <p:pic>
        <p:nvPicPr>
          <p:cNvPr id="24579" name="Content Placeholder 4" descr="p3.bmp">
            <a:extLst>
              <a:ext uri="{FF2B5EF4-FFF2-40B4-BE49-F238E27FC236}">
                <a16:creationId xmlns="" xmlns:a16="http://schemas.microsoft.com/office/drawing/2014/main" id="{6F822899-7E49-4744-A608-634D0B7F175A}"/>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6406" t="48057"/>
          <a:stretch/>
        </p:blipFill>
        <p:spPr>
          <a:xfrm>
            <a:off x="0" y="461963"/>
            <a:ext cx="9144000" cy="6396037"/>
          </a:xfrm>
        </p:spPr>
      </p:pic>
      <p:sp>
        <p:nvSpPr>
          <p:cNvPr id="24580" name="Slide Number Placeholder 3">
            <a:extLst>
              <a:ext uri="{FF2B5EF4-FFF2-40B4-BE49-F238E27FC236}">
                <a16:creationId xmlns="" xmlns:a16="http://schemas.microsoft.com/office/drawing/2014/main" id="{480BFCDE-B200-4E46-821A-AF5CFCF38F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A180960C-4B6A-423C-B3BD-5F676FBB186E}" type="slidenum">
              <a:rPr lang="en-US" altLang="en-US" sz="1000"/>
              <a:pPr eaLnBrk="1" hangingPunct="1"/>
              <a:t>11</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006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5A52B916-9A0A-42EC-811D-04CA7F6625F1}"/>
              </a:ext>
            </a:extLst>
          </p:cNvPr>
          <p:cNvSpPr>
            <a:spLocks noGrp="1"/>
          </p:cNvSpPr>
          <p:nvPr>
            <p:ph type="title"/>
          </p:nvPr>
        </p:nvSpPr>
        <p:spPr/>
        <p:txBody>
          <a:bodyPr/>
          <a:lstStyle/>
          <a:p>
            <a:r>
              <a:rPr lang="fr-FR" altLang="en-US"/>
              <a:t>1.2 Entropie d’une source</a:t>
            </a:r>
          </a:p>
        </p:txBody>
      </p:sp>
      <p:pic>
        <p:nvPicPr>
          <p:cNvPr id="25603" name="Content Placeholder 4" descr="p4.bmp">
            <a:extLst>
              <a:ext uri="{FF2B5EF4-FFF2-40B4-BE49-F238E27FC236}">
                <a16:creationId xmlns="" xmlns:a16="http://schemas.microsoft.com/office/drawing/2014/main" id="{823FA19B-59E2-48B8-89AD-413E81958D50}"/>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063" t="4706" b="39643"/>
          <a:stretch/>
        </p:blipFill>
        <p:spPr>
          <a:xfrm>
            <a:off x="0" y="461962"/>
            <a:ext cx="9144000" cy="6396037"/>
          </a:xfrm>
        </p:spPr>
      </p:pic>
      <p:sp>
        <p:nvSpPr>
          <p:cNvPr id="25604" name="Slide Number Placeholder 3">
            <a:extLst>
              <a:ext uri="{FF2B5EF4-FFF2-40B4-BE49-F238E27FC236}">
                <a16:creationId xmlns="" xmlns:a16="http://schemas.microsoft.com/office/drawing/2014/main" id="{20067E30-7F56-4258-895A-5FD462A71C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F48738C7-0336-4BF4-81CF-CF36971D6AF3}" type="slidenum">
              <a:rPr lang="en-US" altLang="en-US" sz="1000"/>
              <a:pPr eaLnBrk="1" hangingPunct="1"/>
              <a:t>12</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5A52B916-9A0A-42EC-811D-04CA7F6625F1}"/>
              </a:ext>
            </a:extLst>
          </p:cNvPr>
          <p:cNvSpPr>
            <a:spLocks noGrp="1"/>
          </p:cNvSpPr>
          <p:nvPr>
            <p:ph type="title"/>
          </p:nvPr>
        </p:nvSpPr>
        <p:spPr/>
        <p:txBody>
          <a:bodyPr/>
          <a:lstStyle/>
          <a:p>
            <a:r>
              <a:rPr lang="fr-FR" altLang="en-US"/>
              <a:t>1.2 Entropie d’une source</a:t>
            </a:r>
          </a:p>
        </p:txBody>
      </p:sp>
      <p:pic>
        <p:nvPicPr>
          <p:cNvPr id="25603" name="Content Placeholder 4" descr="p4.bmp">
            <a:extLst>
              <a:ext uri="{FF2B5EF4-FFF2-40B4-BE49-F238E27FC236}">
                <a16:creationId xmlns="" xmlns:a16="http://schemas.microsoft.com/office/drawing/2014/main" id="{823FA19B-59E2-48B8-89AD-413E81958D50}"/>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063" t="60358"/>
          <a:stretch/>
        </p:blipFill>
        <p:spPr>
          <a:xfrm>
            <a:off x="0" y="461963"/>
            <a:ext cx="9144000" cy="6396037"/>
          </a:xfrm>
        </p:spPr>
      </p:pic>
      <p:sp>
        <p:nvSpPr>
          <p:cNvPr id="25604" name="Slide Number Placeholder 3">
            <a:extLst>
              <a:ext uri="{FF2B5EF4-FFF2-40B4-BE49-F238E27FC236}">
                <a16:creationId xmlns="" xmlns:a16="http://schemas.microsoft.com/office/drawing/2014/main" id="{20067E30-7F56-4258-895A-5FD462A71C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F48738C7-0336-4BF4-81CF-CF36971D6AF3}" type="slidenum">
              <a:rPr lang="en-US" altLang="en-US" sz="1000"/>
              <a:pPr eaLnBrk="1" hangingPunct="1"/>
              <a:t>13</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869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8DDD701E-7B30-4EFB-B5BF-41308E0C913B}"/>
              </a:ext>
            </a:extLst>
          </p:cNvPr>
          <p:cNvSpPr>
            <a:spLocks noGrp="1"/>
          </p:cNvSpPr>
          <p:nvPr>
            <p:ph type="title"/>
          </p:nvPr>
        </p:nvSpPr>
        <p:spPr/>
        <p:txBody>
          <a:bodyPr/>
          <a:lstStyle/>
          <a:p>
            <a:r>
              <a:rPr lang="fr-FR" altLang="en-US"/>
              <a:t>1.2 Entropie d’une source</a:t>
            </a:r>
          </a:p>
        </p:txBody>
      </p:sp>
      <p:pic>
        <p:nvPicPr>
          <p:cNvPr id="26627" name="Content Placeholder 4" descr="p5.bmp">
            <a:extLst>
              <a:ext uri="{FF2B5EF4-FFF2-40B4-BE49-F238E27FC236}">
                <a16:creationId xmlns="" xmlns:a16="http://schemas.microsoft.com/office/drawing/2014/main" id="{5964AA98-CA18-465D-B930-A41D0351A76F}"/>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7969" b="49424"/>
          <a:stretch/>
        </p:blipFill>
        <p:spPr>
          <a:xfrm>
            <a:off x="0" y="357188"/>
            <a:ext cx="9144000" cy="6500812"/>
          </a:xfrm>
        </p:spPr>
      </p:pic>
      <p:sp>
        <p:nvSpPr>
          <p:cNvPr id="26628" name="Slide Number Placeholder 3">
            <a:extLst>
              <a:ext uri="{FF2B5EF4-FFF2-40B4-BE49-F238E27FC236}">
                <a16:creationId xmlns="" xmlns:a16="http://schemas.microsoft.com/office/drawing/2014/main" id="{B2661EDC-BE5A-49CB-8D2C-CB66D6EC1F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FC691EC3-88E5-4A34-92D3-0FA9CF708DE4}" type="slidenum">
              <a:rPr lang="en-US" altLang="en-US" sz="1000"/>
              <a:pPr eaLnBrk="1" hangingPunct="1"/>
              <a:t>14</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8DDD701E-7B30-4EFB-B5BF-41308E0C913B}"/>
              </a:ext>
            </a:extLst>
          </p:cNvPr>
          <p:cNvSpPr>
            <a:spLocks noGrp="1"/>
          </p:cNvSpPr>
          <p:nvPr>
            <p:ph type="title"/>
          </p:nvPr>
        </p:nvSpPr>
        <p:spPr/>
        <p:txBody>
          <a:bodyPr/>
          <a:lstStyle/>
          <a:p>
            <a:r>
              <a:rPr lang="fr-FR" altLang="en-US"/>
              <a:t>1.2 Entropie d’une source</a:t>
            </a:r>
          </a:p>
        </p:txBody>
      </p:sp>
      <p:pic>
        <p:nvPicPr>
          <p:cNvPr id="26627" name="Content Placeholder 4" descr="p5.bmp">
            <a:extLst>
              <a:ext uri="{FF2B5EF4-FFF2-40B4-BE49-F238E27FC236}">
                <a16:creationId xmlns="" xmlns:a16="http://schemas.microsoft.com/office/drawing/2014/main" id="{5964AA98-CA18-465D-B930-A41D0351A76F}"/>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7969" t="50576"/>
          <a:stretch/>
        </p:blipFill>
        <p:spPr>
          <a:xfrm>
            <a:off x="0" y="461963"/>
            <a:ext cx="9144000" cy="6396037"/>
          </a:xfrm>
        </p:spPr>
      </p:pic>
      <p:sp>
        <p:nvSpPr>
          <p:cNvPr id="26628" name="Slide Number Placeholder 3">
            <a:extLst>
              <a:ext uri="{FF2B5EF4-FFF2-40B4-BE49-F238E27FC236}">
                <a16:creationId xmlns="" xmlns:a16="http://schemas.microsoft.com/office/drawing/2014/main" id="{B2661EDC-BE5A-49CB-8D2C-CB66D6EC1F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FC691EC3-88E5-4A34-92D3-0FA9CF708DE4}" type="slidenum">
              <a:rPr lang="en-US" altLang="en-US" sz="1000"/>
              <a:pPr eaLnBrk="1" hangingPunct="1"/>
              <a:t>15</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18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C07D853C-08D7-475E-9A94-E6099B5FA398}"/>
              </a:ext>
            </a:extLst>
          </p:cNvPr>
          <p:cNvSpPr>
            <a:spLocks noGrp="1"/>
          </p:cNvSpPr>
          <p:nvPr>
            <p:ph type="title"/>
          </p:nvPr>
        </p:nvSpPr>
        <p:spPr/>
        <p:txBody>
          <a:bodyPr/>
          <a:lstStyle/>
          <a:p>
            <a:r>
              <a:rPr lang="fr-FR" altLang="en-US"/>
              <a:t>1.2 Entropie d’une source</a:t>
            </a:r>
          </a:p>
        </p:txBody>
      </p:sp>
      <p:pic>
        <p:nvPicPr>
          <p:cNvPr id="27651" name="Content Placeholder 4" descr="p6.bmp">
            <a:extLst>
              <a:ext uri="{FF2B5EF4-FFF2-40B4-BE49-F238E27FC236}">
                <a16:creationId xmlns="" xmlns:a16="http://schemas.microsoft.com/office/drawing/2014/main" id="{FB99E640-31F9-4D69-95AE-A86F0F49298D}"/>
              </a:ext>
            </a:extLst>
          </p:cNvPr>
          <p:cNvPicPr>
            <a:picLocks noGrp="1" noChangeAspect="1"/>
          </p:cNvPicPr>
          <p:nvPr>
            <p:ph idx="1"/>
          </p:nvPr>
        </p:nvPicPr>
        <p:blipFill rotWithShape="1">
          <a:blip r:embed="rId2">
            <a:lum contrast="40000"/>
            <a:extLst>
              <a:ext uri="{28A0092B-C50C-407E-A947-70E740481C1C}">
                <a14:useLocalDpi xmlns:a14="http://schemas.microsoft.com/office/drawing/2010/main" val="0"/>
              </a:ext>
            </a:extLst>
          </a:blip>
          <a:srcRect l="15627" b="43739"/>
          <a:stretch/>
        </p:blipFill>
        <p:spPr>
          <a:xfrm>
            <a:off x="0" y="500063"/>
            <a:ext cx="9144000" cy="6357937"/>
          </a:xfrm>
        </p:spPr>
      </p:pic>
      <p:sp>
        <p:nvSpPr>
          <p:cNvPr id="27652" name="Slide Number Placeholder 3">
            <a:extLst>
              <a:ext uri="{FF2B5EF4-FFF2-40B4-BE49-F238E27FC236}">
                <a16:creationId xmlns="" xmlns:a16="http://schemas.microsoft.com/office/drawing/2014/main" id="{E9A81856-A5C4-46F2-9DFA-7B56186A57C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34390A29-1D23-450B-AFF7-2B3ABF4F6397}" type="slidenum">
              <a:rPr lang="en-US" altLang="en-US" sz="1000"/>
              <a:pPr eaLnBrk="1" hangingPunct="1"/>
              <a:t>16</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C07D853C-08D7-475E-9A94-E6099B5FA398}"/>
              </a:ext>
            </a:extLst>
          </p:cNvPr>
          <p:cNvSpPr>
            <a:spLocks noGrp="1"/>
          </p:cNvSpPr>
          <p:nvPr>
            <p:ph type="title"/>
          </p:nvPr>
        </p:nvSpPr>
        <p:spPr/>
        <p:txBody>
          <a:bodyPr/>
          <a:lstStyle/>
          <a:p>
            <a:r>
              <a:rPr lang="fr-FR" altLang="en-US"/>
              <a:t>1.2 Entropie d’une source</a:t>
            </a:r>
          </a:p>
        </p:txBody>
      </p:sp>
      <p:pic>
        <p:nvPicPr>
          <p:cNvPr id="27651" name="Content Placeholder 4" descr="p6.bmp">
            <a:extLst>
              <a:ext uri="{FF2B5EF4-FFF2-40B4-BE49-F238E27FC236}">
                <a16:creationId xmlns="" xmlns:a16="http://schemas.microsoft.com/office/drawing/2014/main" id="{FB99E640-31F9-4D69-95AE-A86F0F49298D}"/>
              </a:ext>
            </a:extLst>
          </p:cNvPr>
          <p:cNvPicPr>
            <a:picLocks noGrp="1" noChangeAspect="1"/>
          </p:cNvPicPr>
          <p:nvPr>
            <p:ph idx="1"/>
          </p:nvPr>
        </p:nvPicPr>
        <p:blipFill rotWithShape="1">
          <a:blip r:embed="rId2">
            <a:lum contrast="40000"/>
            <a:extLst>
              <a:ext uri="{28A0092B-C50C-407E-A947-70E740481C1C}">
                <a14:useLocalDpi xmlns:a14="http://schemas.microsoft.com/office/drawing/2010/main" val="0"/>
              </a:ext>
            </a:extLst>
          </a:blip>
          <a:srcRect l="15627" t="55128"/>
          <a:stretch/>
        </p:blipFill>
        <p:spPr>
          <a:xfrm>
            <a:off x="0" y="461963"/>
            <a:ext cx="9144000" cy="6396037"/>
          </a:xfrm>
        </p:spPr>
      </p:pic>
      <p:sp>
        <p:nvSpPr>
          <p:cNvPr id="27652" name="Slide Number Placeholder 3">
            <a:extLst>
              <a:ext uri="{FF2B5EF4-FFF2-40B4-BE49-F238E27FC236}">
                <a16:creationId xmlns="" xmlns:a16="http://schemas.microsoft.com/office/drawing/2014/main" id="{E9A81856-A5C4-46F2-9DFA-7B56186A57C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34390A29-1D23-450B-AFF7-2B3ABF4F6397}" type="slidenum">
              <a:rPr lang="en-US" altLang="en-US" sz="1000"/>
              <a:pPr eaLnBrk="1" hangingPunct="1"/>
              <a:t>17</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524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 xmlns:a16="http://schemas.microsoft.com/office/drawing/2014/main" id="{E723C03F-5F0C-4827-ABEF-26B5FC4F64EB}"/>
              </a:ext>
            </a:extLst>
          </p:cNvPr>
          <p:cNvSpPr>
            <a:spLocks noGrp="1"/>
          </p:cNvSpPr>
          <p:nvPr>
            <p:ph type="title"/>
          </p:nvPr>
        </p:nvSpPr>
        <p:spPr/>
        <p:txBody>
          <a:bodyPr/>
          <a:lstStyle/>
          <a:p>
            <a:r>
              <a:rPr lang="fr-FR" altLang="en-US"/>
              <a:t>1.2 Entropie d’une source</a:t>
            </a:r>
          </a:p>
        </p:txBody>
      </p:sp>
      <p:sp>
        <p:nvSpPr>
          <p:cNvPr id="28675" name="Slide Number Placeholder 3">
            <a:extLst>
              <a:ext uri="{FF2B5EF4-FFF2-40B4-BE49-F238E27FC236}">
                <a16:creationId xmlns="" xmlns:a16="http://schemas.microsoft.com/office/drawing/2014/main" id="{3C68DF91-A404-4833-A83D-EF7E17EB2F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2E30D9C0-6613-4A25-9F42-8039AA44127C}" type="slidenum">
              <a:rPr lang="en-US" altLang="en-US" sz="1000"/>
              <a:pPr eaLnBrk="1" hangingPunct="1"/>
              <a:t>18</a:t>
            </a:fld>
            <a:endParaRPr lang="en-US" altLang="en-US" sz="1000"/>
          </a:p>
        </p:txBody>
      </p:sp>
      <p:pic>
        <p:nvPicPr>
          <p:cNvPr id="11" name="Content Placeholder 10" descr="p7.bmp">
            <a:extLst>
              <a:ext uri="{FF2B5EF4-FFF2-40B4-BE49-F238E27FC236}">
                <a16:creationId xmlns="" xmlns:a16="http://schemas.microsoft.com/office/drawing/2014/main" id="{FB8694C3-AAA0-4922-9B47-F6A924CB4ACA}"/>
              </a:ext>
            </a:extLst>
          </p:cNvPr>
          <p:cNvPicPr>
            <a:picLocks noGrp="1" noChangeAspect="1"/>
          </p:cNvPicPr>
          <p:nvPr>
            <p:ph idx="1"/>
          </p:nvPr>
        </p:nvPicPr>
        <p:blipFill rotWithShape="1">
          <a:blip r:embed="rId2">
            <a:lum bright="-30000" contrast="40000"/>
          </a:blip>
          <a:srcRect l="16406" b="58637"/>
          <a:stretch/>
        </p:blipFill>
        <p:spPr>
          <a:xfrm>
            <a:off x="0" y="428604"/>
            <a:ext cx="9144000" cy="6312764"/>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 xmlns:a16="http://schemas.microsoft.com/office/drawing/2014/main" id="{E723C03F-5F0C-4827-ABEF-26B5FC4F64EB}"/>
              </a:ext>
            </a:extLst>
          </p:cNvPr>
          <p:cNvSpPr>
            <a:spLocks noGrp="1"/>
          </p:cNvSpPr>
          <p:nvPr>
            <p:ph type="title"/>
          </p:nvPr>
        </p:nvSpPr>
        <p:spPr/>
        <p:txBody>
          <a:bodyPr/>
          <a:lstStyle/>
          <a:p>
            <a:r>
              <a:rPr lang="fr-FR" altLang="en-US"/>
              <a:t>1.2 Entropie d’une source</a:t>
            </a:r>
          </a:p>
        </p:txBody>
      </p:sp>
      <p:sp>
        <p:nvSpPr>
          <p:cNvPr id="28675" name="Slide Number Placeholder 3">
            <a:extLst>
              <a:ext uri="{FF2B5EF4-FFF2-40B4-BE49-F238E27FC236}">
                <a16:creationId xmlns="" xmlns:a16="http://schemas.microsoft.com/office/drawing/2014/main" id="{3C68DF91-A404-4833-A83D-EF7E17EB2F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2E30D9C0-6613-4A25-9F42-8039AA44127C}" type="slidenum">
              <a:rPr lang="en-US" altLang="en-US" sz="1000"/>
              <a:pPr eaLnBrk="1" hangingPunct="1"/>
              <a:t>19</a:t>
            </a:fld>
            <a:endParaRPr lang="en-US" altLang="en-US" sz="1000"/>
          </a:p>
        </p:txBody>
      </p:sp>
      <p:pic>
        <p:nvPicPr>
          <p:cNvPr id="11" name="Content Placeholder 10" descr="p7.bmp">
            <a:extLst>
              <a:ext uri="{FF2B5EF4-FFF2-40B4-BE49-F238E27FC236}">
                <a16:creationId xmlns="" xmlns:a16="http://schemas.microsoft.com/office/drawing/2014/main" id="{FB8694C3-AAA0-4922-9B47-F6A924CB4ACA}"/>
              </a:ext>
            </a:extLst>
          </p:cNvPr>
          <p:cNvPicPr>
            <a:picLocks noGrp="1" noChangeAspect="1"/>
          </p:cNvPicPr>
          <p:nvPr>
            <p:ph idx="1"/>
          </p:nvPr>
        </p:nvPicPr>
        <p:blipFill rotWithShape="1">
          <a:blip r:embed="rId2">
            <a:lum bright="-30000" contrast="40000"/>
          </a:blip>
          <a:srcRect l="16406" t="41362" b="6897"/>
          <a:stretch/>
        </p:blipFill>
        <p:spPr>
          <a:xfrm>
            <a:off x="0" y="461963"/>
            <a:ext cx="9144000" cy="639603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24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E46475E1-F4F2-456D-A797-10EE280AE3DB}"/>
              </a:ext>
            </a:extLst>
          </p:cNvPr>
          <p:cNvSpPr>
            <a:spLocks noGrp="1"/>
          </p:cNvSpPr>
          <p:nvPr>
            <p:ph type="title"/>
          </p:nvPr>
        </p:nvSpPr>
        <p:spPr/>
        <p:txBody>
          <a:bodyPr/>
          <a:lstStyle/>
          <a:p>
            <a:r>
              <a:rPr lang="fr-FR" altLang="en-US" i="0"/>
              <a:t>Quantification de données</a:t>
            </a:r>
            <a:r>
              <a:rPr lang="fr-FR" altLang="en-US"/>
              <a:t> </a:t>
            </a:r>
          </a:p>
        </p:txBody>
      </p:sp>
      <p:sp>
        <p:nvSpPr>
          <p:cNvPr id="20483" name="Slide Number Placeholder 3">
            <a:extLst>
              <a:ext uri="{FF2B5EF4-FFF2-40B4-BE49-F238E27FC236}">
                <a16:creationId xmlns="" xmlns:a16="http://schemas.microsoft.com/office/drawing/2014/main" id="{0530F08A-724D-497A-8833-F264A0CB6ED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9139621E-2DEF-4EAA-8241-7A909956C562}" type="slidenum">
              <a:rPr lang="en-US" altLang="en-US" sz="1000"/>
              <a:pPr eaLnBrk="1" hangingPunct="1"/>
              <a:t>2</a:t>
            </a:fld>
            <a:endParaRPr lang="en-US" altLang="en-US" sz="1000"/>
          </a:p>
        </p:txBody>
      </p:sp>
      <p:pic>
        <p:nvPicPr>
          <p:cNvPr id="20484" name="Picture 2">
            <a:extLst>
              <a:ext uri="{FF2B5EF4-FFF2-40B4-BE49-F238E27FC236}">
                <a16:creationId xmlns="" xmlns:a16="http://schemas.microsoft.com/office/drawing/2014/main" id="{68D8A095-E0E2-438E-90BE-D4C3A50678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72125" y="500063"/>
            <a:ext cx="3286125" cy="2643187"/>
          </a:xfrm>
          <a:noFill/>
        </p:spPr>
      </p:pic>
      <p:sp>
        <p:nvSpPr>
          <p:cNvPr id="20485" name="Rectangle 5">
            <a:extLst>
              <a:ext uri="{FF2B5EF4-FFF2-40B4-BE49-F238E27FC236}">
                <a16:creationId xmlns="" xmlns:a16="http://schemas.microsoft.com/office/drawing/2014/main" id="{6D6BF53C-FEE1-4C10-89F3-1A9DD0BEF436}"/>
              </a:ext>
            </a:extLst>
          </p:cNvPr>
          <p:cNvSpPr>
            <a:spLocks noChangeArrowheads="1"/>
          </p:cNvSpPr>
          <p:nvPr/>
        </p:nvSpPr>
        <p:spPr bwMode="auto">
          <a:xfrm>
            <a:off x="5715000" y="3143250"/>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algn="ctr" eaLnBrk="1" hangingPunct="1"/>
            <a:r>
              <a:rPr lang="fr-FR" altLang="en-US" sz="1800" i="0"/>
              <a:t>         </a:t>
            </a:r>
            <a:r>
              <a:rPr lang="fr-FR" altLang="en-US" sz="1800"/>
              <a:t>Claude Shannon: entropie</a:t>
            </a:r>
            <a:r>
              <a:rPr lang="fr-FR" altLang="en-US" sz="1800" b="0"/>
              <a:t>, th. de l’information (1948)</a:t>
            </a:r>
            <a:r>
              <a:rPr lang="fr-FR" altLang="en-US" sz="1800"/>
              <a:t> </a:t>
            </a:r>
            <a:endParaRPr lang="fr-FR" altLang="en-US"/>
          </a:p>
        </p:txBody>
      </p:sp>
      <p:sp>
        <p:nvSpPr>
          <p:cNvPr id="20486" name="Rectangle 6">
            <a:extLst>
              <a:ext uri="{FF2B5EF4-FFF2-40B4-BE49-F238E27FC236}">
                <a16:creationId xmlns="" xmlns:a16="http://schemas.microsoft.com/office/drawing/2014/main" id="{36B155BD-FA06-43DF-B4A9-D1AC66357A89}"/>
              </a:ext>
            </a:extLst>
          </p:cNvPr>
          <p:cNvSpPr>
            <a:spLocks noChangeArrowheads="1"/>
          </p:cNvSpPr>
          <p:nvPr/>
        </p:nvSpPr>
        <p:spPr bwMode="auto">
          <a:xfrm>
            <a:off x="0" y="571500"/>
            <a:ext cx="8929688" cy="7140575"/>
          </a:xfrm>
          <a:prstGeom prst="rect">
            <a:avLst/>
          </a:prstGeom>
          <a:noFill/>
          <a:ln w="9525">
            <a:noFill/>
            <a:miter lim="800000"/>
            <a:headEnd/>
            <a:tailEnd/>
          </a:ln>
        </p:spPr>
        <p:txBody>
          <a:bodyPr>
            <a:spAutoFit/>
          </a:bodyPr>
          <a:lstStyle/>
          <a:p>
            <a:pPr>
              <a:buFont typeface="Wingdings" pitchFamily="2" charset="2"/>
              <a:buChar char="Ø"/>
              <a:defRPr/>
            </a:pPr>
            <a:r>
              <a:rPr lang="fr-FR" sz="1800" b="0" i="0" dirty="0">
                <a:latin typeface="Arial" charset="0"/>
              </a:rPr>
              <a:t> </a:t>
            </a:r>
            <a:r>
              <a:rPr lang="fr-FR" sz="1600" b="0" i="0" dirty="0">
                <a:latin typeface="Arial" charset="0"/>
              </a:rPr>
              <a:t>Mesures sur des corpus</a:t>
            </a:r>
            <a:r>
              <a:rPr lang="fr-FR" sz="1600" dirty="0">
                <a:latin typeface="Arial" charset="0"/>
              </a:rPr>
              <a:t> </a:t>
            </a:r>
          </a:p>
          <a:p>
            <a:pPr indent="360000">
              <a:buFont typeface="Wingdings" pitchFamily="2" charset="2"/>
              <a:buChar char="§"/>
              <a:defRPr/>
            </a:pPr>
            <a:r>
              <a:rPr lang="fr-FR" sz="1600" b="0" i="0" dirty="0">
                <a:solidFill>
                  <a:srgbClr val="002060"/>
                </a:solidFill>
                <a:latin typeface="Arial" charset="0"/>
              </a:rPr>
              <a:t> </a:t>
            </a:r>
            <a:r>
              <a:rPr lang="fr-FR" sz="1600" i="0" dirty="0">
                <a:solidFill>
                  <a:srgbClr val="002060"/>
                </a:solidFill>
                <a:latin typeface="Arial" charset="0"/>
              </a:rPr>
              <a:t>Taille </a:t>
            </a:r>
            <a:r>
              <a:rPr lang="fr-FR" sz="1600" b="0" i="0" dirty="0">
                <a:solidFill>
                  <a:srgbClr val="002060"/>
                </a:solidFill>
                <a:latin typeface="Arial" charset="0"/>
              </a:rPr>
              <a:t>pour stocker un corpus:</a:t>
            </a:r>
            <a:r>
              <a:rPr lang="fr-FR" sz="1600" b="0" i="0" dirty="0">
                <a:latin typeface="Arial" charset="0"/>
              </a:rPr>
              <a:t/>
            </a:r>
            <a:br>
              <a:rPr lang="fr-FR" sz="1600" b="0" i="0" dirty="0">
                <a:latin typeface="Arial" charset="0"/>
              </a:rPr>
            </a:br>
            <a:r>
              <a:rPr lang="fr-FR" sz="1600" b="0" i="0" dirty="0">
                <a:latin typeface="Arial" charset="0"/>
              </a:rPr>
              <a:t>       - Nombre de fichiers (80jours : 1)</a:t>
            </a:r>
            <a:br>
              <a:rPr lang="fr-FR" sz="1600" b="0" i="0" dirty="0">
                <a:latin typeface="Arial" charset="0"/>
              </a:rPr>
            </a:br>
            <a:r>
              <a:rPr lang="fr-FR" sz="1600" b="0" i="0" dirty="0">
                <a:latin typeface="Arial" charset="0"/>
              </a:rPr>
              <a:t>       - Nombre de documents (80jours : 1)</a:t>
            </a:r>
            <a:br>
              <a:rPr lang="fr-FR" sz="1600" b="0" i="0" dirty="0">
                <a:latin typeface="Arial" charset="0"/>
              </a:rPr>
            </a:br>
            <a:r>
              <a:rPr lang="fr-FR" sz="1600" b="0" i="0" dirty="0">
                <a:latin typeface="Arial" charset="0"/>
              </a:rPr>
              <a:t>       - Nombre de mots (80jours : 85K)</a:t>
            </a:r>
            <a:br>
              <a:rPr lang="fr-FR" sz="1600" b="0" i="0" dirty="0">
                <a:latin typeface="Arial" charset="0"/>
              </a:rPr>
            </a:br>
            <a:r>
              <a:rPr lang="fr-FR" sz="1600" b="0" i="0" dirty="0">
                <a:latin typeface="Arial" charset="0"/>
              </a:rPr>
              <a:t>       - Espace disque requis (80jours : 776Ko)</a:t>
            </a:r>
            <a:br>
              <a:rPr lang="fr-FR" sz="1600" b="0" i="0" dirty="0">
                <a:latin typeface="Arial" charset="0"/>
              </a:rPr>
            </a:br>
            <a:r>
              <a:rPr lang="fr-FR" sz="1600" b="0" i="0" dirty="0">
                <a:latin typeface="Arial" charset="0"/>
              </a:rPr>
              <a:t>    →  Quelles mesures pour l’ « information » ?</a:t>
            </a:r>
          </a:p>
          <a:p>
            <a:pPr indent="360000">
              <a:buFont typeface="Wingdings" pitchFamily="2" charset="2"/>
              <a:buChar char="§"/>
              <a:defRPr/>
            </a:pPr>
            <a:r>
              <a:rPr lang="fr-FR" sz="1600" b="0" i="0" dirty="0">
                <a:solidFill>
                  <a:srgbClr val="002060"/>
                </a:solidFill>
                <a:latin typeface="Arial" charset="0"/>
              </a:rPr>
              <a:t> </a:t>
            </a:r>
            <a:r>
              <a:rPr lang="fr-FR" sz="1600" i="0" dirty="0">
                <a:solidFill>
                  <a:srgbClr val="002060"/>
                </a:solidFill>
                <a:latin typeface="Arial" charset="0"/>
              </a:rPr>
              <a:t>Information </a:t>
            </a:r>
            <a:r>
              <a:rPr lang="fr-FR" sz="1600" b="0" i="0" dirty="0">
                <a:solidFill>
                  <a:srgbClr val="002060"/>
                </a:solidFill>
                <a:latin typeface="Arial" charset="0"/>
              </a:rPr>
              <a:t>contenue dans un corpus:</a:t>
            </a:r>
            <a:r>
              <a:rPr lang="fr-FR" sz="1600" b="0" i="0" dirty="0">
                <a:latin typeface="Arial" charset="0"/>
              </a:rPr>
              <a:t/>
            </a:r>
            <a:br>
              <a:rPr lang="fr-FR" sz="1600" b="0" i="0" dirty="0">
                <a:latin typeface="Arial" charset="0"/>
              </a:rPr>
            </a:br>
            <a:r>
              <a:rPr lang="fr-FR" sz="1600" b="0" i="0" dirty="0">
                <a:latin typeface="Arial" charset="0"/>
              </a:rPr>
              <a:t>      - Compression de fichier (80jours: zip 192 Ko, bz2 117 Ko...)</a:t>
            </a:r>
          </a:p>
          <a:p>
            <a:pPr>
              <a:defRPr/>
            </a:pPr>
            <a:r>
              <a:rPr lang="fr-FR" sz="1600" b="0" i="0" dirty="0">
                <a:latin typeface="Arial" charset="0"/>
              </a:rPr>
              <a:t>      - Nombre de mots distincts (80jours : 9412)</a:t>
            </a:r>
            <a:br>
              <a:rPr lang="fr-FR" sz="1600" b="0" i="0" dirty="0">
                <a:latin typeface="Arial" charset="0"/>
              </a:rPr>
            </a:br>
            <a:r>
              <a:rPr lang="fr-FR" sz="1600" b="0" i="0" dirty="0">
                <a:latin typeface="Arial" charset="0"/>
              </a:rPr>
              <a:t>      - ... ?</a:t>
            </a:r>
            <a:br>
              <a:rPr lang="fr-FR" sz="1600" b="0" i="0" dirty="0">
                <a:latin typeface="Arial" charset="0"/>
              </a:rPr>
            </a:br>
            <a:r>
              <a:rPr lang="fr-FR" sz="1600" b="0" i="0" dirty="0">
                <a:latin typeface="Arial" charset="0"/>
              </a:rPr>
              <a:t>   →  Nombreuses </a:t>
            </a:r>
            <a:r>
              <a:rPr lang="fr-FR" sz="1600" i="0" dirty="0">
                <a:latin typeface="Arial" charset="0"/>
              </a:rPr>
              <a:t>mesures </a:t>
            </a:r>
            <a:r>
              <a:rPr lang="fr-FR" sz="1600" b="0" i="0" dirty="0">
                <a:latin typeface="Arial" charset="0"/>
              </a:rPr>
              <a:t>pour </a:t>
            </a:r>
            <a:r>
              <a:rPr lang="fr-FR" sz="1600" i="0" dirty="0" err="1">
                <a:latin typeface="Arial" charset="0"/>
              </a:rPr>
              <a:t>quantifer</a:t>
            </a:r>
            <a:r>
              <a:rPr lang="fr-FR" sz="1600" i="0" dirty="0">
                <a:latin typeface="Arial" charset="0"/>
              </a:rPr>
              <a:t> </a:t>
            </a:r>
            <a:r>
              <a:rPr lang="fr-FR" sz="1600" b="0" i="0" dirty="0">
                <a:latin typeface="Arial" charset="0"/>
              </a:rPr>
              <a:t>un corpus</a:t>
            </a:r>
          </a:p>
          <a:p>
            <a:pPr>
              <a:defRPr/>
            </a:pPr>
            <a:r>
              <a:rPr lang="fr-FR" sz="1600" b="0" i="0" dirty="0">
                <a:latin typeface="Arial" charset="0"/>
              </a:rPr>
              <a:t> </a:t>
            </a:r>
            <a:r>
              <a:rPr lang="fr-FR" sz="1600" b="0" i="0" dirty="0">
                <a:solidFill>
                  <a:srgbClr val="002060"/>
                </a:solidFill>
                <a:latin typeface="Arial" charset="0"/>
              </a:rPr>
              <a:t> Lien entre taille et </a:t>
            </a:r>
            <a:r>
              <a:rPr lang="fr-FR" sz="1600" i="0" dirty="0">
                <a:solidFill>
                  <a:srgbClr val="002060"/>
                </a:solidFill>
                <a:latin typeface="Arial" charset="0"/>
              </a:rPr>
              <a:t>information</a:t>
            </a:r>
            <a:r>
              <a:rPr lang="fr-FR" sz="1600" i="0" dirty="0">
                <a:latin typeface="Arial" charset="0"/>
              </a:rPr>
              <a:t/>
            </a:r>
            <a:br>
              <a:rPr lang="fr-FR" sz="1600" i="0" dirty="0">
                <a:latin typeface="Arial" charset="0"/>
              </a:rPr>
            </a:br>
            <a:r>
              <a:rPr lang="fr-FR" sz="1600" i="0" dirty="0">
                <a:latin typeface="Arial" charset="0"/>
              </a:rPr>
              <a:t>      </a:t>
            </a:r>
            <a:r>
              <a:rPr lang="fr-FR" sz="1600" b="0" i="0" dirty="0">
                <a:latin typeface="Arial" charset="0"/>
              </a:rPr>
              <a:t>- Comment stocker un document de manière optimale ?</a:t>
            </a:r>
            <a:br>
              <a:rPr lang="fr-FR" sz="1600" b="0" i="0" dirty="0">
                <a:latin typeface="Arial" charset="0"/>
              </a:rPr>
            </a:br>
            <a:r>
              <a:rPr lang="fr-FR" sz="1600" b="0" i="0" dirty="0">
                <a:latin typeface="Arial" charset="0"/>
              </a:rPr>
              <a:t>      - Combien de temps pour </a:t>
            </a:r>
            <a:r>
              <a:rPr lang="fr-FR" sz="1600" i="0" dirty="0">
                <a:latin typeface="Arial" charset="0"/>
              </a:rPr>
              <a:t>lire et comprendre </a:t>
            </a:r>
            <a:r>
              <a:rPr lang="fr-FR" sz="1600" b="0" i="0" dirty="0">
                <a:latin typeface="Arial" charset="0"/>
              </a:rPr>
              <a:t>un texte ?</a:t>
            </a:r>
            <a:br>
              <a:rPr lang="fr-FR" sz="1600" b="0" i="0" dirty="0">
                <a:latin typeface="Arial" charset="0"/>
              </a:rPr>
            </a:br>
            <a:r>
              <a:rPr lang="fr-FR" sz="1600" b="0" i="0" dirty="0">
                <a:latin typeface="Arial" charset="0"/>
              </a:rPr>
              <a:t>    →  Compromis entre </a:t>
            </a:r>
            <a:r>
              <a:rPr lang="fr-FR" sz="1600" i="0" dirty="0">
                <a:latin typeface="Arial" charset="0"/>
              </a:rPr>
              <a:t>stockage </a:t>
            </a:r>
            <a:r>
              <a:rPr lang="fr-FR" sz="1600" b="0" i="0" dirty="0">
                <a:latin typeface="Arial" charset="0"/>
              </a:rPr>
              <a:t>et </a:t>
            </a:r>
            <a:r>
              <a:rPr lang="fr-FR" sz="1600" i="0" dirty="0">
                <a:latin typeface="Arial" charset="0"/>
              </a:rPr>
              <a:t>accessibilité</a:t>
            </a:r>
            <a:r>
              <a:rPr lang="fr-FR" sz="1600" dirty="0">
                <a:latin typeface="Arial" charset="0"/>
              </a:rPr>
              <a:t> </a:t>
            </a:r>
            <a:br>
              <a:rPr lang="fr-FR" sz="1600" dirty="0">
                <a:latin typeface="Arial" charset="0"/>
              </a:rPr>
            </a:br>
            <a:r>
              <a:rPr lang="fr-FR" sz="1600" b="0" i="0" dirty="0">
                <a:latin typeface="Arial" charset="0"/>
              </a:rPr>
              <a:t> </a:t>
            </a:r>
          </a:p>
          <a:p>
            <a:pPr>
              <a:defRPr/>
            </a:pPr>
            <a:r>
              <a:rPr lang="fr-FR" sz="1600" b="0" i="0" dirty="0">
                <a:latin typeface="Arial" charset="0"/>
              </a:rPr>
              <a:t>Premières tentatives de définition de mesure de l'information 1920</a:t>
            </a:r>
            <a:br>
              <a:rPr lang="fr-FR" sz="1600" b="0" i="0" dirty="0">
                <a:latin typeface="Arial" charset="0"/>
              </a:rPr>
            </a:br>
            <a:r>
              <a:rPr lang="fr-FR" sz="1600" b="0" i="0" dirty="0">
                <a:latin typeface="Arial" charset="0"/>
              </a:rPr>
              <a:t>• Théorie de l'information : à partir de 1948, travaux de Shannon, discipline fondamentale qui s'applique dans le domaine des communications.</a:t>
            </a:r>
            <a:br>
              <a:rPr lang="fr-FR" sz="1600" b="0" i="0" dirty="0">
                <a:latin typeface="Arial" charset="0"/>
              </a:rPr>
            </a:br>
            <a:r>
              <a:rPr lang="fr-FR" sz="1600" b="0" i="0" dirty="0">
                <a:latin typeface="Arial" charset="0"/>
              </a:rPr>
              <a:t>	– déterminer les limites imposées par les lois de la nature lorsqu'on doit stocker ou transmettre le contenu d'une source (d'information),</a:t>
            </a:r>
            <a:br>
              <a:rPr lang="fr-FR" sz="1600" b="0" i="0" dirty="0">
                <a:latin typeface="Arial" charset="0"/>
              </a:rPr>
            </a:br>
            <a:r>
              <a:rPr lang="fr-FR" sz="1600" b="0" i="0" dirty="0">
                <a:latin typeface="Arial" charset="0"/>
              </a:rPr>
              <a:t>	– proposer des dispositifs permettant d'atteindre ou d'approcher ces limites.</a:t>
            </a:r>
            <a:br>
              <a:rPr lang="fr-FR" sz="1600" b="0" i="0" dirty="0">
                <a:latin typeface="Arial" charset="0"/>
              </a:rPr>
            </a:br>
            <a:r>
              <a:rPr lang="fr-FR" sz="1600" b="0" i="0" dirty="0">
                <a:latin typeface="Arial" charset="0"/>
              </a:rPr>
              <a:t>	– La théorie de l'information ne cesse de se développer car les exigences actuelles s'orientent vers une augmentation constante de l'information à stocker ou à transmettre</a:t>
            </a:r>
            <a:r>
              <a:rPr lang="fr-FR" sz="1600" dirty="0">
                <a:latin typeface="Arial" charset="0"/>
              </a:rPr>
              <a:t> </a:t>
            </a:r>
            <a:br>
              <a:rPr lang="fr-FR" sz="1600" dirty="0">
                <a:latin typeface="Arial" charset="0"/>
              </a:rPr>
            </a:br>
            <a:endParaRPr lang="fr-FR" sz="1600" dirty="0">
              <a:latin typeface="Arial" charset="0"/>
            </a:endParaRPr>
          </a:p>
          <a:p>
            <a:pPr>
              <a:buFont typeface="Wingdings" pitchFamily="2" charset="2"/>
              <a:buChar char="Ø"/>
              <a:defRPr/>
            </a:pPr>
            <a:endParaRPr lang="fr-FR" sz="1600" dirty="0">
              <a:latin typeface="Arial" charset="0"/>
            </a:endParaRPr>
          </a:p>
          <a:p>
            <a:pPr>
              <a:buFont typeface="Wingdings" pitchFamily="2" charset="2"/>
              <a:buChar char="Ø"/>
              <a:defRPr/>
            </a:pPr>
            <a:endParaRPr lang="fr-FR" dirty="0">
              <a:latin typeface="Arial" charset="0"/>
            </a:endParaRPr>
          </a:p>
        </p:txBody>
      </p:sp>
      <p:pic>
        <p:nvPicPr>
          <p:cNvPr id="8" name="Image 7"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5F79E507-CACC-4941-BC32-EEF2BCF6629E}"/>
              </a:ext>
            </a:extLst>
          </p:cNvPr>
          <p:cNvSpPr>
            <a:spLocks noGrp="1"/>
          </p:cNvSpPr>
          <p:nvPr>
            <p:ph type="title"/>
          </p:nvPr>
        </p:nvSpPr>
        <p:spPr/>
        <p:txBody>
          <a:bodyPr/>
          <a:lstStyle/>
          <a:p>
            <a:r>
              <a:rPr lang="fr-FR" altLang="en-US"/>
              <a:t>1.2 Entropie d’une source</a:t>
            </a:r>
          </a:p>
        </p:txBody>
      </p:sp>
      <p:sp>
        <p:nvSpPr>
          <p:cNvPr id="29699" name="Slide Number Placeholder 3">
            <a:extLst>
              <a:ext uri="{FF2B5EF4-FFF2-40B4-BE49-F238E27FC236}">
                <a16:creationId xmlns="" xmlns:a16="http://schemas.microsoft.com/office/drawing/2014/main" id="{244DF96A-0899-4B3D-AFC8-9C7E536E4C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B49FB864-B160-462B-A0AE-6E999790E205}" type="slidenum">
              <a:rPr lang="en-US" altLang="en-US" sz="1000"/>
              <a:pPr eaLnBrk="1" hangingPunct="1"/>
              <a:t>20</a:t>
            </a:fld>
            <a:endParaRPr lang="en-US" altLang="en-US" sz="1000"/>
          </a:p>
        </p:txBody>
      </p:sp>
      <p:pic>
        <p:nvPicPr>
          <p:cNvPr id="29700" name="Content Placeholder 5" descr="p8.bmp">
            <a:extLst>
              <a:ext uri="{FF2B5EF4-FFF2-40B4-BE49-F238E27FC236}">
                <a16:creationId xmlns="" xmlns:a16="http://schemas.microsoft.com/office/drawing/2014/main" id="{0D1D6D97-2C9F-443C-A1D7-4935804A8F0A}"/>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844" t="5682" b="42388"/>
          <a:stretch/>
        </p:blipFill>
        <p:spPr>
          <a:xfrm>
            <a:off x="0" y="461962"/>
            <a:ext cx="9144000" cy="6396037"/>
          </a:xfrm>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5F79E507-CACC-4941-BC32-EEF2BCF6629E}"/>
              </a:ext>
            </a:extLst>
          </p:cNvPr>
          <p:cNvSpPr>
            <a:spLocks noGrp="1"/>
          </p:cNvSpPr>
          <p:nvPr>
            <p:ph type="title"/>
          </p:nvPr>
        </p:nvSpPr>
        <p:spPr/>
        <p:txBody>
          <a:bodyPr/>
          <a:lstStyle/>
          <a:p>
            <a:r>
              <a:rPr lang="fr-FR" altLang="en-US"/>
              <a:t>1.2 Entropie d’une source</a:t>
            </a:r>
          </a:p>
        </p:txBody>
      </p:sp>
      <p:sp>
        <p:nvSpPr>
          <p:cNvPr id="29699" name="Slide Number Placeholder 3">
            <a:extLst>
              <a:ext uri="{FF2B5EF4-FFF2-40B4-BE49-F238E27FC236}">
                <a16:creationId xmlns="" xmlns:a16="http://schemas.microsoft.com/office/drawing/2014/main" id="{244DF96A-0899-4B3D-AFC8-9C7E536E4C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B49FB864-B160-462B-A0AE-6E999790E205}" type="slidenum">
              <a:rPr lang="en-US" altLang="en-US" sz="1000"/>
              <a:pPr eaLnBrk="1" hangingPunct="1"/>
              <a:t>21</a:t>
            </a:fld>
            <a:endParaRPr lang="en-US" altLang="en-US" sz="1000"/>
          </a:p>
        </p:txBody>
      </p:sp>
      <p:pic>
        <p:nvPicPr>
          <p:cNvPr id="29700" name="Content Placeholder 5" descr="p8.bmp">
            <a:extLst>
              <a:ext uri="{FF2B5EF4-FFF2-40B4-BE49-F238E27FC236}">
                <a16:creationId xmlns="" xmlns:a16="http://schemas.microsoft.com/office/drawing/2014/main" id="{0D1D6D97-2C9F-443C-A1D7-4935804A8F0A}"/>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844" t="57612" b="11363"/>
          <a:stretch/>
        </p:blipFill>
        <p:spPr>
          <a:xfrm>
            <a:off x="0" y="461963"/>
            <a:ext cx="9144000" cy="6396037"/>
          </a:xfrm>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74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68B1885F-0254-4757-8A35-E5A53063EE0C}"/>
              </a:ext>
            </a:extLst>
          </p:cNvPr>
          <p:cNvSpPr>
            <a:spLocks noGrp="1"/>
          </p:cNvSpPr>
          <p:nvPr>
            <p:ph type="title"/>
          </p:nvPr>
        </p:nvSpPr>
        <p:spPr/>
        <p:txBody>
          <a:bodyPr/>
          <a:lstStyle/>
          <a:p>
            <a:r>
              <a:rPr lang="fr-FR" altLang="en-US"/>
              <a:t>1.3 Information transmise</a:t>
            </a:r>
          </a:p>
        </p:txBody>
      </p:sp>
      <p:pic>
        <p:nvPicPr>
          <p:cNvPr id="30723" name="Content Placeholder 4" descr="p9.bmp">
            <a:extLst>
              <a:ext uri="{FF2B5EF4-FFF2-40B4-BE49-F238E27FC236}">
                <a16:creationId xmlns="" xmlns:a16="http://schemas.microsoft.com/office/drawing/2014/main" id="{28DB66AF-F9E3-441A-BA0B-90989088DDBA}"/>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20313" t="5557" b="39718"/>
          <a:stretch/>
        </p:blipFill>
        <p:spPr>
          <a:xfrm>
            <a:off x="0" y="428625"/>
            <a:ext cx="9144000" cy="6429375"/>
          </a:xfrm>
        </p:spPr>
      </p:pic>
      <p:sp>
        <p:nvSpPr>
          <p:cNvPr id="30724" name="Slide Number Placeholder 3">
            <a:extLst>
              <a:ext uri="{FF2B5EF4-FFF2-40B4-BE49-F238E27FC236}">
                <a16:creationId xmlns="" xmlns:a16="http://schemas.microsoft.com/office/drawing/2014/main" id="{14F6C18A-C4C9-4231-9BC1-863D7DCE83C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110FBD93-5A68-4CDE-A64B-52DB4FC9B634}" type="slidenum">
              <a:rPr lang="en-US" altLang="en-US" sz="1000"/>
              <a:pPr eaLnBrk="1" hangingPunct="1"/>
              <a:t>22</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68B1885F-0254-4757-8A35-E5A53063EE0C}"/>
              </a:ext>
            </a:extLst>
          </p:cNvPr>
          <p:cNvSpPr>
            <a:spLocks noGrp="1"/>
          </p:cNvSpPr>
          <p:nvPr>
            <p:ph type="title"/>
          </p:nvPr>
        </p:nvSpPr>
        <p:spPr/>
        <p:txBody>
          <a:bodyPr/>
          <a:lstStyle/>
          <a:p>
            <a:r>
              <a:rPr lang="fr-FR" altLang="en-US"/>
              <a:t>1.3 Information transmise</a:t>
            </a:r>
          </a:p>
        </p:txBody>
      </p:sp>
      <p:pic>
        <p:nvPicPr>
          <p:cNvPr id="30723" name="Content Placeholder 4" descr="p9.bmp">
            <a:extLst>
              <a:ext uri="{FF2B5EF4-FFF2-40B4-BE49-F238E27FC236}">
                <a16:creationId xmlns="" xmlns:a16="http://schemas.microsoft.com/office/drawing/2014/main" id="{28DB66AF-F9E3-441A-BA0B-90989088DDBA}"/>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20313" t="60282" b="6667"/>
          <a:stretch/>
        </p:blipFill>
        <p:spPr>
          <a:xfrm>
            <a:off x="0" y="461963"/>
            <a:ext cx="9144000" cy="6396037"/>
          </a:xfrm>
        </p:spPr>
      </p:pic>
      <p:sp>
        <p:nvSpPr>
          <p:cNvPr id="30724" name="Slide Number Placeholder 3">
            <a:extLst>
              <a:ext uri="{FF2B5EF4-FFF2-40B4-BE49-F238E27FC236}">
                <a16:creationId xmlns="" xmlns:a16="http://schemas.microsoft.com/office/drawing/2014/main" id="{14F6C18A-C4C9-4231-9BC1-863D7DCE83C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110FBD93-5A68-4CDE-A64B-52DB4FC9B634}" type="slidenum">
              <a:rPr lang="en-US" altLang="en-US" sz="1000"/>
              <a:pPr eaLnBrk="1" hangingPunct="1"/>
              <a:t>23</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436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 xmlns:a16="http://schemas.microsoft.com/office/drawing/2014/main" id="{DD03D31D-7240-4859-B074-18669A215F96}"/>
              </a:ext>
            </a:extLst>
          </p:cNvPr>
          <p:cNvSpPr>
            <a:spLocks noGrp="1"/>
          </p:cNvSpPr>
          <p:nvPr>
            <p:ph type="title"/>
          </p:nvPr>
        </p:nvSpPr>
        <p:spPr/>
        <p:txBody>
          <a:bodyPr/>
          <a:lstStyle/>
          <a:p>
            <a:r>
              <a:rPr lang="fr-FR" altLang="en-US"/>
              <a:t>1.3 Information transmise</a:t>
            </a:r>
          </a:p>
        </p:txBody>
      </p:sp>
      <p:sp>
        <p:nvSpPr>
          <p:cNvPr id="31747" name="Slide Number Placeholder 3">
            <a:extLst>
              <a:ext uri="{FF2B5EF4-FFF2-40B4-BE49-F238E27FC236}">
                <a16:creationId xmlns="" xmlns:a16="http://schemas.microsoft.com/office/drawing/2014/main" id="{7A1DEED9-9258-4640-9A2A-3139A5DCAC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7AADA5F7-7820-4009-A4E5-ABDFF4BD6DCE}" type="slidenum">
              <a:rPr lang="en-US" altLang="en-US" sz="1000"/>
              <a:pPr eaLnBrk="1" hangingPunct="1"/>
              <a:t>24</a:t>
            </a:fld>
            <a:endParaRPr lang="en-US" altLang="en-US" sz="1000"/>
          </a:p>
        </p:txBody>
      </p:sp>
      <p:pic>
        <p:nvPicPr>
          <p:cNvPr id="31748" name="Content Placeholder 6" descr="p10.bmp">
            <a:extLst>
              <a:ext uri="{FF2B5EF4-FFF2-40B4-BE49-F238E27FC236}">
                <a16:creationId xmlns="" xmlns:a16="http://schemas.microsoft.com/office/drawing/2014/main" id="{158FD1AC-903B-412D-A809-2F8179F0608F}"/>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9375" t="5618" b="43227"/>
          <a:stretch/>
        </p:blipFill>
        <p:spPr>
          <a:xfrm>
            <a:off x="0" y="461962"/>
            <a:ext cx="9144000" cy="6396037"/>
          </a:xfrm>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 xmlns:a16="http://schemas.microsoft.com/office/drawing/2014/main" id="{DD03D31D-7240-4859-B074-18669A215F96}"/>
              </a:ext>
            </a:extLst>
          </p:cNvPr>
          <p:cNvSpPr>
            <a:spLocks noGrp="1"/>
          </p:cNvSpPr>
          <p:nvPr>
            <p:ph type="title"/>
          </p:nvPr>
        </p:nvSpPr>
        <p:spPr/>
        <p:txBody>
          <a:bodyPr/>
          <a:lstStyle/>
          <a:p>
            <a:r>
              <a:rPr lang="fr-FR" altLang="en-US"/>
              <a:t>1.3 Information transmise</a:t>
            </a:r>
          </a:p>
        </p:txBody>
      </p:sp>
      <p:sp>
        <p:nvSpPr>
          <p:cNvPr id="31747" name="Slide Number Placeholder 3">
            <a:extLst>
              <a:ext uri="{FF2B5EF4-FFF2-40B4-BE49-F238E27FC236}">
                <a16:creationId xmlns="" xmlns:a16="http://schemas.microsoft.com/office/drawing/2014/main" id="{7A1DEED9-9258-4640-9A2A-3139A5DCAC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7AADA5F7-7820-4009-A4E5-ABDFF4BD6DCE}" type="slidenum">
              <a:rPr lang="en-US" altLang="en-US" sz="1000"/>
              <a:pPr eaLnBrk="1" hangingPunct="1"/>
              <a:t>25</a:t>
            </a:fld>
            <a:endParaRPr lang="en-US" altLang="en-US" sz="1000"/>
          </a:p>
        </p:txBody>
      </p:sp>
      <p:pic>
        <p:nvPicPr>
          <p:cNvPr id="31748" name="Content Placeholder 6" descr="p10.bmp">
            <a:extLst>
              <a:ext uri="{FF2B5EF4-FFF2-40B4-BE49-F238E27FC236}">
                <a16:creationId xmlns="" xmlns:a16="http://schemas.microsoft.com/office/drawing/2014/main" id="{158FD1AC-903B-412D-A809-2F8179F0608F}"/>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9375" t="56773"/>
          <a:stretch/>
        </p:blipFill>
        <p:spPr>
          <a:xfrm>
            <a:off x="0" y="461963"/>
            <a:ext cx="9144000" cy="6396037"/>
          </a:xfrm>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169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 xmlns:a16="http://schemas.microsoft.com/office/drawing/2014/main" id="{CDD4C1B2-22C9-4752-B970-819CA2ECBF35}"/>
              </a:ext>
            </a:extLst>
          </p:cNvPr>
          <p:cNvSpPr>
            <a:spLocks noGrp="1"/>
          </p:cNvSpPr>
          <p:nvPr>
            <p:ph type="title"/>
          </p:nvPr>
        </p:nvSpPr>
        <p:spPr/>
        <p:txBody>
          <a:bodyPr/>
          <a:lstStyle/>
          <a:p>
            <a:r>
              <a:rPr lang="fr-FR" altLang="en-US"/>
              <a:t>1.3 Information transmise</a:t>
            </a:r>
          </a:p>
        </p:txBody>
      </p:sp>
      <p:pic>
        <p:nvPicPr>
          <p:cNvPr id="32771" name="Content Placeholder 4" descr="p11.bmp">
            <a:extLst>
              <a:ext uri="{FF2B5EF4-FFF2-40B4-BE49-F238E27FC236}">
                <a16:creationId xmlns="" xmlns:a16="http://schemas.microsoft.com/office/drawing/2014/main" id="{6E8CD3D6-B885-4730-A808-C48F9AF0EB51}"/>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844" t="5555" b="44254"/>
          <a:stretch/>
        </p:blipFill>
        <p:spPr>
          <a:xfrm>
            <a:off x="0" y="461963"/>
            <a:ext cx="9144000" cy="6396037"/>
          </a:xfrm>
        </p:spPr>
      </p:pic>
      <p:sp>
        <p:nvSpPr>
          <p:cNvPr id="32772" name="Slide Number Placeholder 3">
            <a:extLst>
              <a:ext uri="{FF2B5EF4-FFF2-40B4-BE49-F238E27FC236}">
                <a16:creationId xmlns="" xmlns:a16="http://schemas.microsoft.com/office/drawing/2014/main" id="{B91B5FF0-148F-4A21-8B8F-D86D10AAAF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F6AE1AFB-B74A-4B30-9FD7-B8B1A95688CE}" type="slidenum">
              <a:rPr lang="en-US" altLang="en-US" sz="1000"/>
              <a:pPr eaLnBrk="1" hangingPunct="1"/>
              <a:t>26</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 xmlns:a16="http://schemas.microsoft.com/office/drawing/2014/main" id="{CDD4C1B2-22C9-4752-B970-819CA2ECBF35}"/>
              </a:ext>
            </a:extLst>
          </p:cNvPr>
          <p:cNvSpPr>
            <a:spLocks noGrp="1"/>
          </p:cNvSpPr>
          <p:nvPr>
            <p:ph type="title"/>
          </p:nvPr>
        </p:nvSpPr>
        <p:spPr/>
        <p:txBody>
          <a:bodyPr/>
          <a:lstStyle/>
          <a:p>
            <a:r>
              <a:rPr lang="fr-FR" altLang="en-US"/>
              <a:t>1.3 Information transmise</a:t>
            </a:r>
          </a:p>
        </p:txBody>
      </p:sp>
      <p:pic>
        <p:nvPicPr>
          <p:cNvPr id="32771" name="Content Placeholder 4" descr="p11.bmp">
            <a:extLst>
              <a:ext uri="{FF2B5EF4-FFF2-40B4-BE49-F238E27FC236}">
                <a16:creationId xmlns="" xmlns:a16="http://schemas.microsoft.com/office/drawing/2014/main" id="{6E8CD3D6-B885-4730-A808-C48F9AF0EB51}"/>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844" t="55746" b="1"/>
          <a:stretch/>
        </p:blipFill>
        <p:spPr>
          <a:xfrm>
            <a:off x="0" y="461963"/>
            <a:ext cx="9144000" cy="6396035"/>
          </a:xfrm>
        </p:spPr>
      </p:pic>
      <p:sp>
        <p:nvSpPr>
          <p:cNvPr id="32772" name="Slide Number Placeholder 3">
            <a:extLst>
              <a:ext uri="{FF2B5EF4-FFF2-40B4-BE49-F238E27FC236}">
                <a16:creationId xmlns="" xmlns:a16="http://schemas.microsoft.com/office/drawing/2014/main" id="{B91B5FF0-148F-4A21-8B8F-D86D10AAAF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F6AE1AFB-B74A-4B30-9FD7-B8B1A95688CE}" type="slidenum">
              <a:rPr lang="en-US" altLang="en-US" sz="1000"/>
              <a:pPr eaLnBrk="1" hangingPunct="1"/>
              <a:t>27</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454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 xmlns:a16="http://schemas.microsoft.com/office/drawing/2014/main" id="{E1D7454F-ACFF-40FE-9E9D-8C9848D9690C}"/>
              </a:ext>
            </a:extLst>
          </p:cNvPr>
          <p:cNvSpPr>
            <a:spLocks noGrp="1"/>
          </p:cNvSpPr>
          <p:nvPr>
            <p:ph type="title"/>
          </p:nvPr>
        </p:nvSpPr>
        <p:spPr/>
        <p:txBody>
          <a:bodyPr/>
          <a:lstStyle/>
          <a:p>
            <a:r>
              <a:rPr lang="fr-FR" altLang="en-US"/>
              <a:t>1.3 Information transmise</a:t>
            </a:r>
          </a:p>
        </p:txBody>
      </p:sp>
      <p:pic>
        <p:nvPicPr>
          <p:cNvPr id="33795" name="Content Placeholder 4" descr="p12.bmp">
            <a:extLst>
              <a:ext uri="{FF2B5EF4-FFF2-40B4-BE49-F238E27FC236}">
                <a16:creationId xmlns="" xmlns:a16="http://schemas.microsoft.com/office/drawing/2014/main" id="{CFA378DA-F04A-48F3-9A2E-0BEE44CE02AC}"/>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1719" t="4546" r="4828" b="35884"/>
          <a:stretch/>
        </p:blipFill>
        <p:spPr>
          <a:xfrm>
            <a:off x="0" y="461962"/>
            <a:ext cx="9144000" cy="6396037"/>
          </a:xfrm>
        </p:spPr>
      </p:pic>
      <p:sp>
        <p:nvSpPr>
          <p:cNvPr id="33796" name="Slide Number Placeholder 3">
            <a:extLst>
              <a:ext uri="{FF2B5EF4-FFF2-40B4-BE49-F238E27FC236}">
                <a16:creationId xmlns="" xmlns:a16="http://schemas.microsoft.com/office/drawing/2014/main" id="{4402A27F-9BA0-41CC-9933-7724DA48D2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0D5B3364-9888-4428-B906-F2760274E720}" type="slidenum">
              <a:rPr lang="en-US" altLang="en-US" sz="1000"/>
              <a:pPr eaLnBrk="1" hangingPunct="1"/>
              <a:t>28</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 xmlns:a16="http://schemas.microsoft.com/office/drawing/2014/main" id="{E1D7454F-ACFF-40FE-9E9D-8C9848D9690C}"/>
              </a:ext>
            </a:extLst>
          </p:cNvPr>
          <p:cNvSpPr>
            <a:spLocks noGrp="1"/>
          </p:cNvSpPr>
          <p:nvPr>
            <p:ph type="title"/>
          </p:nvPr>
        </p:nvSpPr>
        <p:spPr/>
        <p:txBody>
          <a:bodyPr/>
          <a:lstStyle/>
          <a:p>
            <a:r>
              <a:rPr lang="fr-FR" altLang="en-US"/>
              <a:t>1.3 Information transmise</a:t>
            </a:r>
          </a:p>
        </p:txBody>
      </p:sp>
      <p:pic>
        <p:nvPicPr>
          <p:cNvPr id="33795" name="Content Placeholder 4" descr="p12.bmp">
            <a:extLst>
              <a:ext uri="{FF2B5EF4-FFF2-40B4-BE49-F238E27FC236}">
                <a16:creationId xmlns="" xmlns:a16="http://schemas.microsoft.com/office/drawing/2014/main" id="{CFA378DA-F04A-48F3-9A2E-0BEE44CE02AC}"/>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1719" t="64116" r="4828" b="4546"/>
          <a:stretch/>
        </p:blipFill>
        <p:spPr>
          <a:xfrm>
            <a:off x="0" y="461964"/>
            <a:ext cx="9144000" cy="6396036"/>
          </a:xfrm>
        </p:spPr>
      </p:pic>
      <p:sp>
        <p:nvSpPr>
          <p:cNvPr id="33796" name="Slide Number Placeholder 3">
            <a:extLst>
              <a:ext uri="{FF2B5EF4-FFF2-40B4-BE49-F238E27FC236}">
                <a16:creationId xmlns="" xmlns:a16="http://schemas.microsoft.com/office/drawing/2014/main" id="{4402A27F-9BA0-41CC-9933-7724DA48D2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0D5B3364-9888-4428-B906-F2760274E720}" type="slidenum">
              <a:rPr lang="en-US" altLang="en-US" sz="1000"/>
              <a:pPr eaLnBrk="1" hangingPunct="1"/>
              <a:t>29</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28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9FE5CB57-2B6F-4C2C-9C36-A96020368CA3}"/>
              </a:ext>
            </a:extLst>
          </p:cNvPr>
          <p:cNvSpPr>
            <a:spLocks noGrp="1"/>
          </p:cNvSpPr>
          <p:nvPr>
            <p:ph type="title"/>
          </p:nvPr>
        </p:nvSpPr>
        <p:spPr/>
        <p:txBody>
          <a:bodyPr/>
          <a:lstStyle/>
          <a:p>
            <a:r>
              <a:rPr lang="fr-FR" altLang="en-US"/>
              <a:t>Entropie de Shannon</a:t>
            </a:r>
          </a:p>
        </p:txBody>
      </p:sp>
      <p:sp>
        <p:nvSpPr>
          <p:cNvPr id="21507" name="Slide Number Placeholder 3">
            <a:extLst>
              <a:ext uri="{FF2B5EF4-FFF2-40B4-BE49-F238E27FC236}">
                <a16:creationId xmlns="" xmlns:a16="http://schemas.microsoft.com/office/drawing/2014/main" id="{D03736E3-9FD3-4757-829E-4E668714C1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674D5A27-668C-4829-A5B3-0C605B246511}" type="slidenum">
              <a:rPr lang="en-US" altLang="en-US" sz="1000"/>
              <a:pPr eaLnBrk="1" hangingPunct="1"/>
              <a:t>3</a:t>
            </a:fld>
            <a:endParaRPr lang="en-US" altLang="en-US" sz="1000"/>
          </a:p>
        </p:txBody>
      </p:sp>
      <p:sp>
        <p:nvSpPr>
          <p:cNvPr id="21509" name="Rectangle 8">
            <a:extLst>
              <a:ext uri="{FF2B5EF4-FFF2-40B4-BE49-F238E27FC236}">
                <a16:creationId xmlns="" xmlns:a16="http://schemas.microsoft.com/office/drawing/2014/main" id="{B8470333-5918-4E1F-A54C-B5A57955F1C5}"/>
              </a:ext>
            </a:extLst>
          </p:cNvPr>
          <p:cNvSpPr>
            <a:spLocks noChangeArrowheads="1"/>
          </p:cNvSpPr>
          <p:nvPr/>
        </p:nvSpPr>
        <p:spPr bwMode="auto">
          <a:xfrm>
            <a:off x="0" y="428625"/>
            <a:ext cx="91440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endParaRPr lang="en-US" altLang="en-US" sz="900" b="0" i="0">
              <a:solidFill>
                <a:srgbClr val="000000"/>
              </a:solidFill>
              <a:cs typeface="Arial" panose="020B0604020202020204" pitchFamily="34" charset="0"/>
            </a:endParaRPr>
          </a:p>
          <a:p>
            <a:r>
              <a:rPr lang="en-US" altLang="en-US" sz="1600" i="0">
                <a:solidFill>
                  <a:srgbClr val="000000"/>
                </a:solidFill>
                <a:cs typeface="Arial" panose="020B0604020202020204" pitchFamily="34" charset="0"/>
              </a:rPr>
              <a:t>Représentation du schéma d'une communication</a:t>
            </a:r>
            <a:r>
              <a:rPr lang="en-US" altLang="en-US" sz="1600" b="0" i="0">
                <a:solidFill>
                  <a:srgbClr val="000000"/>
                </a:solidFill>
                <a:cs typeface="Arial" panose="020B0604020202020204" pitchFamily="34" charset="0"/>
              </a:rPr>
              <a:t/>
            </a:r>
            <a:br>
              <a:rPr lang="en-US" altLang="en-US" sz="1600" b="0" i="0">
                <a:solidFill>
                  <a:srgbClr val="000000"/>
                </a:solidFill>
                <a:cs typeface="Arial" panose="020B0604020202020204" pitchFamily="34" charset="0"/>
              </a:rPr>
            </a:br>
            <a:r>
              <a:rPr lang="en-US" altLang="en-US" sz="1600" b="0" i="0">
                <a:solidFill>
                  <a:srgbClr val="000000"/>
                </a:solidFill>
                <a:cs typeface="Arial" panose="020B0604020202020204" pitchFamily="34" charset="0"/>
              </a:rPr>
              <a:t>• Le codage de source consiste à éliminer les redondances de la source afin d'en réduire le débit binaire.</a:t>
            </a:r>
            <a:br>
              <a:rPr lang="en-US" altLang="en-US" sz="1600" b="0" i="0">
                <a:solidFill>
                  <a:srgbClr val="000000"/>
                </a:solidFill>
                <a:cs typeface="Arial" panose="020B0604020202020204" pitchFamily="34" charset="0"/>
              </a:rPr>
            </a:br>
            <a:r>
              <a:rPr lang="en-US" altLang="en-US" sz="1600" b="0" i="0">
                <a:solidFill>
                  <a:srgbClr val="000000"/>
                </a:solidFill>
                <a:cs typeface="Arial" panose="020B0604020202020204" pitchFamily="34" charset="0"/>
              </a:rPr>
              <a:t>• Le codage de canal a un rôle de protection contre les erreurs (dues à la transmission sur le canal) qui est assuré en ajoutant de la redondance (codes correcteurs d'erreurs).</a:t>
            </a:r>
            <a:br>
              <a:rPr lang="en-US" altLang="en-US" sz="1600" b="0" i="0">
                <a:solidFill>
                  <a:srgbClr val="000000"/>
                </a:solidFill>
                <a:cs typeface="Arial" panose="020B0604020202020204" pitchFamily="34" charset="0"/>
              </a:rPr>
            </a:br>
            <a:r>
              <a:rPr lang="en-US" altLang="en-US" sz="1600" b="0" i="0">
                <a:solidFill>
                  <a:srgbClr val="000000"/>
                </a:solidFill>
                <a:cs typeface="Arial" panose="020B0604020202020204" pitchFamily="34" charset="0"/>
              </a:rPr>
              <a:t>• Les points de vue codage de source et codage de canal sont donc fondamentalement différents.</a:t>
            </a:r>
            <a:br>
              <a:rPr lang="en-US" altLang="en-US" sz="1600" b="0" i="0">
                <a:solidFill>
                  <a:srgbClr val="000000"/>
                </a:solidFill>
                <a:cs typeface="Arial" panose="020B0604020202020204" pitchFamily="34" charset="0"/>
              </a:rPr>
            </a:br>
            <a:r>
              <a:rPr lang="en-US" altLang="en-US" sz="1600"/>
              <a:t/>
            </a:r>
            <a:br>
              <a:rPr lang="en-US" altLang="en-US" sz="1600"/>
            </a:br>
            <a:endParaRPr lang="en-US" altLang="en-US" sz="1600"/>
          </a:p>
          <a:p>
            <a:endParaRPr lang="en-US" altLang="en-US" sz="1600">
              <a:cs typeface="Arial" panose="020B0604020202020204" pitchFamily="34" charset="0"/>
            </a:endParaRPr>
          </a:p>
          <a:p>
            <a:endParaRPr lang="en-US" altLang="en-US" sz="1600" i="0">
              <a:solidFill>
                <a:srgbClr val="000000"/>
              </a:solidFill>
              <a:cs typeface="Arial" panose="020B0604020202020204" pitchFamily="34" charset="0"/>
            </a:endParaRPr>
          </a:p>
          <a:p>
            <a:endParaRPr lang="en-US" altLang="en-US" sz="1600" i="0">
              <a:solidFill>
                <a:srgbClr val="000000"/>
              </a:solidFill>
              <a:cs typeface="Arial" panose="020B0604020202020204" pitchFamily="34" charset="0"/>
            </a:endParaRPr>
          </a:p>
          <a:p>
            <a:endParaRPr lang="en-US" altLang="en-US" sz="1600" i="0">
              <a:solidFill>
                <a:srgbClr val="000000"/>
              </a:solidFill>
              <a:cs typeface="Arial" panose="020B0604020202020204" pitchFamily="34" charset="0"/>
            </a:endParaRPr>
          </a:p>
          <a:p>
            <a:endParaRPr lang="en-US" altLang="en-US" sz="1600" i="0">
              <a:solidFill>
                <a:srgbClr val="000000"/>
              </a:solidFill>
              <a:cs typeface="Arial" panose="020B0604020202020204" pitchFamily="34" charset="0"/>
            </a:endParaRPr>
          </a:p>
          <a:p>
            <a:endParaRPr lang="en-US" altLang="en-US" sz="1600" i="0">
              <a:solidFill>
                <a:srgbClr val="000000"/>
              </a:solidFill>
              <a:cs typeface="Arial" panose="020B0604020202020204" pitchFamily="34" charset="0"/>
            </a:endParaRPr>
          </a:p>
          <a:p>
            <a:endParaRPr lang="en-US" altLang="en-US" sz="1600" i="0">
              <a:solidFill>
                <a:srgbClr val="000000"/>
              </a:solidFill>
              <a:cs typeface="Arial" panose="020B0604020202020204" pitchFamily="34" charset="0"/>
            </a:endParaRPr>
          </a:p>
          <a:p>
            <a:r>
              <a:rPr lang="en-US" altLang="en-US" sz="1600" i="0">
                <a:solidFill>
                  <a:srgbClr val="000000"/>
                </a:solidFill>
                <a:cs typeface="Arial" panose="020B0604020202020204" pitchFamily="34" charset="0"/>
              </a:rPr>
              <a:t>Définition de l'information:</a:t>
            </a:r>
            <a:r>
              <a:rPr lang="en-US" altLang="en-US" sz="1600" b="0" i="0">
                <a:solidFill>
                  <a:srgbClr val="000000"/>
                </a:solidFill>
                <a:cs typeface="Arial" panose="020B0604020202020204" pitchFamily="34" charset="0"/>
              </a:rPr>
              <a:t/>
            </a:r>
            <a:br>
              <a:rPr lang="en-US" altLang="en-US" sz="1600" b="0" i="0">
                <a:solidFill>
                  <a:srgbClr val="000000"/>
                </a:solidFill>
                <a:cs typeface="Arial" panose="020B0604020202020204" pitchFamily="34" charset="0"/>
              </a:rPr>
            </a:br>
            <a:r>
              <a:rPr lang="en-US" altLang="en-US" sz="1600" b="0" i="0">
                <a:solidFill>
                  <a:srgbClr val="000000"/>
                </a:solidFill>
                <a:cs typeface="Arial" panose="020B0604020202020204" pitchFamily="34" charset="0"/>
              </a:rPr>
              <a:t>• Incertitude d’un événement ou self-information ou quantité d’information.</a:t>
            </a:r>
            <a:br>
              <a:rPr lang="en-US" altLang="en-US" sz="1600" b="0" i="0">
                <a:solidFill>
                  <a:srgbClr val="000000"/>
                </a:solidFill>
                <a:cs typeface="Arial" panose="020B0604020202020204" pitchFamily="34" charset="0"/>
              </a:rPr>
            </a:br>
            <a:r>
              <a:rPr lang="en-US" altLang="en-US" sz="1600" b="0" i="0">
                <a:solidFill>
                  <a:srgbClr val="000000"/>
                </a:solidFill>
                <a:cs typeface="Arial" panose="020B0604020202020204" pitchFamily="34" charset="0"/>
              </a:rPr>
              <a:t>• Une information est un élément de connaissance qui peut être conservé (mis en mémoire), traité (traitement de l’information) ou transmis.</a:t>
            </a:r>
            <a:br>
              <a:rPr lang="en-US" altLang="en-US" sz="1600" b="0" i="0">
                <a:solidFill>
                  <a:srgbClr val="000000"/>
                </a:solidFill>
                <a:cs typeface="Arial" panose="020B0604020202020204" pitchFamily="34" charset="0"/>
              </a:rPr>
            </a:br>
            <a:r>
              <a:rPr lang="en-US" altLang="en-US" sz="1600" b="0" i="0">
                <a:solidFill>
                  <a:srgbClr val="000000"/>
                </a:solidFill>
                <a:cs typeface="Arial" panose="020B0604020202020204" pitchFamily="34" charset="0"/>
              </a:rPr>
              <a:t>• La difficulté rencontrée pour définir la quantité d’information relative à un événement est liée au </a:t>
            </a:r>
            <a:r>
              <a:rPr lang="en-US" altLang="en-US" sz="1600" i="0">
                <a:solidFill>
                  <a:srgbClr val="000000"/>
                </a:solidFill>
                <a:cs typeface="Arial" panose="020B0604020202020204" pitchFamily="34" charset="0"/>
              </a:rPr>
              <a:t>caractère subjectif </a:t>
            </a:r>
            <a:r>
              <a:rPr lang="en-US" altLang="en-US" sz="1600" b="0" i="0">
                <a:solidFill>
                  <a:srgbClr val="000000"/>
                </a:solidFill>
                <a:cs typeface="Arial" panose="020B0604020202020204" pitchFamily="34" charset="0"/>
              </a:rPr>
              <a:t>de l'information effectivement apportée par la réalisation de cet événement.</a:t>
            </a:r>
            <a:br>
              <a:rPr lang="en-US" altLang="en-US" sz="1600" b="0" i="0">
                <a:solidFill>
                  <a:srgbClr val="000000"/>
                </a:solidFill>
                <a:cs typeface="Arial" panose="020B0604020202020204" pitchFamily="34" charset="0"/>
              </a:rPr>
            </a:br>
            <a:r>
              <a:rPr lang="en-US" altLang="en-US" sz="1600" b="0" i="0">
                <a:solidFill>
                  <a:srgbClr val="000000"/>
                </a:solidFill>
                <a:cs typeface="Arial" panose="020B0604020202020204" pitchFamily="34" charset="0"/>
              </a:rPr>
              <a:t>• La </a:t>
            </a:r>
            <a:r>
              <a:rPr lang="en-US" altLang="en-US" sz="1600" i="0">
                <a:solidFill>
                  <a:srgbClr val="000000"/>
                </a:solidFill>
                <a:cs typeface="Arial" panose="020B0604020202020204" pitchFamily="34" charset="0"/>
              </a:rPr>
              <a:t>quantité d’information </a:t>
            </a:r>
            <a:r>
              <a:rPr lang="en-US" altLang="en-US" sz="1600" b="0" i="0">
                <a:solidFill>
                  <a:srgbClr val="000000"/>
                </a:solidFill>
                <a:cs typeface="Arial" panose="020B0604020202020204" pitchFamily="34" charset="0"/>
              </a:rPr>
              <a:t>est relative à un </a:t>
            </a:r>
            <a:r>
              <a:rPr lang="en-US" altLang="en-US" sz="1600" i="0">
                <a:solidFill>
                  <a:srgbClr val="000000"/>
                </a:solidFill>
                <a:cs typeface="Arial" panose="020B0604020202020204" pitchFamily="34" charset="0"/>
              </a:rPr>
              <a:t>contenu statistique</a:t>
            </a:r>
            <a:r>
              <a:rPr lang="en-US" altLang="en-US" sz="1600" b="0" i="0">
                <a:solidFill>
                  <a:srgbClr val="000000"/>
                </a:solidFill>
                <a:cs typeface="Arial" panose="020B0604020202020204" pitchFamily="34" charset="0"/>
              </a:rPr>
              <a:t>, plus grande si on ne s'attend pas à ce que l'évènement se réalise.</a:t>
            </a:r>
            <a:r>
              <a:rPr lang="en-US" altLang="en-US" sz="1600"/>
              <a:t> </a:t>
            </a:r>
            <a:br>
              <a:rPr lang="en-US" altLang="en-US" sz="1600"/>
            </a:br>
            <a:endParaRPr lang="en-US" altLang="en-US" sz="1600"/>
          </a:p>
        </p:txBody>
      </p:sp>
      <p:pic>
        <p:nvPicPr>
          <p:cNvPr id="21510" name="Picture 9">
            <a:extLst>
              <a:ext uri="{FF2B5EF4-FFF2-40B4-BE49-F238E27FC236}">
                <a16:creationId xmlns="" xmlns:a16="http://schemas.microsoft.com/office/drawing/2014/main" id="{E5FF8162-D943-4862-A9BA-1BCD19D19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214563"/>
            <a:ext cx="67151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 xmlns:a16="http://schemas.microsoft.com/office/drawing/2014/main" id="{758CCE21-3606-4ED4-9EFD-062B639E504C}"/>
              </a:ext>
            </a:extLst>
          </p:cNvPr>
          <p:cNvSpPr>
            <a:spLocks noGrp="1"/>
          </p:cNvSpPr>
          <p:nvPr>
            <p:ph type="title"/>
          </p:nvPr>
        </p:nvSpPr>
        <p:spPr/>
        <p:txBody>
          <a:bodyPr/>
          <a:lstStyle/>
          <a:p>
            <a:r>
              <a:rPr lang="fr-FR" altLang="en-US"/>
              <a:t>1.3 Information transmise</a:t>
            </a:r>
          </a:p>
        </p:txBody>
      </p:sp>
      <p:pic>
        <p:nvPicPr>
          <p:cNvPr id="34819" name="Content Placeholder 4" descr="p13.bmp">
            <a:extLst>
              <a:ext uri="{FF2B5EF4-FFF2-40B4-BE49-F238E27FC236}">
                <a16:creationId xmlns="" xmlns:a16="http://schemas.microsoft.com/office/drawing/2014/main" id="{21BEB27B-2377-41B1-9F92-B2B0F635EBBC}"/>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0156" t="4651" b="36678"/>
          <a:stretch/>
        </p:blipFill>
        <p:spPr>
          <a:xfrm>
            <a:off x="0" y="461962"/>
            <a:ext cx="9144000" cy="6396037"/>
          </a:xfrm>
        </p:spPr>
      </p:pic>
      <p:sp>
        <p:nvSpPr>
          <p:cNvPr id="34820" name="Slide Number Placeholder 3">
            <a:extLst>
              <a:ext uri="{FF2B5EF4-FFF2-40B4-BE49-F238E27FC236}">
                <a16:creationId xmlns="" xmlns:a16="http://schemas.microsoft.com/office/drawing/2014/main" id="{381E6F67-3893-41FC-B304-1E0D892C26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3AF565C3-6EE9-4669-A4A0-60731ED0DB71}" type="slidenum">
              <a:rPr lang="en-US" altLang="en-US" sz="1000"/>
              <a:pPr eaLnBrk="1" hangingPunct="1"/>
              <a:t>30</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 xmlns:a16="http://schemas.microsoft.com/office/drawing/2014/main" id="{758CCE21-3606-4ED4-9EFD-062B639E504C}"/>
              </a:ext>
            </a:extLst>
          </p:cNvPr>
          <p:cNvSpPr>
            <a:spLocks noGrp="1"/>
          </p:cNvSpPr>
          <p:nvPr>
            <p:ph type="title"/>
          </p:nvPr>
        </p:nvSpPr>
        <p:spPr/>
        <p:txBody>
          <a:bodyPr/>
          <a:lstStyle/>
          <a:p>
            <a:r>
              <a:rPr lang="fr-FR" altLang="en-US"/>
              <a:t>1.3 Information transmise</a:t>
            </a:r>
          </a:p>
        </p:txBody>
      </p:sp>
      <p:pic>
        <p:nvPicPr>
          <p:cNvPr id="34819" name="Content Placeholder 4" descr="p13.bmp">
            <a:extLst>
              <a:ext uri="{FF2B5EF4-FFF2-40B4-BE49-F238E27FC236}">
                <a16:creationId xmlns="" xmlns:a16="http://schemas.microsoft.com/office/drawing/2014/main" id="{21BEB27B-2377-41B1-9F92-B2B0F635EBBC}"/>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0156" t="63322" b="5814"/>
          <a:stretch/>
        </p:blipFill>
        <p:spPr>
          <a:xfrm>
            <a:off x="0" y="461964"/>
            <a:ext cx="9144000" cy="6396036"/>
          </a:xfrm>
        </p:spPr>
      </p:pic>
      <p:sp>
        <p:nvSpPr>
          <p:cNvPr id="34820" name="Slide Number Placeholder 3">
            <a:extLst>
              <a:ext uri="{FF2B5EF4-FFF2-40B4-BE49-F238E27FC236}">
                <a16:creationId xmlns="" xmlns:a16="http://schemas.microsoft.com/office/drawing/2014/main" id="{381E6F67-3893-41FC-B304-1E0D892C26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3AF565C3-6EE9-4669-A4A0-60731ED0DB71}" type="slidenum">
              <a:rPr lang="en-US" altLang="en-US" sz="1000"/>
              <a:pPr eaLnBrk="1" hangingPunct="1"/>
              <a:t>31</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228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7E0CEBF6-DA92-4D80-B366-1F2F9CBC3C35}"/>
              </a:ext>
            </a:extLst>
          </p:cNvPr>
          <p:cNvSpPr>
            <a:spLocks noGrp="1"/>
          </p:cNvSpPr>
          <p:nvPr>
            <p:ph type="title"/>
          </p:nvPr>
        </p:nvSpPr>
        <p:spPr/>
        <p:txBody>
          <a:bodyPr/>
          <a:lstStyle/>
          <a:p>
            <a:r>
              <a:rPr lang="fr-FR" altLang="en-US"/>
              <a:t>1.4 Codage</a:t>
            </a:r>
          </a:p>
        </p:txBody>
      </p:sp>
      <p:pic>
        <p:nvPicPr>
          <p:cNvPr id="35843" name="Content Placeholder 4" descr="p14.bmp">
            <a:extLst>
              <a:ext uri="{FF2B5EF4-FFF2-40B4-BE49-F238E27FC236}">
                <a16:creationId xmlns="" xmlns:a16="http://schemas.microsoft.com/office/drawing/2014/main" id="{34C973E5-8291-41C1-808F-4F5526818639}"/>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0938" t="6818" r="7152" b="41348"/>
          <a:stretch/>
        </p:blipFill>
        <p:spPr>
          <a:xfrm>
            <a:off x="0" y="428625"/>
            <a:ext cx="9144000" cy="6429375"/>
          </a:xfrm>
        </p:spPr>
      </p:pic>
      <p:sp>
        <p:nvSpPr>
          <p:cNvPr id="35844" name="Slide Number Placeholder 3">
            <a:extLst>
              <a:ext uri="{FF2B5EF4-FFF2-40B4-BE49-F238E27FC236}">
                <a16:creationId xmlns="" xmlns:a16="http://schemas.microsoft.com/office/drawing/2014/main" id="{C75C4D42-67CB-4453-9076-E1754E207F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43D83751-66A4-4988-A773-E96D5613498E}" type="slidenum">
              <a:rPr lang="en-US" altLang="en-US" sz="1000"/>
              <a:pPr eaLnBrk="1" hangingPunct="1"/>
              <a:t>32</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7E0CEBF6-DA92-4D80-B366-1F2F9CBC3C35}"/>
              </a:ext>
            </a:extLst>
          </p:cNvPr>
          <p:cNvSpPr>
            <a:spLocks noGrp="1"/>
          </p:cNvSpPr>
          <p:nvPr>
            <p:ph type="title"/>
          </p:nvPr>
        </p:nvSpPr>
        <p:spPr/>
        <p:txBody>
          <a:bodyPr/>
          <a:lstStyle/>
          <a:p>
            <a:r>
              <a:rPr lang="fr-FR" altLang="en-US"/>
              <a:t>1.4 Codage</a:t>
            </a:r>
          </a:p>
        </p:txBody>
      </p:sp>
      <p:pic>
        <p:nvPicPr>
          <p:cNvPr id="35843" name="Content Placeholder 4" descr="p14.bmp">
            <a:extLst>
              <a:ext uri="{FF2B5EF4-FFF2-40B4-BE49-F238E27FC236}">
                <a16:creationId xmlns="" xmlns:a16="http://schemas.microsoft.com/office/drawing/2014/main" id="{34C973E5-8291-41C1-808F-4F5526818639}"/>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0938" t="58652" r="7152"/>
          <a:stretch/>
        </p:blipFill>
        <p:spPr>
          <a:xfrm>
            <a:off x="0" y="461963"/>
            <a:ext cx="9144000" cy="6396037"/>
          </a:xfrm>
        </p:spPr>
      </p:pic>
      <p:sp>
        <p:nvSpPr>
          <p:cNvPr id="35844" name="Slide Number Placeholder 3">
            <a:extLst>
              <a:ext uri="{FF2B5EF4-FFF2-40B4-BE49-F238E27FC236}">
                <a16:creationId xmlns="" xmlns:a16="http://schemas.microsoft.com/office/drawing/2014/main" id="{C75C4D42-67CB-4453-9076-E1754E207F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43D83751-66A4-4988-A773-E96D5613498E}" type="slidenum">
              <a:rPr lang="en-US" altLang="en-US" sz="1000"/>
              <a:pPr eaLnBrk="1" hangingPunct="1"/>
              <a:t>33</a:t>
            </a:fld>
            <a:endParaRPr lang="en-US" altLang="en-US" sz="1000"/>
          </a:p>
        </p:txBody>
      </p:sp>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63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2">
            <a:extLst>
              <a:ext uri="{FF2B5EF4-FFF2-40B4-BE49-F238E27FC236}">
                <a16:creationId xmlns="" xmlns:a16="http://schemas.microsoft.com/office/drawing/2014/main" id="{E8609065-7F63-4801-914B-80018D409AC5}"/>
              </a:ext>
            </a:extLst>
          </p:cNvPr>
          <p:cNvSpPr>
            <a:spLocks noGrp="1" noChangeArrowheads="1"/>
          </p:cNvSpPr>
          <p:nvPr>
            <p:ph type="title"/>
          </p:nvPr>
        </p:nvSpPr>
        <p:spPr/>
        <p:txBody>
          <a:bodyPr/>
          <a:lstStyle/>
          <a:p>
            <a:pPr eaLnBrk="1" hangingPunct="1"/>
            <a:r>
              <a:rPr lang="fr-FR" altLang="en-US"/>
              <a:t>1.4 Codage</a:t>
            </a:r>
          </a:p>
        </p:txBody>
      </p:sp>
      <p:sp>
        <p:nvSpPr>
          <p:cNvPr id="3081" name="Rectangle 3">
            <a:extLst>
              <a:ext uri="{FF2B5EF4-FFF2-40B4-BE49-F238E27FC236}">
                <a16:creationId xmlns="" xmlns:a16="http://schemas.microsoft.com/office/drawing/2014/main" id="{10490B98-ADF3-405E-A507-B8C028296D10}"/>
              </a:ext>
            </a:extLst>
          </p:cNvPr>
          <p:cNvSpPr>
            <a:spLocks noGrp="1" noChangeArrowheads="1"/>
          </p:cNvSpPr>
          <p:nvPr>
            <p:ph idx="1"/>
          </p:nvPr>
        </p:nvSpPr>
        <p:spPr>
          <a:xfrm>
            <a:off x="214313" y="461963"/>
            <a:ext cx="8726487" cy="6396037"/>
          </a:xfrm>
        </p:spPr>
        <p:txBody>
          <a:bodyPr/>
          <a:lstStyle/>
          <a:p>
            <a:r>
              <a:rPr lang="fr-FR" altLang="en-US"/>
              <a:t>Les messages délivrés par la source ne sont pas en général sous une forme </a:t>
            </a:r>
          </a:p>
          <a:p>
            <a:pPr>
              <a:buFont typeface="Wingdings" panose="05000000000000000000" pitchFamily="2" charset="2"/>
              <a:buNone/>
            </a:pPr>
            <a:r>
              <a:rPr lang="fr-FR" altLang="en-US"/>
              <a:t>	compatible avec le canal.  Pour les rendre compatibles, on va les coder en utilisant un certain nombre de symboles acceptés par le canal, par exemple des 0 et 1 dans le cas courant d’un canal binaire.</a:t>
            </a:r>
          </a:p>
          <a:p>
            <a:r>
              <a:rPr lang="fr-FR" altLang="en-US"/>
              <a:t>Dans le cas général, à un message </a:t>
            </a:r>
            <a:r>
              <a:rPr lang="fr-FR" altLang="en-US" i="1"/>
              <a:t>m</a:t>
            </a:r>
            <a:r>
              <a:rPr lang="fr-FR" altLang="en-US" i="1" baseline="-25000"/>
              <a:t>j</a:t>
            </a:r>
            <a:r>
              <a:rPr lang="fr-FR" altLang="en-US"/>
              <a:t>, on associe une forme codée: </a:t>
            </a:r>
            <a:r>
              <a:rPr lang="fr-FR" altLang="en-US" i="1"/>
              <a:t>a</a:t>
            </a:r>
            <a:r>
              <a:rPr lang="fr-FR" altLang="en-US" i="1" baseline="-25000"/>
              <a:t>1j </a:t>
            </a:r>
            <a:r>
              <a:rPr lang="fr-FR" altLang="en-US" i="1"/>
              <a:t>a</a:t>
            </a:r>
            <a:r>
              <a:rPr lang="fr-FR" altLang="en-US" i="1" baseline="-25000"/>
              <a:t>2j </a:t>
            </a:r>
            <a:r>
              <a:rPr lang="fr-FR" altLang="en-US" i="1"/>
              <a:t>a</a:t>
            </a:r>
            <a:r>
              <a:rPr lang="fr-FR" altLang="en-US" i="1" baseline="-25000"/>
              <a:t>3j</a:t>
            </a:r>
            <a:r>
              <a:rPr lang="fr-FR" altLang="en-US" i="1"/>
              <a:t>…a</a:t>
            </a:r>
            <a:r>
              <a:rPr lang="fr-FR" altLang="en-US" i="1" baseline="-25000"/>
              <a:t>nj</a:t>
            </a:r>
            <a:r>
              <a:rPr lang="fr-FR" altLang="en-US"/>
              <a:t> formée par l'utilisation de </a:t>
            </a:r>
            <a:r>
              <a:rPr lang="fr-FR" altLang="en-US" i="1"/>
              <a:t>n</a:t>
            </a:r>
            <a:r>
              <a:rPr lang="fr-FR" altLang="en-US"/>
              <a:t> lettres ou symboles d’un alphabet.</a:t>
            </a:r>
          </a:p>
          <a:p>
            <a:r>
              <a:rPr lang="fr-FR" altLang="en-US"/>
              <a:t>Soit un alphabet de </a:t>
            </a:r>
            <a:r>
              <a:rPr lang="fr-FR" altLang="en-US" i="1"/>
              <a:t>q </a:t>
            </a:r>
            <a:r>
              <a:rPr lang="fr-FR" altLang="en-US"/>
              <a:t>lettres; si elles sont également probables, la quantité d'information associée à chacune est </a:t>
            </a:r>
            <a:r>
              <a:rPr lang="fr-FR" altLang="en-US" i="1"/>
              <a:t>log q .</a:t>
            </a:r>
            <a:endParaRPr lang="fr-FR" altLang="en-US"/>
          </a:p>
          <a:p>
            <a:pPr>
              <a:buFont typeface="Wingdings" panose="05000000000000000000" pitchFamily="2" charset="2"/>
              <a:buNone/>
            </a:pPr>
            <a:r>
              <a:rPr lang="fr-FR" altLang="en-US"/>
              <a:t>	Mais soit une source d'entropie </a:t>
            </a:r>
            <a:r>
              <a:rPr lang="fr-FR" altLang="en-US" b="1" i="1"/>
              <a:t>H</a:t>
            </a:r>
            <a:r>
              <a:rPr lang="fr-FR" altLang="en-US"/>
              <a:t> délivrant </a:t>
            </a:r>
            <a:r>
              <a:rPr lang="fr-FR" altLang="en-US" b="1" i="1"/>
              <a:t>k</a:t>
            </a:r>
            <a:r>
              <a:rPr lang="fr-FR" altLang="en-US"/>
              <a:t> messages, le message </a:t>
            </a:r>
            <a:r>
              <a:rPr lang="fr-FR" altLang="en-US" i="1"/>
              <a:t>j</a:t>
            </a:r>
            <a:r>
              <a:rPr lang="fr-FR" altLang="en-US"/>
              <a:t> étant codé à l'aide de </a:t>
            </a:r>
            <a:r>
              <a:rPr lang="fr-FR" altLang="en-US" i="1"/>
              <a:t>n</a:t>
            </a:r>
            <a:r>
              <a:rPr lang="fr-FR" altLang="en-US" i="1" baseline="-25000"/>
              <a:t>j</a:t>
            </a:r>
            <a:r>
              <a:rPr lang="fr-FR" altLang="en-US" i="1"/>
              <a:t> </a:t>
            </a:r>
            <a:r>
              <a:rPr lang="fr-FR" altLang="en-US"/>
              <a:t>lettres de l'alphabet de codage. Le nombre moyen de lettres pour un message est: </a:t>
            </a:r>
          </a:p>
          <a:p>
            <a:pPr>
              <a:buFont typeface="Wingdings" panose="05000000000000000000" pitchFamily="2" charset="2"/>
              <a:buNone/>
            </a:pPr>
            <a:r>
              <a:rPr lang="fr-FR" altLang="en-US"/>
              <a:t>                                     </a:t>
            </a:r>
          </a:p>
          <a:p>
            <a:pPr>
              <a:buFont typeface="Wingdings" panose="05000000000000000000" pitchFamily="2" charset="2"/>
              <a:buNone/>
            </a:pPr>
            <a:r>
              <a:rPr lang="fr-FR" altLang="en-US"/>
              <a:t>                                          où         est la probabilité du message </a:t>
            </a:r>
            <a:r>
              <a:rPr lang="fr-FR" altLang="en-US" i="1"/>
              <a:t>j</a:t>
            </a:r>
            <a:endParaRPr lang="fr-FR" altLang="en-US"/>
          </a:p>
          <a:p>
            <a:endParaRPr lang="fr-FR" altLang="en-US"/>
          </a:p>
          <a:p>
            <a:r>
              <a:rPr lang="fr-FR" altLang="en-US"/>
              <a:t>L'entropie </a:t>
            </a:r>
            <a:r>
              <a:rPr lang="fr-FR" altLang="en-US" b="1" i="1"/>
              <a:t>H</a:t>
            </a:r>
            <a:r>
              <a:rPr lang="fr-FR" altLang="en-US"/>
              <a:t> est l'information moyenne par message; l'information moyenne par lettre ou symbole est donc:    </a:t>
            </a:r>
          </a:p>
          <a:p>
            <a:pPr>
              <a:buFont typeface="Wingdings" panose="05000000000000000000" pitchFamily="2" charset="2"/>
              <a:buNone/>
            </a:pPr>
            <a:r>
              <a:rPr lang="fr-FR" altLang="en-US"/>
              <a:t>	  	  </a:t>
            </a:r>
          </a:p>
          <a:p>
            <a:pPr>
              <a:buFont typeface="Wingdings" panose="05000000000000000000" pitchFamily="2" charset="2"/>
              <a:buNone/>
            </a:pPr>
            <a:r>
              <a:rPr lang="fr-FR" altLang="en-US"/>
              <a:t>	Or dans le cas général, les symboles ne sont pas équiprobables, chacun d'eux transporte une information moyenne plus petite que la valeur maximale  </a:t>
            </a:r>
            <a:r>
              <a:rPr lang="fr-FR" altLang="en-US" i="1"/>
              <a:t>        .</a:t>
            </a:r>
          </a:p>
          <a:p>
            <a:pPr>
              <a:buFont typeface="Wingdings" panose="05000000000000000000" pitchFamily="2" charset="2"/>
              <a:buNone/>
            </a:pPr>
            <a:r>
              <a:rPr lang="fr-FR" altLang="en-US"/>
              <a:t>	On peut donc écrire:                           </a:t>
            </a:r>
          </a:p>
          <a:p>
            <a:pPr>
              <a:buFont typeface="Wingdings" panose="05000000000000000000" pitchFamily="2" charset="2"/>
              <a:buNone/>
            </a:pPr>
            <a:r>
              <a:rPr lang="fr-FR" altLang="en-US"/>
              <a:t>                                                               ou encore 	 </a:t>
            </a:r>
          </a:p>
          <a:p>
            <a:pPr>
              <a:buFont typeface="Wingdings" panose="05000000000000000000" pitchFamily="2" charset="2"/>
              <a:buNone/>
            </a:pPr>
            <a:r>
              <a:rPr lang="fr-FR" altLang="en-US"/>
              <a:t>	</a:t>
            </a:r>
          </a:p>
          <a:p>
            <a:pPr>
              <a:buFont typeface="Wingdings" panose="05000000000000000000" pitchFamily="2" charset="2"/>
              <a:buNone/>
            </a:pPr>
            <a:r>
              <a:rPr lang="fr-FR" altLang="en-US"/>
              <a:t>	Ceci est une condition sur le nombre minimal de symboles qu'il faut utiliser pour coder une source ayant une entropie donnée.</a:t>
            </a:r>
          </a:p>
          <a:p>
            <a:pPr>
              <a:buFont typeface="Wingdings" panose="05000000000000000000" pitchFamily="2" charset="2"/>
              <a:buNone/>
            </a:pPr>
            <a:endParaRPr lang="fr-FR" altLang="en-US"/>
          </a:p>
          <a:p>
            <a:pPr eaLnBrk="1" hangingPunct="1"/>
            <a:endParaRPr lang="fr-FR" altLang="en-US"/>
          </a:p>
        </p:txBody>
      </p:sp>
      <p:sp>
        <p:nvSpPr>
          <p:cNvPr id="3082" name="Espace réservé du numéro de diapositive 1">
            <a:extLst>
              <a:ext uri="{FF2B5EF4-FFF2-40B4-BE49-F238E27FC236}">
                <a16:creationId xmlns="" xmlns:a16="http://schemas.microsoft.com/office/drawing/2014/main" id="{04974626-284F-4A2E-B4F9-89A2AAB33C6F}"/>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23B2745B-7CCD-4A28-882F-ED8BD4E7207B}" type="slidenum">
              <a:rPr lang="fr-FR" altLang="en-US" sz="1000"/>
              <a:pPr eaLnBrk="1" hangingPunct="1"/>
              <a:t>34</a:t>
            </a:fld>
            <a:endParaRPr lang="fr-FR" altLang="en-US" sz="1000"/>
          </a:p>
        </p:txBody>
      </p:sp>
      <p:sp>
        <p:nvSpPr>
          <p:cNvPr id="3083" name="Rectangle 7">
            <a:extLst>
              <a:ext uri="{FF2B5EF4-FFF2-40B4-BE49-F238E27FC236}">
                <a16:creationId xmlns="" xmlns:a16="http://schemas.microsoft.com/office/drawing/2014/main" id="{E87C7A2B-D3D1-40C9-980C-BAEE1680AD3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3084" name="Content Placeholder 8">
            <a:extLst>
              <a:ext uri="{FF2B5EF4-FFF2-40B4-BE49-F238E27FC236}">
                <a16:creationId xmlns="" xmlns:a16="http://schemas.microsoft.com/office/drawing/2014/main" id="{F1BCFE32-05AE-4C2E-ACD6-5BFE421F1643}"/>
              </a:ext>
            </a:extLst>
          </p:cNvPr>
          <p:cNvSpPr>
            <a:spLocks noGrp="1"/>
          </p:cNvSpPr>
          <p:nvPr>
            <p:ph idx="13"/>
          </p:nvPr>
        </p:nvSpPr>
        <p:spPr>
          <a:xfrm>
            <a:off x="0" y="6904037"/>
            <a:ext cx="8610600" cy="96837"/>
          </a:xfrm>
        </p:spPr>
        <p:txBody>
          <a:bodyPr/>
          <a:lstStyle/>
          <a:p>
            <a:pPr>
              <a:buFont typeface="Wingdings" panose="05000000000000000000" pitchFamily="2" charset="2"/>
              <a:buNone/>
            </a:pPr>
            <a:endParaRPr lang="fr-FR" altLang="en-US" dirty="0"/>
          </a:p>
        </p:txBody>
      </p:sp>
      <p:sp>
        <p:nvSpPr>
          <p:cNvPr id="3085" name="Rectangle 10">
            <a:extLst>
              <a:ext uri="{FF2B5EF4-FFF2-40B4-BE49-F238E27FC236}">
                <a16:creationId xmlns="" xmlns:a16="http://schemas.microsoft.com/office/drawing/2014/main" id="{40E4D3AB-F474-4023-8503-AC5FD9A4436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3086" name="Rectangle 12">
            <a:extLst>
              <a:ext uri="{FF2B5EF4-FFF2-40B4-BE49-F238E27FC236}">
                <a16:creationId xmlns="" xmlns:a16="http://schemas.microsoft.com/office/drawing/2014/main" id="{E55FB97B-AB3F-4AB6-8493-A3351A94873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3087" name="Rectangle 14">
            <a:extLst>
              <a:ext uri="{FF2B5EF4-FFF2-40B4-BE49-F238E27FC236}">
                <a16:creationId xmlns="" xmlns:a16="http://schemas.microsoft.com/office/drawing/2014/main" id="{22E04209-AAE5-4022-A9A4-E13E2C30BC6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3088" name="Rectangle 16">
            <a:extLst>
              <a:ext uri="{FF2B5EF4-FFF2-40B4-BE49-F238E27FC236}">
                <a16:creationId xmlns="" xmlns:a16="http://schemas.microsoft.com/office/drawing/2014/main" id="{02735237-6AA8-4846-8065-B225E3E8F7A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3089" name="Rectangle 18">
            <a:extLst>
              <a:ext uri="{FF2B5EF4-FFF2-40B4-BE49-F238E27FC236}">
                <a16:creationId xmlns="" xmlns:a16="http://schemas.microsoft.com/office/drawing/2014/main" id="{0F7DD36E-5EAE-48D1-82E6-E362B6FB07A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3090" name="Rectangle 20">
            <a:extLst>
              <a:ext uri="{FF2B5EF4-FFF2-40B4-BE49-F238E27FC236}">
                <a16:creationId xmlns="" xmlns:a16="http://schemas.microsoft.com/office/drawing/2014/main" id="{E8197F93-24F5-4510-9E1D-7A64A6C93BB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3091" name="Rectangle 22">
            <a:extLst>
              <a:ext uri="{FF2B5EF4-FFF2-40B4-BE49-F238E27FC236}">
                <a16:creationId xmlns="" xmlns:a16="http://schemas.microsoft.com/office/drawing/2014/main" id="{8828E931-387D-4CA8-B5CB-02A9AC04080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3074" name="Object 31">
            <a:extLst>
              <a:ext uri="{FF2B5EF4-FFF2-40B4-BE49-F238E27FC236}">
                <a16:creationId xmlns="" xmlns:a16="http://schemas.microsoft.com/office/drawing/2014/main" id="{940D469A-C60D-4AF1-83C6-C40C32F83357}"/>
              </a:ext>
            </a:extLst>
          </p:cNvPr>
          <p:cNvGraphicFramePr>
            <a:graphicFrameLocks noChangeAspect="1"/>
          </p:cNvGraphicFramePr>
          <p:nvPr/>
        </p:nvGraphicFramePr>
        <p:xfrm>
          <a:off x="4929188" y="5500688"/>
          <a:ext cx="1401762" cy="608012"/>
        </p:xfrm>
        <a:graphic>
          <a:graphicData uri="http://schemas.openxmlformats.org/presentationml/2006/ole">
            <mc:AlternateContent xmlns:mc="http://schemas.openxmlformats.org/markup-compatibility/2006">
              <mc:Choice xmlns:v="urn:schemas-microsoft-com:vml" Requires="v">
                <p:oleObj spid="_x0000_s3229" name="Equation" r:id="rId3" imgW="977760" imgH="419040" progId="Equation.3">
                  <p:embed/>
                </p:oleObj>
              </mc:Choice>
              <mc:Fallback>
                <p:oleObj name="Equation" r:id="rId3" imgW="977760" imgH="419040" progId="Equation.3">
                  <p:embed/>
                  <p:pic>
                    <p:nvPicPr>
                      <p:cNvPr id="3074" name="Object 31">
                        <a:extLst>
                          <a:ext uri="{FF2B5EF4-FFF2-40B4-BE49-F238E27FC236}">
                            <a16:creationId xmlns="" xmlns:a16="http://schemas.microsoft.com/office/drawing/2014/main" id="{940D469A-C60D-4AF1-83C6-C40C32F83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5500688"/>
                        <a:ext cx="1401762"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7">
            <a:extLst>
              <a:ext uri="{FF2B5EF4-FFF2-40B4-BE49-F238E27FC236}">
                <a16:creationId xmlns="" xmlns:a16="http://schemas.microsoft.com/office/drawing/2014/main" id="{21C0FE50-8437-4E1B-8CBA-C47F488FA140}"/>
              </a:ext>
            </a:extLst>
          </p:cNvPr>
          <p:cNvGraphicFramePr>
            <a:graphicFrameLocks noChangeAspect="1"/>
          </p:cNvGraphicFramePr>
          <p:nvPr/>
        </p:nvGraphicFramePr>
        <p:xfrm>
          <a:off x="857250" y="3143250"/>
          <a:ext cx="1571625" cy="857250"/>
        </p:xfrm>
        <a:graphic>
          <a:graphicData uri="http://schemas.openxmlformats.org/presentationml/2006/ole">
            <mc:AlternateContent xmlns:mc="http://schemas.openxmlformats.org/markup-compatibility/2006">
              <mc:Choice xmlns:v="urn:schemas-microsoft-com:vml" Requires="v">
                <p:oleObj spid="_x0000_s3230" name="Equation" r:id="rId5" imgW="761760" imgH="444240" progId="Equation.3">
                  <p:embed/>
                </p:oleObj>
              </mc:Choice>
              <mc:Fallback>
                <p:oleObj name="Equation" r:id="rId5" imgW="761760" imgH="444240" progId="Equation.3">
                  <p:embed/>
                  <p:pic>
                    <p:nvPicPr>
                      <p:cNvPr id="3075" name="Object 17">
                        <a:extLst>
                          <a:ext uri="{FF2B5EF4-FFF2-40B4-BE49-F238E27FC236}">
                            <a16:creationId xmlns="" xmlns:a16="http://schemas.microsoft.com/office/drawing/2014/main" id="{21C0FE50-8437-4E1B-8CBA-C47F488FA1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3143250"/>
                        <a:ext cx="15716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8">
            <a:extLst>
              <a:ext uri="{FF2B5EF4-FFF2-40B4-BE49-F238E27FC236}">
                <a16:creationId xmlns="" xmlns:a16="http://schemas.microsoft.com/office/drawing/2014/main" id="{57DFE69C-913A-4DDA-8E4D-08C92F1B1BC5}"/>
              </a:ext>
            </a:extLst>
          </p:cNvPr>
          <p:cNvGraphicFramePr>
            <a:graphicFrameLocks noChangeAspect="1"/>
          </p:cNvGraphicFramePr>
          <p:nvPr/>
        </p:nvGraphicFramePr>
        <p:xfrm>
          <a:off x="3000375" y="3357563"/>
          <a:ext cx="285750" cy="384175"/>
        </p:xfrm>
        <a:graphic>
          <a:graphicData uri="http://schemas.openxmlformats.org/presentationml/2006/ole">
            <mc:AlternateContent xmlns:mc="http://schemas.openxmlformats.org/markup-compatibility/2006">
              <mc:Choice xmlns:v="urn:schemas-microsoft-com:vml" Requires="v">
                <p:oleObj spid="_x0000_s3231" name="Equation" r:id="rId7" imgW="190440" imgH="241200" progId="Equation.3">
                  <p:embed/>
                </p:oleObj>
              </mc:Choice>
              <mc:Fallback>
                <p:oleObj name="Equation" r:id="rId7" imgW="190440" imgH="241200" progId="Equation.3">
                  <p:embed/>
                  <p:pic>
                    <p:nvPicPr>
                      <p:cNvPr id="3076" name="Object 18">
                        <a:extLst>
                          <a:ext uri="{FF2B5EF4-FFF2-40B4-BE49-F238E27FC236}">
                            <a16:creationId xmlns="" xmlns:a16="http://schemas.microsoft.com/office/drawing/2014/main" id="{57DFE69C-913A-4DDA-8E4D-08C92F1B1B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75" y="3357563"/>
                        <a:ext cx="2857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19">
            <a:extLst>
              <a:ext uri="{FF2B5EF4-FFF2-40B4-BE49-F238E27FC236}">
                <a16:creationId xmlns="" xmlns:a16="http://schemas.microsoft.com/office/drawing/2014/main" id="{45162B68-B6DF-49F5-ABD3-7D2A0021170C}"/>
              </a:ext>
            </a:extLst>
          </p:cNvPr>
          <p:cNvGraphicFramePr>
            <a:graphicFrameLocks noChangeAspect="1"/>
          </p:cNvGraphicFramePr>
          <p:nvPr/>
        </p:nvGraphicFramePr>
        <p:xfrm>
          <a:off x="6072188" y="5072063"/>
          <a:ext cx="428625" cy="285750"/>
        </p:xfrm>
        <a:graphic>
          <a:graphicData uri="http://schemas.openxmlformats.org/presentationml/2006/ole">
            <mc:AlternateContent xmlns:mc="http://schemas.openxmlformats.org/markup-compatibility/2006">
              <mc:Choice xmlns:v="urn:schemas-microsoft-com:vml" Requires="v">
                <p:oleObj spid="_x0000_s3232" name="Equation" r:id="rId9" imgW="342720" imgH="203040" progId="Equation.3">
                  <p:embed/>
                </p:oleObj>
              </mc:Choice>
              <mc:Fallback>
                <p:oleObj name="Equation" r:id="rId9" imgW="342720" imgH="203040" progId="Equation.3">
                  <p:embed/>
                  <p:pic>
                    <p:nvPicPr>
                      <p:cNvPr id="3077" name="Object 19">
                        <a:extLst>
                          <a:ext uri="{FF2B5EF4-FFF2-40B4-BE49-F238E27FC236}">
                            <a16:creationId xmlns="" xmlns:a16="http://schemas.microsoft.com/office/drawing/2014/main" id="{45162B68-B6DF-49F5-ABD3-7D2A002117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072063"/>
                        <a:ext cx="4286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22">
            <a:extLst>
              <a:ext uri="{FF2B5EF4-FFF2-40B4-BE49-F238E27FC236}">
                <a16:creationId xmlns="" xmlns:a16="http://schemas.microsoft.com/office/drawing/2014/main" id="{BC6E6282-9C36-4089-A0FB-379EC2D14494}"/>
              </a:ext>
            </a:extLst>
          </p:cNvPr>
          <p:cNvGraphicFramePr>
            <a:graphicFrameLocks noChangeAspect="1"/>
          </p:cNvGraphicFramePr>
          <p:nvPr/>
        </p:nvGraphicFramePr>
        <p:xfrm>
          <a:off x="2643188" y="5429250"/>
          <a:ext cx="1000125" cy="679450"/>
        </p:xfrm>
        <a:graphic>
          <a:graphicData uri="http://schemas.openxmlformats.org/presentationml/2006/ole">
            <mc:AlternateContent xmlns:mc="http://schemas.openxmlformats.org/markup-compatibility/2006">
              <mc:Choice xmlns:v="urn:schemas-microsoft-com:vml" Requires="v">
                <p:oleObj spid="_x0000_s3233" name="Equation" r:id="rId11" imgW="647640" imgH="393480" progId="Equation.3">
                  <p:embed/>
                </p:oleObj>
              </mc:Choice>
              <mc:Fallback>
                <p:oleObj name="Equation" r:id="rId11" imgW="647640" imgH="393480" progId="Equation.3">
                  <p:embed/>
                  <p:pic>
                    <p:nvPicPr>
                      <p:cNvPr id="3078" name="Object 22">
                        <a:extLst>
                          <a:ext uri="{FF2B5EF4-FFF2-40B4-BE49-F238E27FC236}">
                            <a16:creationId xmlns="" xmlns:a16="http://schemas.microsoft.com/office/drawing/2014/main" id="{BC6E6282-9C36-4089-A0FB-379EC2D144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88" y="5429250"/>
                        <a:ext cx="1000125"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26">
            <a:extLst>
              <a:ext uri="{FF2B5EF4-FFF2-40B4-BE49-F238E27FC236}">
                <a16:creationId xmlns="" xmlns:a16="http://schemas.microsoft.com/office/drawing/2014/main" id="{F6E0E7C1-F3F5-487F-9D98-4FE91C2B50F6}"/>
              </a:ext>
            </a:extLst>
          </p:cNvPr>
          <p:cNvGraphicFramePr>
            <a:graphicFrameLocks noChangeAspect="1"/>
          </p:cNvGraphicFramePr>
          <p:nvPr/>
        </p:nvGraphicFramePr>
        <p:xfrm>
          <a:off x="2428875" y="4214813"/>
          <a:ext cx="357188" cy="642937"/>
        </p:xfrm>
        <a:graphic>
          <a:graphicData uri="http://schemas.openxmlformats.org/presentationml/2006/ole">
            <mc:AlternateContent xmlns:mc="http://schemas.openxmlformats.org/markup-compatibility/2006">
              <mc:Choice xmlns:v="urn:schemas-microsoft-com:vml" Requires="v">
                <p:oleObj spid="_x0000_s3234" name="Equation" r:id="rId13" imgW="203040" imgH="393480" progId="Equation.3">
                  <p:embed/>
                </p:oleObj>
              </mc:Choice>
              <mc:Fallback>
                <p:oleObj name="Equation" r:id="rId13" imgW="203040" imgH="393480" progId="Equation.3">
                  <p:embed/>
                  <p:pic>
                    <p:nvPicPr>
                      <p:cNvPr id="3079" name="Object 26">
                        <a:extLst>
                          <a:ext uri="{FF2B5EF4-FFF2-40B4-BE49-F238E27FC236}">
                            <a16:creationId xmlns="" xmlns:a16="http://schemas.microsoft.com/office/drawing/2014/main" id="{F6E0E7C1-F3F5-487F-9D98-4FE91C2B50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8875" y="4214813"/>
                        <a:ext cx="357188"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Image 20" descr="161272645652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 xmlns:a16="http://schemas.microsoft.com/office/drawing/2014/main" id="{5F11D43E-081E-41B9-B442-C510046686D9}"/>
              </a:ext>
            </a:extLst>
          </p:cNvPr>
          <p:cNvSpPr>
            <a:spLocks noGrp="1"/>
          </p:cNvSpPr>
          <p:nvPr>
            <p:ph type="title"/>
          </p:nvPr>
        </p:nvSpPr>
        <p:spPr/>
        <p:txBody>
          <a:bodyPr/>
          <a:lstStyle/>
          <a:p>
            <a:r>
              <a:rPr lang="fr-FR" altLang="en-US"/>
              <a:t>Résumé: Source et Canal</a:t>
            </a:r>
          </a:p>
        </p:txBody>
      </p:sp>
      <p:sp>
        <p:nvSpPr>
          <p:cNvPr id="36867" name="Espace réservé du contenu 3">
            <a:extLst>
              <a:ext uri="{FF2B5EF4-FFF2-40B4-BE49-F238E27FC236}">
                <a16:creationId xmlns="" xmlns:a16="http://schemas.microsoft.com/office/drawing/2014/main" id="{FBB8BCEF-DA66-4AF0-90E1-B6A1BD8F800A}"/>
              </a:ext>
            </a:extLst>
          </p:cNvPr>
          <p:cNvSpPr>
            <a:spLocks noGrp="1"/>
          </p:cNvSpPr>
          <p:nvPr>
            <p:ph idx="13"/>
          </p:nvPr>
        </p:nvSpPr>
        <p:spPr>
          <a:xfrm>
            <a:off x="0" y="6611938"/>
            <a:ext cx="8610600" cy="246062"/>
          </a:xfrm>
        </p:spPr>
        <p:txBody>
          <a:bodyPr/>
          <a:lstStyle/>
          <a:p>
            <a:endParaRPr lang="fr-FR" altLang="en-US"/>
          </a:p>
        </p:txBody>
      </p:sp>
      <p:sp>
        <p:nvSpPr>
          <p:cNvPr id="36868" name="Espace réservé du numéro de diapositive 4">
            <a:extLst>
              <a:ext uri="{FF2B5EF4-FFF2-40B4-BE49-F238E27FC236}">
                <a16:creationId xmlns="" xmlns:a16="http://schemas.microsoft.com/office/drawing/2014/main" id="{98CF03E0-88CA-45B2-8C4A-ED5B70AB0AFF}"/>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28AF6A20-CCC7-434E-A964-F34FE592C295}" type="slidenum">
              <a:rPr lang="en-US" altLang="en-US" sz="1000"/>
              <a:pPr eaLnBrk="1" hangingPunct="1"/>
              <a:t>35</a:t>
            </a:fld>
            <a:endParaRPr lang="en-US" altLang="en-US" sz="1000"/>
          </a:p>
        </p:txBody>
      </p:sp>
      <p:pic>
        <p:nvPicPr>
          <p:cNvPr id="36869" name="Picture 3">
            <a:extLst>
              <a:ext uri="{FF2B5EF4-FFF2-40B4-BE49-F238E27FC236}">
                <a16:creationId xmlns="" xmlns:a16="http://schemas.microsoft.com/office/drawing/2014/main" id="{66C2ECD0-CDD9-4D68-80ED-7647BE2D5D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00063"/>
            <a:ext cx="7072313" cy="1500187"/>
          </a:xfrm>
          <a:noFill/>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pic>
      <p:pic>
        <p:nvPicPr>
          <p:cNvPr id="36871" name="Picture 4">
            <a:extLst>
              <a:ext uri="{FF2B5EF4-FFF2-40B4-BE49-F238E27FC236}">
                <a16:creationId xmlns="" xmlns:a16="http://schemas.microsoft.com/office/drawing/2014/main" id="{8CEF4D72-5D04-4FF7-B491-CEB12F297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714375"/>
            <a:ext cx="2000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72" name="Rectangle 10">
            <a:extLst>
              <a:ext uri="{FF2B5EF4-FFF2-40B4-BE49-F238E27FC236}">
                <a16:creationId xmlns="" xmlns:a16="http://schemas.microsoft.com/office/drawing/2014/main" id="{8781C34D-686E-484D-ADBE-6E9BE919F9DD}"/>
              </a:ext>
            </a:extLst>
          </p:cNvPr>
          <p:cNvSpPr>
            <a:spLocks noChangeArrowheads="1"/>
          </p:cNvSpPr>
          <p:nvPr/>
        </p:nvSpPr>
        <p:spPr bwMode="auto">
          <a:xfrm>
            <a:off x="0" y="2071688"/>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sz="1600" i="0"/>
              <a:t>Capacité d'un canal</a:t>
            </a:r>
          </a:p>
          <a:p>
            <a:pPr eaLnBrk="1" hangingPunct="1"/>
            <a:r>
              <a:rPr lang="fr-FR" altLang="en-US" sz="1600" b="0" i="0"/>
              <a:t>on définit la </a:t>
            </a:r>
            <a:r>
              <a:rPr lang="fr-FR" altLang="en-US" sz="1600" i="0"/>
              <a:t>capacité d'un canal </a:t>
            </a:r>
            <a:r>
              <a:rPr lang="fr-FR" altLang="en-US" sz="1600" b="0" i="0"/>
              <a:t>par le maximum de </a:t>
            </a:r>
            <a:r>
              <a:rPr lang="fr-FR" altLang="en-US" sz="1600" b="0"/>
              <a:t>I(</a:t>
            </a:r>
            <a:r>
              <a:rPr lang="fr-FR" altLang="en-US" sz="1600" b="0" i="0"/>
              <a:t>X;</a:t>
            </a:r>
            <a:r>
              <a:rPr lang="fr-FR" altLang="en-US" sz="1600" b="0"/>
              <a:t>Y) </a:t>
            </a:r>
            <a:r>
              <a:rPr lang="fr-FR" altLang="en-US" sz="1600" b="0" i="0"/>
              <a:t>en prenant en compte toutes les lois de probabilité possibles sur X.</a:t>
            </a:r>
            <a:br>
              <a:rPr lang="fr-FR" altLang="en-US" sz="1600" b="0" i="0"/>
            </a:br>
            <a:endParaRPr lang="fr-FR" altLang="en-US" sz="1600" b="0" i="0"/>
          </a:p>
          <a:p>
            <a:pPr eaLnBrk="1" hangingPunct="1"/>
            <a:endParaRPr lang="fr-FR" altLang="en-US" sz="1600" b="0" i="0"/>
          </a:p>
          <a:p>
            <a:pPr eaLnBrk="1" hangingPunct="1"/>
            <a:r>
              <a:rPr lang="fr-FR" altLang="en-US" sz="1600" b="0" i="0"/>
              <a:t>C correspond au maximum d'information que peut apporter le canal de transmission.</a:t>
            </a:r>
            <a:r>
              <a:rPr lang="fr-FR" altLang="en-US" sz="1600"/>
              <a:t> </a:t>
            </a:r>
          </a:p>
          <a:p>
            <a:pPr eaLnBrk="1" hangingPunct="1"/>
            <a:endParaRPr lang="fr-FR" altLang="en-US" sz="1600" i="0"/>
          </a:p>
          <a:p>
            <a:pPr eaLnBrk="1" hangingPunct="1"/>
            <a:r>
              <a:rPr lang="fr-FR" altLang="en-US" sz="1600" i="0"/>
              <a:t>Caractérisation du canal</a:t>
            </a:r>
          </a:p>
          <a:p>
            <a:pPr eaLnBrk="1" hangingPunct="1"/>
            <a:r>
              <a:rPr lang="fr-FR" altLang="en-US" sz="1600" b="0" i="0"/>
              <a:t>• Un canal </a:t>
            </a:r>
            <a:r>
              <a:rPr lang="fr-FR" altLang="en-US" sz="1600" i="0"/>
              <a:t>sans mémoire </a:t>
            </a:r>
            <a:r>
              <a:rPr lang="fr-FR" altLang="en-US" sz="1600" b="0" i="0"/>
              <a:t>est un canal pour lequel la sortie à un instant donné ne dépend statistiquement que de l'entrée correspondante.</a:t>
            </a:r>
            <a:br>
              <a:rPr lang="fr-FR" altLang="en-US" sz="1600" b="0" i="0"/>
            </a:br>
            <a:r>
              <a:rPr lang="fr-FR" altLang="en-US" sz="1600" b="0" i="0"/>
              <a:t>• Un canal est </a:t>
            </a:r>
            <a:r>
              <a:rPr lang="fr-FR" altLang="en-US" sz="1600" i="0"/>
              <a:t>symétrique </a:t>
            </a:r>
            <a:r>
              <a:rPr lang="fr-FR" altLang="en-US" sz="1600" b="0" i="0"/>
              <a:t>si l'ensemble des valeurs constituant l'alphabet de sortie peut être partitionné en sous-ensembles de telle sorte que pour chacun de ces sous-ensembles, la sous-matrice de transition possède les propriétés suivantes :</a:t>
            </a:r>
            <a:br>
              <a:rPr lang="fr-FR" altLang="en-US" sz="1600" b="0" i="0"/>
            </a:br>
            <a:r>
              <a:rPr lang="fr-FR" altLang="en-US" sz="1600" b="0" i="0"/>
              <a:t>– toutes les lignes sont identiques (à des permutations près) ;</a:t>
            </a:r>
            <a:br>
              <a:rPr lang="fr-FR" altLang="en-US" sz="1600" b="0" i="0"/>
            </a:br>
            <a:r>
              <a:rPr lang="fr-FR" altLang="en-US" sz="1600" b="0" i="0"/>
              <a:t>– toutes les colonnes (s'il y en a au moins deux) sont identiques (à des permutations près).</a:t>
            </a:r>
            <a:br>
              <a:rPr lang="fr-FR" altLang="en-US" sz="1600" b="0" i="0"/>
            </a:br>
            <a:endParaRPr lang="fr-FR" altLang="en-US" sz="1600" b="0" i="0"/>
          </a:p>
          <a:p>
            <a:pPr eaLnBrk="1" hangingPunct="1"/>
            <a:r>
              <a:rPr lang="fr-FR" altLang="en-US" sz="1600" i="0"/>
              <a:t>Théorème</a:t>
            </a:r>
            <a:br>
              <a:rPr lang="fr-FR" altLang="en-US" sz="1600" i="0"/>
            </a:br>
            <a:r>
              <a:rPr lang="fr-FR" altLang="en-US" sz="1600" b="0" i="0"/>
              <a:t>Pour un canal symétrique, la capacité est atteinte pour une </a:t>
            </a:r>
            <a:r>
              <a:rPr lang="fr-FR" altLang="en-US" sz="1600" i="0"/>
              <a:t>loi uniforme </a:t>
            </a:r>
            <a:r>
              <a:rPr lang="fr-FR" altLang="en-US" sz="1600" b="0" i="0"/>
              <a:t>sur l'alphabet d'entrée.</a:t>
            </a:r>
            <a:r>
              <a:rPr lang="fr-FR" altLang="en-US" sz="1600"/>
              <a:t> </a:t>
            </a:r>
            <a:br>
              <a:rPr lang="fr-FR" altLang="en-US" sz="1600"/>
            </a:br>
            <a:r>
              <a:rPr lang="fr-FR" altLang="en-US" sz="1600"/>
              <a:t> </a:t>
            </a:r>
            <a:br>
              <a:rPr lang="fr-FR" altLang="en-US" sz="1600"/>
            </a:br>
            <a:r>
              <a:rPr lang="fr-FR" altLang="en-US" sz="1600"/>
              <a:t/>
            </a:r>
            <a:br>
              <a:rPr lang="fr-FR" altLang="en-US" sz="1600"/>
            </a:br>
            <a:r>
              <a:rPr lang="fr-FR" altLang="en-US" sz="1600"/>
              <a:t> </a:t>
            </a:r>
            <a:br>
              <a:rPr lang="fr-FR" altLang="en-US" sz="1600"/>
            </a:br>
            <a:endParaRPr lang="fr-FR" altLang="en-US" sz="1600"/>
          </a:p>
        </p:txBody>
      </p:sp>
      <p:pic>
        <p:nvPicPr>
          <p:cNvPr id="36873" name="Picture 5">
            <a:extLst>
              <a:ext uri="{FF2B5EF4-FFF2-40B4-BE49-F238E27FC236}">
                <a16:creationId xmlns="" xmlns:a16="http://schemas.microsoft.com/office/drawing/2014/main" id="{BCEF7F71-505B-4DC2-BE17-44F792B6B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8938"/>
            <a:ext cx="65722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Image 9" descr="161272645652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 xmlns:a16="http://schemas.microsoft.com/office/drawing/2014/main" id="{EB0590F7-BA51-4A71-BB8D-E947D053E9D0}"/>
              </a:ext>
            </a:extLst>
          </p:cNvPr>
          <p:cNvSpPr>
            <a:spLocks noGrp="1"/>
          </p:cNvSpPr>
          <p:nvPr>
            <p:ph type="title"/>
          </p:nvPr>
        </p:nvSpPr>
        <p:spPr>
          <a:xfrm>
            <a:off x="0" y="0"/>
            <a:ext cx="9144000" cy="1077913"/>
          </a:xfrm>
        </p:spPr>
        <p:txBody>
          <a:bodyPr/>
          <a:lstStyle/>
          <a:p>
            <a:r>
              <a:rPr lang="fr-FR" altLang="en-US" sz="1600"/>
              <a:t>Résumé: </a:t>
            </a:r>
            <a:r>
              <a:rPr lang="fr-FR" altLang="en-US" sz="1600" b="1"/>
              <a:t>Exemples de canal symétrique et de calcul de capacités</a:t>
            </a:r>
            <a:br>
              <a:rPr lang="fr-FR" altLang="en-US" sz="1600" b="1"/>
            </a:br>
            <a:r>
              <a:rPr lang="fr-FR" altLang="en-US" b="1"/>
              <a:t/>
            </a:r>
            <a:br>
              <a:rPr lang="fr-FR" altLang="en-US" b="1"/>
            </a:br>
            <a:endParaRPr lang="fr-FR" altLang="en-US"/>
          </a:p>
        </p:txBody>
      </p:sp>
      <p:sp>
        <p:nvSpPr>
          <p:cNvPr id="37891" name="Espace réservé du contenu 3">
            <a:extLst>
              <a:ext uri="{FF2B5EF4-FFF2-40B4-BE49-F238E27FC236}">
                <a16:creationId xmlns="" xmlns:a16="http://schemas.microsoft.com/office/drawing/2014/main" id="{B1CEDAE0-2745-4FFC-8C4B-CF2E373DFB18}"/>
              </a:ext>
            </a:extLst>
          </p:cNvPr>
          <p:cNvSpPr>
            <a:spLocks noGrp="1"/>
          </p:cNvSpPr>
          <p:nvPr>
            <p:ph idx="13"/>
          </p:nvPr>
        </p:nvSpPr>
        <p:spPr>
          <a:xfrm>
            <a:off x="0" y="6611938"/>
            <a:ext cx="8610600" cy="246062"/>
          </a:xfrm>
        </p:spPr>
        <p:txBody>
          <a:bodyPr/>
          <a:lstStyle/>
          <a:p>
            <a:endParaRPr lang="fr-FR" altLang="en-US"/>
          </a:p>
        </p:txBody>
      </p:sp>
      <p:sp>
        <p:nvSpPr>
          <p:cNvPr id="37892" name="Espace réservé du numéro de diapositive 4">
            <a:extLst>
              <a:ext uri="{FF2B5EF4-FFF2-40B4-BE49-F238E27FC236}">
                <a16:creationId xmlns="" xmlns:a16="http://schemas.microsoft.com/office/drawing/2014/main" id="{7C518437-37F5-41B1-A080-C2E6A566F44F}"/>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6BA4D6EF-3729-4086-9A6F-387A81F19C80}" type="slidenum">
              <a:rPr lang="en-US" altLang="en-US" sz="1000"/>
              <a:pPr eaLnBrk="1" hangingPunct="1"/>
              <a:t>36</a:t>
            </a:fld>
            <a:endParaRPr lang="en-US" altLang="en-US" sz="1000"/>
          </a:p>
        </p:txBody>
      </p:sp>
      <p:pic>
        <p:nvPicPr>
          <p:cNvPr id="37894" name="Picture 2">
            <a:extLst>
              <a:ext uri="{FF2B5EF4-FFF2-40B4-BE49-F238E27FC236}">
                <a16:creationId xmlns="" xmlns:a16="http://schemas.microsoft.com/office/drawing/2014/main" id="{AB9B8C1E-97E7-40CF-B759-EC9A78C31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82867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5" name="Rectangle 11">
            <a:extLst>
              <a:ext uri="{FF2B5EF4-FFF2-40B4-BE49-F238E27FC236}">
                <a16:creationId xmlns="" xmlns:a16="http://schemas.microsoft.com/office/drawing/2014/main" id="{F9E986E6-9E53-4735-8EE5-FBD873E526E2}"/>
              </a:ext>
            </a:extLst>
          </p:cNvPr>
          <p:cNvSpPr>
            <a:spLocks noChangeArrowheads="1"/>
          </p:cNvSpPr>
          <p:nvPr/>
        </p:nvSpPr>
        <p:spPr bwMode="auto">
          <a:xfrm>
            <a:off x="0" y="4000500"/>
            <a:ext cx="8501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sz="1600" i="0"/>
              <a:t>Exemples de calculs de capacités</a:t>
            </a:r>
            <a:r>
              <a:rPr lang="fr-FR" altLang="en-US" sz="1600"/>
              <a:t/>
            </a:r>
            <a:br>
              <a:rPr lang="fr-FR" altLang="en-US" sz="1600"/>
            </a:br>
            <a:endParaRPr lang="fr-FR" altLang="en-US" sz="1600"/>
          </a:p>
        </p:txBody>
      </p:sp>
      <p:pic>
        <p:nvPicPr>
          <p:cNvPr id="37896" name="Picture 3">
            <a:extLst>
              <a:ext uri="{FF2B5EF4-FFF2-40B4-BE49-F238E27FC236}">
                <a16:creationId xmlns="" xmlns:a16="http://schemas.microsoft.com/office/drawing/2014/main" id="{5BB379E4-3271-415D-BAFE-8A16F6474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0"/>
            <a:ext cx="85725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Image 8" descr="161272645652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 xmlns:a16="http://schemas.microsoft.com/office/drawing/2014/main" id="{EE85FD4D-468E-403F-AD2B-9E55B79F2EDC}"/>
              </a:ext>
            </a:extLst>
          </p:cNvPr>
          <p:cNvSpPr>
            <a:spLocks noGrp="1"/>
          </p:cNvSpPr>
          <p:nvPr>
            <p:ph type="title"/>
          </p:nvPr>
        </p:nvSpPr>
        <p:spPr>
          <a:xfrm>
            <a:off x="0" y="0"/>
            <a:ext cx="9144000" cy="571500"/>
          </a:xfrm>
        </p:spPr>
        <p:txBody>
          <a:bodyPr/>
          <a:lstStyle/>
          <a:p>
            <a:r>
              <a:rPr lang="fr-FR" altLang="en-US" sz="1600"/>
              <a:t>Résumé: </a:t>
            </a:r>
            <a:r>
              <a:rPr lang="fr-FR" altLang="en-US" sz="1600" b="1"/>
              <a:t>Exemples de calcul de capacités</a:t>
            </a:r>
            <a:br>
              <a:rPr lang="fr-FR" altLang="en-US" sz="1600" b="1"/>
            </a:br>
            <a:r>
              <a:rPr lang="fr-FR" altLang="en-US" b="1"/>
              <a:t/>
            </a:r>
            <a:br>
              <a:rPr lang="fr-FR" altLang="en-US" b="1"/>
            </a:br>
            <a:endParaRPr lang="fr-FR" altLang="en-US"/>
          </a:p>
        </p:txBody>
      </p:sp>
      <p:sp>
        <p:nvSpPr>
          <p:cNvPr id="38915" name="Espace réservé du contenu 3">
            <a:extLst>
              <a:ext uri="{FF2B5EF4-FFF2-40B4-BE49-F238E27FC236}">
                <a16:creationId xmlns="" xmlns:a16="http://schemas.microsoft.com/office/drawing/2014/main" id="{160D9D12-948E-4D40-B44A-B4F268FAD279}"/>
              </a:ext>
            </a:extLst>
          </p:cNvPr>
          <p:cNvSpPr>
            <a:spLocks noGrp="1"/>
          </p:cNvSpPr>
          <p:nvPr>
            <p:ph idx="13"/>
          </p:nvPr>
        </p:nvSpPr>
        <p:spPr>
          <a:xfrm>
            <a:off x="0" y="6611938"/>
            <a:ext cx="8610600" cy="246062"/>
          </a:xfrm>
        </p:spPr>
        <p:txBody>
          <a:bodyPr/>
          <a:lstStyle/>
          <a:p>
            <a:endParaRPr lang="fr-FR" altLang="en-US"/>
          </a:p>
        </p:txBody>
      </p:sp>
      <p:sp>
        <p:nvSpPr>
          <p:cNvPr id="38916" name="Espace réservé du numéro de diapositive 4">
            <a:extLst>
              <a:ext uri="{FF2B5EF4-FFF2-40B4-BE49-F238E27FC236}">
                <a16:creationId xmlns="" xmlns:a16="http://schemas.microsoft.com/office/drawing/2014/main" id="{F85AD52B-5CD7-43D9-8237-8F72966CFDCD}"/>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4BA367CC-4E4F-4252-BC70-256EE4E96A75}" type="slidenum">
              <a:rPr lang="en-US" altLang="en-US" sz="1000"/>
              <a:pPr eaLnBrk="1" hangingPunct="1"/>
              <a:t>37</a:t>
            </a:fld>
            <a:endParaRPr lang="en-US" altLang="en-US" sz="1000"/>
          </a:p>
        </p:txBody>
      </p:sp>
      <p:pic>
        <p:nvPicPr>
          <p:cNvPr id="38918" name="Picture 3">
            <a:extLst>
              <a:ext uri="{FF2B5EF4-FFF2-40B4-BE49-F238E27FC236}">
                <a16:creationId xmlns="" xmlns:a16="http://schemas.microsoft.com/office/drawing/2014/main" id="{807B1E20-AD00-4763-A2F8-E43B7630D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714375"/>
            <a:ext cx="7858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19" name="Picture 4">
            <a:extLst>
              <a:ext uri="{FF2B5EF4-FFF2-40B4-BE49-F238E27FC236}">
                <a16:creationId xmlns="" xmlns:a16="http://schemas.microsoft.com/office/drawing/2014/main" id="{FC45ABAB-CE70-443D-8FB2-7AA47C825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357563"/>
            <a:ext cx="90011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Image 7" descr="161272645652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1" name="Rectangle 2">
            <a:extLst>
              <a:ext uri="{FF2B5EF4-FFF2-40B4-BE49-F238E27FC236}">
                <a16:creationId xmlns="" xmlns:a16="http://schemas.microsoft.com/office/drawing/2014/main" id="{4155AD3C-23BD-4350-BBC9-BA9194D37C9B}"/>
              </a:ext>
            </a:extLst>
          </p:cNvPr>
          <p:cNvSpPr>
            <a:spLocks noGrp="1" noChangeArrowheads="1"/>
          </p:cNvSpPr>
          <p:nvPr>
            <p:ph type="title"/>
          </p:nvPr>
        </p:nvSpPr>
        <p:spPr/>
        <p:txBody>
          <a:bodyPr/>
          <a:lstStyle/>
          <a:p>
            <a:pPr eaLnBrk="1" hangingPunct="1"/>
            <a:r>
              <a:rPr lang="fr-FR" altLang="en-US"/>
              <a:t>1.4 Codage</a:t>
            </a:r>
          </a:p>
        </p:txBody>
      </p:sp>
      <p:sp>
        <p:nvSpPr>
          <p:cNvPr id="4112" name="Rectangle 3">
            <a:extLst>
              <a:ext uri="{FF2B5EF4-FFF2-40B4-BE49-F238E27FC236}">
                <a16:creationId xmlns="" xmlns:a16="http://schemas.microsoft.com/office/drawing/2014/main" id="{7AE24477-8EC1-4195-8F35-A13F1A3C0CC6}"/>
              </a:ext>
            </a:extLst>
          </p:cNvPr>
          <p:cNvSpPr>
            <a:spLocks noGrp="1" noChangeArrowheads="1"/>
          </p:cNvSpPr>
          <p:nvPr>
            <p:ph idx="1"/>
          </p:nvPr>
        </p:nvSpPr>
        <p:spPr>
          <a:xfrm>
            <a:off x="228600" y="571500"/>
            <a:ext cx="8726488" cy="6286500"/>
          </a:xfrm>
        </p:spPr>
        <p:txBody>
          <a:bodyPr/>
          <a:lstStyle/>
          <a:p>
            <a:r>
              <a:rPr lang="fr-FR" altLang="en-US"/>
              <a:t>Le codage le plus court correspond à :                      </a:t>
            </a:r>
            <a:r>
              <a:rPr lang="fr-FR" altLang="en-US" baseline="-25000"/>
              <a:t> </a:t>
            </a:r>
            <a:r>
              <a:rPr lang="fr-FR" altLang="en-US"/>
              <a:t>    </a:t>
            </a:r>
            <a:r>
              <a:rPr lang="fr-FR" altLang="en-US" baseline="-25000"/>
              <a:t> </a:t>
            </a:r>
            <a:r>
              <a:rPr lang="fr-FR" altLang="en-US"/>
              <a:t> ne peut pas toujours être employé.</a:t>
            </a:r>
          </a:p>
          <a:p>
            <a:endParaRPr lang="fr-FR" altLang="en-US"/>
          </a:p>
          <a:p>
            <a:r>
              <a:rPr lang="fr-FR" altLang="en-US"/>
              <a:t>Le rapport:    	                est </a:t>
            </a:r>
            <a:r>
              <a:rPr lang="fr-FR" altLang="en-US" u="sng"/>
              <a:t>l'efficacité </a:t>
            </a:r>
            <a:r>
              <a:rPr lang="fr-FR" altLang="en-US"/>
              <a:t>du codage.</a:t>
            </a:r>
          </a:p>
          <a:p>
            <a:endParaRPr lang="fr-FR" altLang="en-US"/>
          </a:p>
          <a:p>
            <a:r>
              <a:rPr lang="fr-FR" altLang="en-US"/>
              <a:t>Si                   cela veut dire que le nombre de symboles utilisés est surabondant, le code utilisé est </a:t>
            </a:r>
            <a:r>
              <a:rPr lang="fr-FR" altLang="en-US" u="sng"/>
              <a:t>redondant</a:t>
            </a:r>
            <a:r>
              <a:rPr lang="fr-FR" altLang="en-US"/>
              <a:t>.</a:t>
            </a:r>
          </a:p>
          <a:p>
            <a:r>
              <a:rPr lang="fr-FR" altLang="en-US"/>
              <a:t>La </a:t>
            </a:r>
            <a:r>
              <a:rPr lang="fr-FR" altLang="en-US" u="sng"/>
              <a:t>redondance</a:t>
            </a:r>
            <a:r>
              <a:rPr lang="fr-FR" altLang="en-US"/>
              <a:t> sera définie quantitativement par: </a:t>
            </a:r>
          </a:p>
          <a:p>
            <a:endParaRPr lang="fr-FR" altLang="en-US"/>
          </a:p>
          <a:p>
            <a:r>
              <a:rPr lang="fr-FR" altLang="en-US" b="1" u="sng"/>
              <a:t>Exemple:</a:t>
            </a:r>
            <a:r>
              <a:rPr lang="fr-FR" altLang="en-US"/>
              <a:t> Soit une source délivrant 4 messages                             de probabilité relative: </a:t>
            </a:r>
          </a:p>
          <a:p>
            <a:pPr>
              <a:buFont typeface="Wingdings" panose="05000000000000000000" pitchFamily="2" charset="2"/>
              <a:buNone/>
            </a:pPr>
            <a:r>
              <a:rPr lang="fr-FR" altLang="en-US"/>
              <a:t>	1/2   1/5    1/5  et 1/10. Nous allons utiliser un alphabet linéaire de la façon suivante:</a:t>
            </a:r>
          </a:p>
          <a:p>
            <a:r>
              <a:rPr lang="fr-FR" altLang="en-US"/>
              <a:t>Quelle est l'efficacité de ce code?</a:t>
            </a:r>
          </a:p>
          <a:p>
            <a:r>
              <a:rPr lang="fr-FR" altLang="en-US"/>
              <a:t>Calculons d'abords l'entropie </a:t>
            </a:r>
          </a:p>
          <a:p>
            <a:pPr>
              <a:buFont typeface="Wingdings" panose="05000000000000000000" pitchFamily="2" charset="2"/>
              <a:buNone/>
            </a:pPr>
            <a:r>
              <a:rPr lang="fr-FR" altLang="en-US"/>
              <a:t>	de la source: </a:t>
            </a:r>
          </a:p>
          <a:p>
            <a:pPr>
              <a:buFont typeface="Wingdings" panose="05000000000000000000" pitchFamily="2" charset="2"/>
              <a:buNone/>
            </a:pPr>
            <a:endParaRPr lang="fr-FR" altLang="en-US"/>
          </a:p>
          <a:p>
            <a:pPr>
              <a:buFont typeface="Wingdings" panose="05000000000000000000" pitchFamily="2" charset="2"/>
              <a:buNone/>
            </a:pPr>
            <a:endParaRPr lang="fr-FR" altLang="en-US"/>
          </a:p>
          <a:p>
            <a:pPr>
              <a:buFont typeface="Wingdings" panose="05000000000000000000" pitchFamily="2" charset="2"/>
              <a:buNone/>
            </a:pPr>
            <a:endParaRPr lang="fr-FR" altLang="en-US"/>
          </a:p>
          <a:p>
            <a:pPr>
              <a:buFont typeface="Wingdings" panose="05000000000000000000" pitchFamily="2" charset="2"/>
              <a:buNone/>
            </a:pPr>
            <a:endParaRPr lang="fr-FR" altLang="en-US"/>
          </a:p>
          <a:p>
            <a:pPr>
              <a:buFont typeface="Wingdings" panose="05000000000000000000" pitchFamily="2" charset="2"/>
              <a:buNone/>
            </a:pPr>
            <a:endParaRPr lang="fr-FR" altLang="en-US"/>
          </a:p>
          <a:p>
            <a:pPr>
              <a:buFont typeface="Wingdings" panose="05000000000000000000" pitchFamily="2" charset="2"/>
              <a:buNone/>
            </a:pPr>
            <a:r>
              <a:rPr lang="fr-FR" altLang="en-US"/>
              <a:t>                                                                                                   bit par message</a:t>
            </a:r>
          </a:p>
          <a:p>
            <a:pPr>
              <a:buFont typeface="Wingdings" panose="05000000000000000000" pitchFamily="2" charset="2"/>
              <a:buNone/>
            </a:pPr>
            <a:endParaRPr lang="fr-FR" altLang="en-US"/>
          </a:p>
          <a:p>
            <a:pPr eaLnBrk="1" hangingPunct="1">
              <a:buFont typeface="Wingdings" panose="05000000000000000000" pitchFamily="2" charset="2"/>
              <a:buNone/>
            </a:pPr>
            <a:r>
              <a:rPr lang="fr-FR" altLang="en-US"/>
              <a:t>                                                                                            </a:t>
            </a:r>
          </a:p>
        </p:txBody>
      </p:sp>
      <p:sp>
        <p:nvSpPr>
          <p:cNvPr id="4113" name="Espace réservé du numéro de diapositive 1">
            <a:extLst>
              <a:ext uri="{FF2B5EF4-FFF2-40B4-BE49-F238E27FC236}">
                <a16:creationId xmlns="" xmlns:a16="http://schemas.microsoft.com/office/drawing/2014/main" id="{5EE268F6-006E-4C9B-B112-58C0EDFB6DEF}"/>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A8634AF1-86BE-4BA7-8EA3-0927A90085DA}" type="slidenum">
              <a:rPr lang="fr-FR" altLang="en-US" sz="1000"/>
              <a:pPr eaLnBrk="1" hangingPunct="1"/>
              <a:t>38</a:t>
            </a:fld>
            <a:endParaRPr lang="fr-FR" altLang="en-US" sz="1000"/>
          </a:p>
        </p:txBody>
      </p:sp>
      <p:sp>
        <p:nvSpPr>
          <p:cNvPr id="4114" name="Rectangle 7">
            <a:extLst>
              <a:ext uri="{FF2B5EF4-FFF2-40B4-BE49-F238E27FC236}">
                <a16:creationId xmlns="" xmlns:a16="http://schemas.microsoft.com/office/drawing/2014/main" id="{3BE49EF9-4E40-42F7-9047-C3ADAD002C2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15" name="Rectangle 10">
            <a:extLst>
              <a:ext uri="{FF2B5EF4-FFF2-40B4-BE49-F238E27FC236}">
                <a16:creationId xmlns="" xmlns:a16="http://schemas.microsoft.com/office/drawing/2014/main" id="{70D5B4B2-739E-4703-8773-415EF3AB8EA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16" name="Rectangle 12">
            <a:extLst>
              <a:ext uri="{FF2B5EF4-FFF2-40B4-BE49-F238E27FC236}">
                <a16:creationId xmlns="" xmlns:a16="http://schemas.microsoft.com/office/drawing/2014/main" id="{F75C73F9-4184-4E72-9DDE-E845E692327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17" name="Rectangle 14">
            <a:extLst>
              <a:ext uri="{FF2B5EF4-FFF2-40B4-BE49-F238E27FC236}">
                <a16:creationId xmlns="" xmlns:a16="http://schemas.microsoft.com/office/drawing/2014/main" id="{01707D94-2475-40F6-86B4-649608F9F2A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18" name="Rectangle 16">
            <a:extLst>
              <a:ext uri="{FF2B5EF4-FFF2-40B4-BE49-F238E27FC236}">
                <a16:creationId xmlns="" xmlns:a16="http://schemas.microsoft.com/office/drawing/2014/main" id="{B0CE75ED-11C1-44F1-A2D8-99627FE2EE4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19" name="Rectangle 18">
            <a:extLst>
              <a:ext uri="{FF2B5EF4-FFF2-40B4-BE49-F238E27FC236}">
                <a16:creationId xmlns="" xmlns:a16="http://schemas.microsoft.com/office/drawing/2014/main" id="{C6A88496-726D-4C9A-AD7F-EDD1444C3C8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20" name="Rectangle 20">
            <a:extLst>
              <a:ext uri="{FF2B5EF4-FFF2-40B4-BE49-F238E27FC236}">
                <a16:creationId xmlns="" xmlns:a16="http://schemas.microsoft.com/office/drawing/2014/main" id="{A4DBD130-150E-4AAA-8529-1A64E9AD09A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21" name="Rectangle 22">
            <a:extLst>
              <a:ext uri="{FF2B5EF4-FFF2-40B4-BE49-F238E27FC236}">
                <a16:creationId xmlns="" xmlns:a16="http://schemas.microsoft.com/office/drawing/2014/main" id="{BC4E70E2-1C79-499A-9A66-1F9C79C3AA2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22" name="Rectangle 2">
            <a:extLst>
              <a:ext uri="{FF2B5EF4-FFF2-40B4-BE49-F238E27FC236}">
                <a16:creationId xmlns="" xmlns:a16="http://schemas.microsoft.com/office/drawing/2014/main" id="{00701B90-7358-43FC-8490-D095C55DB9E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23" name="Rectangle 4">
            <a:extLst>
              <a:ext uri="{FF2B5EF4-FFF2-40B4-BE49-F238E27FC236}">
                <a16:creationId xmlns="" xmlns:a16="http://schemas.microsoft.com/office/drawing/2014/main" id="{885B8CF7-D03E-4DBA-885A-8DB5C8ABFF7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24" name="Rectangle 6">
            <a:extLst>
              <a:ext uri="{FF2B5EF4-FFF2-40B4-BE49-F238E27FC236}">
                <a16:creationId xmlns="" xmlns:a16="http://schemas.microsoft.com/office/drawing/2014/main" id="{D98C544E-12EB-4501-BCC7-F5FF945932B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25" name="Rectangle 8">
            <a:extLst>
              <a:ext uri="{FF2B5EF4-FFF2-40B4-BE49-F238E27FC236}">
                <a16:creationId xmlns="" xmlns:a16="http://schemas.microsoft.com/office/drawing/2014/main" id="{BF722505-9592-4C6D-80ED-5E3DDABAA1F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30" name="Content Placeholder 29">
            <a:extLst>
              <a:ext uri="{FF2B5EF4-FFF2-40B4-BE49-F238E27FC236}">
                <a16:creationId xmlns="" xmlns:a16="http://schemas.microsoft.com/office/drawing/2014/main" id="{2B541CDE-5D80-4028-93C2-AB05DFD5B15D}"/>
              </a:ext>
            </a:extLst>
          </p:cNvPr>
          <p:cNvGraphicFramePr>
            <a:graphicFrameLocks noGrp="1"/>
          </p:cNvGraphicFramePr>
          <p:nvPr>
            <p:ph idx="13"/>
          </p:nvPr>
        </p:nvGraphicFramePr>
        <p:xfrm>
          <a:off x="3929063" y="3786188"/>
          <a:ext cx="4000500" cy="1854200"/>
        </p:xfrm>
        <a:graphic>
          <a:graphicData uri="http://schemas.openxmlformats.org/drawingml/2006/table">
            <a:tbl>
              <a:tblPr firstRow="1" bandRow="1">
                <a:tableStyleId>{21E4AEA4-8DFA-4A89-87EB-49C32662AFE0}</a:tableStyleId>
              </a:tblPr>
              <a:tblGrid>
                <a:gridCol w="1333500">
                  <a:extLst>
                    <a:ext uri="{9D8B030D-6E8A-4147-A177-3AD203B41FA5}">
                      <a16:colId xmlns="" xmlns:a16="http://schemas.microsoft.com/office/drawing/2014/main" val="20000"/>
                    </a:ext>
                  </a:extLst>
                </a:gridCol>
                <a:gridCol w="1595437">
                  <a:extLst>
                    <a:ext uri="{9D8B030D-6E8A-4147-A177-3AD203B41FA5}">
                      <a16:colId xmlns="" xmlns:a16="http://schemas.microsoft.com/office/drawing/2014/main" val="20001"/>
                    </a:ext>
                  </a:extLst>
                </a:gridCol>
                <a:gridCol w="1071563">
                  <a:extLst>
                    <a:ext uri="{9D8B030D-6E8A-4147-A177-3AD203B41FA5}">
                      <a16:colId xmlns="" xmlns:a16="http://schemas.microsoft.com/office/drawing/2014/main" val="20002"/>
                    </a:ext>
                  </a:extLst>
                </a:gridCol>
              </a:tblGrid>
              <a:tr h="370840">
                <a:tc>
                  <a:txBody>
                    <a:bodyPr/>
                    <a:lstStyle/>
                    <a:p>
                      <a:pPr algn="ctr"/>
                      <a:r>
                        <a:rPr lang="fr-FR" dirty="0"/>
                        <a:t>Message</a:t>
                      </a:r>
                    </a:p>
                  </a:txBody>
                  <a:tcPr marL="91439" marR="91439"/>
                </a:tc>
                <a:tc>
                  <a:txBody>
                    <a:bodyPr/>
                    <a:lstStyle/>
                    <a:p>
                      <a:pPr algn="ctr"/>
                      <a:r>
                        <a:rPr lang="fr-FR" dirty="0"/>
                        <a:t>Probabilité</a:t>
                      </a:r>
                    </a:p>
                  </a:txBody>
                  <a:tcPr marL="91439" marR="91439"/>
                </a:tc>
                <a:tc>
                  <a:txBody>
                    <a:bodyPr/>
                    <a:lstStyle/>
                    <a:p>
                      <a:pPr algn="ctr"/>
                      <a:r>
                        <a:rPr lang="fr-FR" dirty="0"/>
                        <a:t>Codage</a:t>
                      </a:r>
                    </a:p>
                  </a:txBody>
                  <a:tcPr marL="91439" marR="91439"/>
                </a:tc>
                <a:extLst>
                  <a:ext uri="{0D108BD9-81ED-4DB2-BD59-A6C34878D82A}">
                    <a16:rowId xmlns=""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marL="91439" marR="91439"/>
                </a:tc>
                <a:tc>
                  <a:txBody>
                    <a:bodyPr/>
                    <a:lstStyle/>
                    <a:p>
                      <a:pPr algn="ctr"/>
                      <a:r>
                        <a:rPr lang="fr-FR" dirty="0"/>
                        <a:t>1/2</a:t>
                      </a:r>
                    </a:p>
                  </a:txBody>
                  <a:tcPr marL="91439" marR="91439"/>
                </a:tc>
                <a:tc>
                  <a:txBody>
                    <a:bodyPr/>
                    <a:lstStyle/>
                    <a:p>
                      <a:pPr algn="ctr"/>
                      <a:r>
                        <a:rPr lang="fr-FR" dirty="0"/>
                        <a:t>00</a:t>
                      </a:r>
                    </a:p>
                  </a:txBody>
                  <a:tcPr marL="91439" marR="91439"/>
                </a:tc>
                <a:extLst>
                  <a:ext uri="{0D108BD9-81ED-4DB2-BD59-A6C34878D82A}">
                    <a16:rowId xmlns=""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marL="91439" marR="91439"/>
                </a:tc>
                <a:tc>
                  <a:txBody>
                    <a:bodyPr/>
                    <a:lstStyle/>
                    <a:p>
                      <a:pPr algn="ctr"/>
                      <a:r>
                        <a:rPr lang="fr-FR" dirty="0"/>
                        <a:t>1/5</a:t>
                      </a:r>
                    </a:p>
                  </a:txBody>
                  <a:tcPr marL="91439" marR="91439"/>
                </a:tc>
                <a:tc>
                  <a:txBody>
                    <a:bodyPr/>
                    <a:lstStyle/>
                    <a:p>
                      <a:pPr algn="ctr"/>
                      <a:r>
                        <a:rPr lang="fr-FR" dirty="0"/>
                        <a:t>01</a:t>
                      </a:r>
                    </a:p>
                  </a:txBody>
                  <a:tcPr marL="91439" marR="91439"/>
                </a:tc>
                <a:extLst>
                  <a:ext uri="{0D108BD9-81ED-4DB2-BD59-A6C34878D82A}">
                    <a16:rowId xmlns="" xmlns:a16="http://schemas.microsoft.com/office/drawing/2014/main" val="10002"/>
                  </a:ext>
                </a:extLst>
              </a:tr>
              <a:tr h="370840">
                <a:tc>
                  <a:txBody>
                    <a:bodyPr/>
                    <a:lstStyle/>
                    <a:p>
                      <a:pPr algn="ctr"/>
                      <a:endParaRPr lang="fr-FR" dirty="0"/>
                    </a:p>
                  </a:txBody>
                  <a:tcPr marL="91439" marR="91439"/>
                </a:tc>
                <a:tc>
                  <a:txBody>
                    <a:bodyPr/>
                    <a:lstStyle/>
                    <a:p>
                      <a:pPr algn="ctr"/>
                      <a:r>
                        <a:rPr lang="fr-FR" dirty="0"/>
                        <a:t>1/5</a:t>
                      </a:r>
                    </a:p>
                  </a:txBody>
                  <a:tcPr marL="91439" marR="91439"/>
                </a:tc>
                <a:tc>
                  <a:txBody>
                    <a:bodyPr/>
                    <a:lstStyle/>
                    <a:p>
                      <a:pPr algn="ctr"/>
                      <a:r>
                        <a:rPr lang="fr-FR" dirty="0"/>
                        <a:t>11</a:t>
                      </a:r>
                    </a:p>
                  </a:txBody>
                  <a:tcPr marL="91439" marR="91439"/>
                </a:tc>
                <a:extLst>
                  <a:ext uri="{0D108BD9-81ED-4DB2-BD59-A6C34878D82A}">
                    <a16:rowId xmlns="" xmlns:a16="http://schemas.microsoft.com/office/drawing/2014/main" val="10003"/>
                  </a:ext>
                </a:extLst>
              </a:tr>
              <a:tr h="370840">
                <a:tc>
                  <a:txBody>
                    <a:bodyPr/>
                    <a:lstStyle/>
                    <a:p>
                      <a:pPr algn="ctr"/>
                      <a:endParaRPr lang="fr-FR" dirty="0"/>
                    </a:p>
                  </a:txBody>
                  <a:tcPr marL="91439" marR="91439"/>
                </a:tc>
                <a:tc>
                  <a:txBody>
                    <a:bodyPr/>
                    <a:lstStyle/>
                    <a:p>
                      <a:pPr algn="ctr"/>
                      <a:r>
                        <a:rPr lang="fr-FR" dirty="0"/>
                        <a:t>1/10</a:t>
                      </a:r>
                    </a:p>
                  </a:txBody>
                  <a:tcPr marL="91439" marR="91439"/>
                </a:tc>
                <a:tc>
                  <a:txBody>
                    <a:bodyPr/>
                    <a:lstStyle/>
                    <a:p>
                      <a:pPr algn="ctr"/>
                      <a:r>
                        <a:rPr lang="fr-FR" dirty="0"/>
                        <a:t>10</a:t>
                      </a:r>
                    </a:p>
                  </a:txBody>
                  <a:tcPr marL="91439" marR="91439"/>
                </a:tc>
                <a:extLst>
                  <a:ext uri="{0D108BD9-81ED-4DB2-BD59-A6C34878D82A}">
                    <a16:rowId xmlns="" xmlns:a16="http://schemas.microsoft.com/office/drawing/2014/main" val="10004"/>
                  </a:ext>
                </a:extLst>
              </a:tr>
            </a:tbl>
          </a:graphicData>
        </a:graphic>
      </p:graphicFrame>
      <p:sp>
        <p:nvSpPr>
          <p:cNvPr id="4152" name="Rectangle 10">
            <a:extLst>
              <a:ext uri="{FF2B5EF4-FFF2-40B4-BE49-F238E27FC236}">
                <a16:creationId xmlns="" xmlns:a16="http://schemas.microsoft.com/office/drawing/2014/main" id="{DB7AED11-DBF0-4AA5-9744-061F67CBAD2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53" name="Rectangle 12">
            <a:extLst>
              <a:ext uri="{FF2B5EF4-FFF2-40B4-BE49-F238E27FC236}">
                <a16:creationId xmlns="" xmlns:a16="http://schemas.microsoft.com/office/drawing/2014/main" id="{8A915CE6-9B5D-4A71-BFBB-D8747E01591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54" name="Rectangle 14">
            <a:extLst>
              <a:ext uri="{FF2B5EF4-FFF2-40B4-BE49-F238E27FC236}">
                <a16:creationId xmlns="" xmlns:a16="http://schemas.microsoft.com/office/drawing/2014/main" id="{D26818A1-DA3C-42F4-878A-A22F1C65089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55" name="Rectangle 16">
            <a:extLst>
              <a:ext uri="{FF2B5EF4-FFF2-40B4-BE49-F238E27FC236}">
                <a16:creationId xmlns="" xmlns:a16="http://schemas.microsoft.com/office/drawing/2014/main" id="{41477A24-E1E9-49A9-B083-39FDD8A5C14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56" name="Rectangle 18">
            <a:extLst>
              <a:ext uri="{FF2B5EF4-FFF2-40B4-BE49-F238E27FC236}">
                <a16:creationId xmlns="" xmlns:a16="http://schemas.microsoft.com/office/drawing/2014/main" id="{74FFCE52-7F50-4108-B955-D3E192A03DD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4157" name="Rectangle 20">
            <a:extLst>
              <a:ext uri="{FF2B5EF4-FFF2-40B4-BE49-F238E27FC236}">
                <a16:creationId xmlns="" xmlns:a16="http://schemas.microsoft.com/office/drawing/2014/main" id="{1AEB0BF9-B9D1-415E-8DBE-5F5A71EC683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4098" name="Object 58">
            <a:extLst>
              <a:ext uri="{FF2B5EF4-FFF2-40B4-BE49-F238E27FC236}">
                <a16:creationId xmlns="" xmlns:a16="http://schemas.microsoft.com/office/drawing/2014/main" id="{EAEA8398-395F-4068-BE65-8DE91A763B96}"/>
              </a:ext>
            </a:extLst>
          </p:cNvPr>
          <p:cNvGraphicFramePr>
            <a:graphicFrameLocks noChangeAspect="1"/>
          </p:cNvGraphicFramePr>
          <p:nvPr/>
        </p:nvGraphicFramePr>
        <p:xfrm>
          <a:off x="4286250" y="428625"/>
          <a:ext cx="1357313" cy="714375"/>
        </p:xfrm>
        <a:graphic>
          <a:graphicData uri="http://schemas.openxmlformats.org/presentationml/2006/ole">
            <mc:AlternateContent xmlns:mc="http://schemas.openxmlformats.org/markup-compatibility/2006">
              <mc:Choice xmlns:v="urn:schemas-microsoft-com:vml" Requires="v">
                <p:oleObj spid="_x0000_s4435" name="Equation" r:id="rId3" imgW="977760" imgH="419040" progId="Equation.3">
                  <p:embed/>
                </p:oleObj>
              </mc:Choice>
              <mc:Fallback>
                <p:oleObj name="Equation" r:id="rId3" imgW="977760" imgH="419040" progId="Equation.3">
                  <p:embed/>
                  <p:pic>
                    <p:nvPicPr>
                      <p:cNvPr id="4098" name="Object 58">
                        <a:extLst>
                          <a:ext uri="{FF2B5EF4-FFF2-40B4-BE49-F238E27FC236}">
                            <a16:creationId xmlns="" xmlns:a16="http://schemas.microsoft.com/office/drawing/2014/main" id="{EAEA8398-395F-4068-BE65-8DE91A763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428625"/>
                        <a:ext cx="135731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9">
            <a:extLst>
              <a:ext uri="{FF2B5EF4-FFF2-40B4-BE49-F238E27FC236}">
                <a16:creationId xmlns="" xmlns:a16="http://schemas.microsoft.com/office/drawing/2014/main" id="{3701C59A-FE8F-4206-89FE-E5E80A0449F1}"/>
              </a:ext>
            </a:extLst>
          </p:cNvPr>
          <p:cNvGraphicFramePr>
            <a:graphicFrameLocks noChangeAspect="1"/>
          </p:cNvGraphicFramePr>
          <p:nvPr/>
        </p:nvGraphicFramePr>
        <p:xfrm>
          <a:off x="1785938" y="1285875"/>
          <a:ext cx="1000125" cy="642938"/>
        </p:xfrm>
        <a:graphic>
          <a:graphicData uri="http://schemas.openxmlformats.org/presentationml/2006/ole">
            <mc:AlternateContent xmlns:mc="http://schemas.openxmlformats.org/markup-compatibility/2006">
              <mc:Choice xmlns:v="urn:schemas-microsoft-com:vml" Requires="v">
                <p:oleObj spid="_x0000_s4436" name="Equation" r:id="rId5" imgW="545760" imgH="393480" progId="Equation.3">
                  <p:embed/>
                </p:oleObj>
              </mc:Choice>
              <mc:Fallback>
                <p:oleObj name="Equation" r:id="rId5" imgW="545760" imgH="393480" progId="Equation.3">
                  <p:embed/>
                  <p:pic>
                    <p:nvPicPr>
                      <p:cNvPr id="4099" name="Object 59">
                        <a:extLst>
                          <a:ext uri="{FF2B5EF4-FFF2-40B4-BE49-F238E27FC236}">
                            <a16:creationId xmlns="" xmlns:a16="http://schemas.microsoft.com/office/drawing/2014/main" id="{3701C59A-FE8F-4206-89FE-E5E80A0449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1285875"/>
                        <a:ext cx="1000125"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61">
            <a:extLst>
              <a:ext uri="{FF2B5EF4-FFF2-40B4-BE49-F238E27FC236}">
                <a16:creationId xmlns="" xmlns:a16="http://schemas.microsoft.com/office/drawing/2014/main" id="{708E9559-B576-4630-9828-64D62F87A84D}"/>
              </a:ext>
            </a:extLst>
          </p:cNvPr>
          <p:cNvGraphicFramePr>
            <a:graphicFrameLocks noChangeAspect="1"/>
          </p:cNvGraphicFramePr>
          <p:nvPr/>
        </p:nvGraphicFramePr>
        <p:xfrm>
          <a:off x="1000125" y="2000250"/>
          <a:ext cx="571500" cy="357188"/>
        </p:xfrm>
        <a:graphic>
          <a:graphicData uri="http://schemas.openxmlformats.org/presentationml/2006/ole">
            <mc:AlternateContent xmlns:mc="http://schemas.openxmlformats.org/markup-compatibility/2006">
              <mc:Choice xmlns:v="urn:schemas-microsoft-com:vml" Requires="v">
                <p:oleObj spid="_x0000_s4437" name="Equation" r:id="rId7" imgW="342720" imgH="203040" progId="Equation.3">
                  <p:embed/>
                </p:oleObj>
              </mc:Choice>
              <mc:Fallback>
                <p:oleObj name="Equation" r:id="rId7" imgW="342720" imgH="203040" progId="Equation.3">
                  <p:embed/>
                  <p:pic>
                    <p:nvPicPr>
                      <p:cNvPr id="4100" name="Object 61">
                        <a:extLst>
                          <a:ext uri="{FF2B5EF4-FFF2-40B4-BE49-F238E27FC236}">
                            <a16:creationId xmlns="" xmlns:a16="http://schemas.microsoft.com/office/drawing/2014/main" id="{708E9559-B576-4630-9828-64D62F87A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2000250"/>
                        <a:ext cx="5715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62">
            <a:extLst>
              <a:ext uri="{FF2B5EF4-FFF2-40B4-BE49-F238E27FC236}">
                <a16:creationId xmlns="" xmlns:a16="http://schemas.microsoft.com/office/drawing/2014/main" id="{3F134C8B-97FE-4A76-B152-6254C18DB3AC}"/>
              </a:ext>
            </a:extLst>
          </p:cNvPr>
          <p:cNvGraphicFramePr>
            <a:graphicFrameLocks noChangeAspect="1"/>
          </p:cNvGraphicFramePr>
          <p:nvPr/>
        </p:nvGraphicFramePr>
        <p:xfrm>
          <a:off x="5072063" y="2357438"/>
          <a:ext cx="2571750" cy="714375"/>
        </p:xfrm>
        <a:graphic>
          <a:graphicData uri="http://schemas.openxmlformats.org/presentationml/2006/ole">
            <mc:AlternateContent xmlns:mc="http://schemas.openxmlformats.org/markup-compatibility/2006">
              <mc:Choice xmlns:v="urn:schemas-microsoft-com:vml" Requires="v">
                <p:oleObj spid="_x0000_s4438" name="Equation" r:id="rId9" imgW="1130040" imgH="393480" progId="Equation.3">
                  <p:embed/>
                </p:oleObj>
              </mc:Choice>
              <mc:Fallback>
                <p:oleObj name="Equation" r:id="rId9" imgW="1130040" imgH="393480" progId="Equation.3">
                  <p:embed/>
                  <p:pic>
                    <p:nvPicPr>
                      <p:cNvPr id="4101" name="Object 62">
                        <a:extLst>
                          <a:ext uri="{FF2B5EF4-FFF2-40B4-BE49-F238E27FC236}">
                            <a16:creationId xmlns="" xmlns:a16="http://schemas.microsoft.com/office/drawing/2014/main" id="{3F134C8B-97FE-4A76-B152-6254C18DB3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2063" y="2357438"/>
                        <a:ext cx="25717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71">
            <a:extLst>
              <a:ext uri="{FF2B5EF4-FFF2-40B4-BE49-F238E27FC236}">
                <a16:creationId xmlns="" xmlns:a16="http://schemas.microsoft.com/office/drawing/2014/main" id="{1F1DE9A6-210C-46C7-B0EC-AAD2B77742AC}"/>
              </a:ext>
            </a:extLst>
          </p:cNvPr>
          <p:cNvGraphicFramePr>
            <a:graphicFrameLocks noChangeAspect="1"/>
          </p:cNvGraphicFramePr>
          <p:nvPr/>
        </p:nvGraphicFramePr>
        <p:xfrm>
          <a:off x="214313" y="5857875"/>
          <a:ext cx="5857875" cy="714375"/>
        </p:xfrm>
        <a:graphic>
          <a:graphicData uri="http://schemas.openxmlformats.org/presentationml/2006/ole">
            <mc:AlternateContent xmlns:mc="http://schemas.openxmlformats.org/markup-compatibility/2006">
              <mc:Choice xmlns:v="urn:schemas-microsoft-com:vml" Requires="v">
                <p:oleObj spid="_x0000_s4439" name="Equation" r:id="rId11" imgW="2933640" imgH="457200" progId="Equation.3">
                  <p:embed/>
                </p:oleObj>
              </mc:Choice>
              <mc:Fallback>
                <p:oleObj name="Equation" r:id="rId11" imgW="2933640" imgH="457200" progId="Equation.3">
                  <p:embed/>
                  <p:pic>
                    <p:nvPicPr>
                      <p:cNvPr id="4102" name="Object 71">
                        <a:extLst>
                          <a:ext uri="{FF2B5EF4-FFF2-40B4-BE49-F238E27FC236}">
                            <a16:creationId xmlns="" xmlns:a16="http://schemas.microsoft.com/office/drawing/2014/main" id="{1F1DE9A6-210C-46C7-B0EC-AAD2B77742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313" y="5857875"/>
                        <a:ext cx="5857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81">
            <a:extLst>
              <a:ext uri="{FF2B5EF4-FFF2-40B4-BE49-F238E27FC236}">
                <a16:creationId xmlns="" xmlns:a16="http://schemas.microsoft.com/office/drawing/2014/main" id="{F1E723D7-412B-4BBE-A8DE-EEC7F1924BBC}"/>
              </a:ext>
            </a:extLst>
          </p:cNvPr>
          <p:cNvGraphicFramePr>
            <a:graphicFrameLocks noChangeAspect="1"/>
          </p:cNvGraphicFramePr>
          <p:nvPr/>
        </p:nvGraphicFramePr>
        <p:xfrm>
          <a:off x="4500563" y="5357813"/>
          <a:ext cx="285750" cy="285750"/>
        </p:xfrm>
        <a:graphic>
          <a:graphicData uri="http://schemas.openxmlformats.org/presentationml/2006/ole">
            <mc:AlternateContent xmlns:mc="http://schemas.openxmlformats.org/markup-compatibility/2006">
              <mc:Choice xmlns:v="urn:schemas-microsoft-com:vml" Requires="v">
                <p:oleObj spid="_x0000_s4440" name="Equation" r:id="rId13" imgW="203040" imgH="215640" progId="Equation.3">
                  <p:embed/>
                </p:oleObj>
              </mc:Choice>
              <mc:Fallback>
                <p:oleObj name="Equation" r:id="rId13" imgW="203040" imgH="215640" progId="Equation.3">
                  <p:embed/>
                  <p:pic>
                    <p:nvPicPr>
                      <p:cNvPr id="4103" name="Object 81">
                        <a:extLst>
                          <a:ext uri="{FF2B5EF4-FFF2-40B4-BE49-F238E27FC236}">
                            <a16:creationId xmlns="" xmlns:a16="http://schemas.microsoft.com/office/drawing/2014/main" id="{F1E723D7-412B-4BBE-A8DE-EEC7F1924B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0563" y="53578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2">
            <a:extLst>
              <a:ext uri="{FF2B5EF4-FFF2-40B4-BE49-F238E27FC236}">
                <a16:creationId xmlns="" xmlns:a16="http://schemas.microsoft.com/office/drawing/2014/main" id="{076F49EB-E68A-45B1-94E9-B667C07EA49F}"/>
              </a:ext>
            </a:extLst>
          </p:cNvPr>
          <p:cNvGraphicFramePr>
            <a:graphicFrameLocks noChangeAspect="1"/>
          </p:cNvGraphicFramePr>
          <p:nvPr/>
        </p:nvGraphicFramePr>
        <p:xfrm>
          <a:off x="4500563" y="4214813"/>
          <a:ext cx="285750" cy="285750"/>
        </p:xfrm>
        <a:graphic>
          <a:graphicData uri="http://schemas.openxmlformats.org/presentationml/2006/ole">
            <mc:AlternateContent xmlns:mc="http://schemas.openxmlformats.org/markup-compatibility/2006">
              <mc:Choice xmlns:v="urn:schemas-microsoft-com:vml" Requires="v">
                <p:oleObj spid="_x0000_s4441" name="Equation" r:id="rId15" imgW="190440" imgH="215640" progId="Equation.3">
                  <p:embed/>
                </p:oleObj>
              </mc:Choice>
              <mc:Fallback>
                <p:oleObj name="Equation" r:id="rId15" imgW="190440" imgH="215640" progId="Equation.3">
                  <p:embed/>
                  <p:pic>
                    <p:nvPicPr>
                      <p:cNvPr id="4104" name="Object 82">
                        <a:extLst>
                          <a:ext uri="{FF2B5EF4-FFF2-40B4-BE49-F238E27FC236}">
                            <a16:creationId xmlns="" xmlns:a16="http://schemas.microsoft.com/office/drawing/2014/main" id="{076F49EB-E68A-45B1-94E9-B667C07EA49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0563" y="42148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85">
            <a:extLst>
              <a:ext uri="{FF2B5EF4-FFF2-40B4-BE49-F238E27FC236}">
                <a16:creationId xmlns="" xmlns:a16="http://schemas.microsoft.com/office/drawing/2014/main" id="{761BD682-6BD0-40EE-B3E9-16E172281614}"/>
              </a:ext>
            </a:extLst>
          </p:cNvPr>
          <p:cNvGraphicFramePr>
            <a:graphicFrameLocks noChangeAspect="1"/>
          </p:cNvGraphicFramePr>
          <p:nvPr/>
        </p:nvGraphicFramePr>
        <p:xfrm>
          <a:off x="4500563" y="5000625"/>
          <a:ext cx="285750" cy="285750"/>
        </p:xfrm>
        <a:graphic>
          <a:graphicData uri="http://schemas.openxmlformats.org/presentationml/2006/ole">
            <mc:AlternateContent xmlns:mc="http://schemas.openxmlformats.org/markup-compatibility/2006">
              <mc:Choice xmlns:v="urn:schemas-microsoft-com:vml" Requires="v">
                <p:oleObj spid="_x0000_s4442" name="Equation" r:id="rId17" imgW="203040" imgH="228600" progId="Equation.3">
                  <p:embed/>
                </p:oleObj>
              </mc:Choice>
              <mc:Fallback>
                <p:oleObj name="Equation" r:id="rId17" imgW="203040" imgH="228600" progId="Equation.3">
                  <p:embed/>
                  <p:pic>
                    <p:nvPicPr>
                      <p:cNvPr id="4105" name="Object 85">
                        <a:extLst>
                          <a:ext uri="{FF2B5EF4-FFF2-40B4-BE49-F238E27FC236}">
                            <a16:creationId xmlns="" xmlns:a16="http://schemas.microsoft.com/office/drawing/2014/main" id="{761BD682-6BD0-40EE-B3E9-16E1722816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00563" y="50006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88">
            <a:extLst>
              <a:ext uri="{FF2B5EF4-FFF2-40B4-BE49-F238E27FC236}">
                <a16:creationId xmlns="" xmlns:a16="http://schemas.microsoft.com/office/drawing/2014/main" id="{BF629A30-096A-41DD-B251-6CA74D8195B0}"/>
              </a:ext>
            </a:extLst>
          </p:cNvPr>
          <p:cNvGraphicFramePr>
            <a:graphicFrameLocks noChangeAspect="1"/>
          </p:cNvGraphicFramePr>
          <p:nvPr/>
        </p:nvGraphicFramePr>
        <p:xfrm>
          <a:off x="4500563" y="4643438"/>
          <a:ext cx="285750" cy="285750"/>
        </p:xfrm>
        <a:graphic>
          <a:graphicData uri="http://schemas.openxmlformats.org/presentationml/2006/ole">
            <mc:AlternateContent xmlns:mc="http://schemas.openxmlformats.org/markup-compatibility/2006">
              <mc:Choice xmlns:v="urn:schemas-microsoft-com:vml" Requires="v">
                <p:oleObj spid="_x0000_s4443" name="Equation" r:id="rId19" imgW="203040" imgH="215640" progId="Equation.3">
                  <p:embed/>
                </p:oleObj>
              </mc:Choice>
              <mc:Fallback>
                <p:oleObj name="Equation" r:id="rId19" imgW="203040" imgH="215640" progId="Equation.3">
                  <p:embed/>
                  <p:pic>
                    <p:nvPicPr>
                      <p:cNvPr id="4106" name="Object 88">
                        <a:extLst>
                          <a:ext uri="{FF2B5EF4-FFF2-40B4-BE49-F238E27FC236}">
                            <a16:creationId xmlns="" xmlns:a16="http://schemas.microsoft.com/office/drawing/2014/main" id="{BF629A30-096A-41DD-B251-6CA74D8195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00563" y="46434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a:extLst>
              <a:ext uri="{FF2B5EF4-FFF2-40B4-BE49-F238E27FC236}">
                <a16:creationId xmlns="" xmlns:a16="http://schemas.microsoft.com/office/drawing/2014/main" id="{2024807B-0A71-4FF3-9044-52ECBE4F6FDF}"/>
              </a:ext>
            </a:extLst>
          </p:cNvPr>
          <p:cNvGraphicFramePr>
            <a:graphicFrameLocks noChangeAspect="1"/>
          </p:cNvGraphicFramePr>
          <p:nvPr/>
        </p:nvGraphicFramePr>
        <p:xfrm>
          <a:off x="5072063" y="3143250"/>
          <a:ext cx="285750" cy="285750"/>
        </p:xfrm>
        <a:graphic>
          <a:graphicData uri="http://schemas.openxmlformats.org/presentationml/2006/ole">
            <mc:AlternateContent xmlns:mc="http://schemas.openxmlformats.org/markup-compatibility/2006">
              <mc:Choice xmlns:v="urn:schemas-microsoft-com:vml" Requires="v">
                <p:oleObj spid="_x0000_s4444" name="Equation" r:id="rId21" imgW="190440" imgH="215640" progId="Equation.3">
                  <p:embed/>
                </p:oleObj>
              </mc:Choice>
              <mc:Fallback>
                <p:oleObj name="Equation" r:id="rId21" imgW="190440" imgH="215640" progId="Equation.3">
                  <p:embed/>
                  <p:pic>
                    <p:nvPicPr>
                      <p:cNvPr id="4107" name="Object 11">
                        <a:extLst>
                          <a:ext uri="{FF2B5EF4-FFF2-40B4-BE49-F238E27FC236}">
                            <a16:creationId xmlns="" xmlns:a16="http://schemas.microsoft.com/office/drawing/2014/main" id="{2024807B-0A71-4FF3-9044-52ECBE4F6FD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72063" y="31432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8" name="Object 12">
            <a:extLst>
              <a:ext uri="{FF2B5EF4-FFF2-40B4-BE49-F238E27FC236}">
                <a16:creationId xmlns="" xmlns:a16="http://schemas.microsoft.com/office/drawing/2014/main" id="{5E2FA80F-C3DB-430C-8161-771241FCE31F}"/>
              </a:ext>
            </a:extLst>
          </p:cNvPr>
          <p:cNvGraphicFramePr>
            <a:graphicFrameLocks noChangeAspect="1"/>
          </p:cNvGraphicFramePr>
          <p:nvPr/>
        </p:nvGraphicFramePr>
        <p:xfrm>
          <a:off x="5429250" y="3143250"/>
          <a:ext cx="285750" cy="287338"/>
        </p:xfrm>
        <a:graphic>
          <a:graphicData uri="http://schemas.openxmlformats.org/presentationml/2006/ole">
            <mc:AlternateContent xmlns:mc="http://schemas.openxmlformats.org/markup-compatibility/2006">
              <mc:Choice xmlns:v="urn:schemas-microsoft-com:vml" Requires="v">
                <p:oleObj spid="_x0000_s4445" name="Equation" r:id="rId23" imgW="203040" imgH="215640" progId="Equation.3">
                  <p:embed/>
                </p:oleObj>
              </mc:Choice>
              <mc:Fallback>
                <p:oleObj name="Equation" r:id="rId23" imgW="203040" imgH="215640" progId="Equation.3">
                  <p:embed/>
                  <p:pic>
                    <p:nvPicPr>
                      <p:cNvPr id="4108" name="Object 12">
                        <a:extLst>
                          <a:ext uri="{FF2B5EF4-FFF2-40B4-BE49-F238E27FC236}">
                            <a16:creationId xmlns="" xmlns:a16="http://schemas.microsoft.com/office/drawing/2014/main" id="{5E2FA80F-C3DB-430C-8161-771241FCE31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29250" y="3143250"/>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9" name="Object 60">
            <a:extLst>
              <a:ext uri="{FF2B5EF4-FFF2-40B4-BE49-F238E27FC236}">
                <a16:creationId xmlns="" xmlns:a16="http://schemas.microsoft.com/office/drawing/2014/main" id="{68754672-0635-4410-B3C9-A19052BC1C9F}"/>
              </a:ext>
            </a:extLst>
          </p:cNvPr>
          <p:cNvGraphicFramePr>
            <a:graphicFrameLocks noChangeAspect="1"/>
          </p:cNvGraphicFramePr>
          <p:nvPr/>
        </p:nvGraphicFramePr>
        <p:xfrm>
          <a:off x="5786438" y="3143250"/>
          <a:ext cx="285750" cy="300038"/>
        </p:xfrm>
        <a:graphic>
          <a:graphicData uri="http://schemas.openxmlformats.org/presentationml/2006/ole">
            <mc:AlternateContent xmlns:mc="http://schemas.openxmlformats.org/markup-compatibility/2006">
              <mc:Choice xmlns:v="urn:schemas-microsoft-com:vml" Requires="v">
                <p:oleObj spid="_x0000_s4446" name="Equation" r:id="rId25" imgW="203040" imgH="228600" progId="Equation.3">
                  <p:embed/>
                </p:oleObj>
              </mc:Choice>
              <mc:Fallback>
                <p:oleObj name="Equation" r:id="rId25" imgW="203040" imgH="228600" progId="Equation.3">
                  <p:embed/>
                  <p:pic>
                    <p:nvPicPr>
                      <p:cNvPr id="4109" name="Object 60">
                        <a:extLst>
                          <a:ext uri="{FF2B5EF4-FFF2-40B4-BE49-F238E27FC236}">
                            <a16:creationId xmlns="" xmlns:a16="http://schemas.microsoft.com/office/drawing/2014/main" id="{68754672-0635-4410-B3C9-A19052BC1C9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86438" y="3143250"/>
                        <a:ext cx="2857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0" name="Object 14">
            <a:extLst>
              <a:ext uri="{FF2B5EF4-FFF2-40B4-BE49-F238E27FC236}">
                <a16:creationId xmlns="" xmlns:a16="http://schemas.microsoft.com/office/drawing/2014/main" id="{C0FF647E-902F-4FEB-9EAD-0B3969B81743}"/>
              </a:ext>
            </a:extLst>
          </p:cNvPr>
          <p:cNvGraphicFramePr>
            <a:graphicFrameLocks noChangeAspect="1"/>
          </p:cNvGraphicFramePr>
          <p:nvPr/>
        </p:nvGraphicFramePr>
        <p:xfrm>
          <a:off x="6143625" y="3143250"/>
          <a:ext cx="285750" cy="287338"/>
        </p:xfrm>
        <a:graphic>
          <a:graphicData uri="http://schemas.openxmlformats.org/presentationml/2006/ole">
            <mc:AlternateContent xmlns:mc="http://schemas.openxmlformats.org/markup-compatibility/2006">
              <mc:Choice xmlns:v="urn:schemas-microsoft-com:vml" Requires="v">
                <p:oleObj spid="_x0000_s4447" name="Equation" r:id="rId27" imgW="203040" imgH="215640" progId="Equation.3">
                  <p:embed/>
                </p:oleObj>
              </mc:Choice>
              <mc:Fallback>
                <p:oleObj name="Equation" r:id="rId27" imgW="203040" imgH="215640" progId="Equation.3">
                  <p:embed/>
                  <p:pic>
                    <p:nvPicPr>
                      <p:cNvPr id="4110" name="Object 14">
                        <a:extLst>
                          <a:ext uri="{FF2B5EF4-FFF2-40B4-BE49-F238E27FC236}">
                            <a16:creationId xmlns="" xmlns:a16="http://schemas.microsoft.com/office/drawing/2014/main" id="{C0FF647E-902F-4FEB-9EAD-0B3969B8174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43625" y="3143250"/>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 name="Image 37" descr="1612726456523.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Rectangle 2">
            <a:extLst>
              <a:ext uri="{FF2B5EF4-FFF2-40B4-BE49-F238E27FC236}">
                <a16:creationId xmlns="" xmlns:a16="http://schemas.microsoft.com/office/drawing/2014/main" id="{0F6A702E-D025-4B24-ADF0-86E388580DBB}"/>
              </a:ext>
            </a:extLst>
          </p:cNvPr>
          <p:cNvSpPr>
            <a:spLocks noGrp="1" noChangeArrowheads="1"/>
          </p:cNvSpPr>
          <p:nvPr>
            <p:ph type="title"/>
          </p:nvPr>
        </p:nvSpPr>
        <p:spPr/>
        <p:txBody>
          <a:bodyPr/>
          <a:lstStyle/>
          <a:p>
            <a:pPr eaLnBrk="1" hangingPunct="1"/>
            <a:r>
              <a:rPr lang="fr-FR" altLang="en-US"/>
              <a:t>1.4 Codage</a:t>
            </a:r>
          </a:p>
        </p:txBody>
      </p:sp>
      <p:sp>
        <p:nvSpPr>
          <p:cNvPr id="5135" name="Rectangle 3">
            <a:extLst>
              <a:ext uri="{FF2B5EF4-FFF2-40B4-BE49-F238E27FC236}">
                <a16:creationId xmlns="" xmlns:a16="http://schemas.microsoft.com/office/drawing/2014/main" id="{B3A43003-F316-468F-BA08-182B27D24AE3}"/>
              </a:ext>
            </a:extLst>
          </p:cNvPr>
          <p:cNvSpPr>
            <a:spLocks noGrp="1" noChangeArrowheads="1"/>
          </p:cNvSpPr>
          <p:nvPr>
            <p:ph idx="1"/>
          </p:nvPr>
        </p:nvSpPr>
        <p:spPr>
          <a:xfrm>
            <a:off x="228600" y="571500"/>
            <a:ext cx="8726488" cy="6199188"/>
          </a:xfrm>
        </p:spPr>
        <p:txBody>
          <a:bodyPr/>
          <a:lstStyle/>
          <a:p>
            <a:pPr>
              <a:buFont typeface="Wingdings" panose="05000000000000000000" pitchFamily="2" charset="2"/>
              <a:buNone/>
            </a:pPr>
            <a:endParaRPr lang="fr-FR" altLang="en-US"/>
          </a:p>
          <a:p>
            <a:r>
              <a:rPr lang="fr-FR" altLang="en-US"/>
              <a:t>                                                     (évident)</a:t>
            </a:r>
          </a:p>
          <a:p>
            <a:pPr>
              <a:buFont typeface="Wingdings" panose="05000000000000000000" pitchFamily="2" charset="2"/>
              <a:buNone/>
            </a:pPr>
            <a:endParaRPr lang="fr-FR" altLang="en-US"/>
          </a:p>
          <a:p>
            <a:pPr>
              <a:buFont typeface="Wingdings" panose="05000000000000000000" pitchFamily="2" charset="2"/>
              <a:buNone/>
            </a:pPr>
            <a:r>
              <a:rPr lang="fr-FR" altLang="en-US"/>
              <a:t>	Or l'alphabet considéré est en binaire, </a:t>
            </a:r>
            <a:r>
              <a:rPr lang="fr-FR" altLang="en-US" i="1"/>
              <a:t>q=2</a:t>
            </a:r>
            <a:r>
              <a:rPr lang="fr-FR" altLang="en-US"/>
              <a:t>. </a:t>
            </a:r>
          </a:p>
          <a:p>
            <a:r>
              <a:rPr lang="fr-FR" altLang="en-US"/>
              <a:t> Le nombre minimum de symboles par message est: </a:t>
            </a:r>
          </a:p>
          <a:p>
            <a:endParaRPr lang="fr-FR" altLang="en-US"/>
          </a:p>
          <a:p>
            <a:r>
              <a:rPr lang="fr-FR" altLang="en-US"/>
              <a:t>Le rendement:  </a:t>
            </a:r>
          </a:p>
          <a:p>
            <a:endParaRPr lang="fr-FR" altLang="en-US"/>
          </a:p>
          <a:p>
            <a:r>
              <a:rPr lang="fr-FR" altLang="en-US"/>
              <a:t>La redondance : </a:t>
            </a:r>
          </a:p>
          <a:p>
            <a:r>
              <a:rPr lang="fr-FR" altLang="en-US"/>
              <a:t>Améliorons le codage en attribuant aux messages les plus fréquents les "mots" les plus courts: </a:t>
            </a:r>
          </a:p>
          <a:p>
            <a:endParaRPr lang="fr-FR" altLang="en-US"/>
          </a:p>
          <a:p>
            <a:endParaRPr lang="fr-FR" altLang="en-US"/>
          </a:p>
          <a:p>
            <a:endParaRPr lang="fr-FR" altLang="en-US"/>
          </a:p>
          <a:p>
            <a:endParaRPr lang="fr-FR" altLang="en-US"/>
          </a:p>
          <a:p>
            <a:endParaRPr lang="fr-FR" altLang="en-US"/>
          </a:p>
          <a:p>
            <a:endParaRPr lang="fr-FR" altLang="en-US"/>
          </a:p>
          <a:p>
            <a:endParaRPr lang="fr-FR" altLang="en-US"/>
          </a:p>
          <a:p>
            <a:r>
              <a:rPr lang="fr-FR" altLang="en-US"/>
              <a:t>Alors</a:t>
            </a:r>
          </a:p>
          <a:p>
            <a:pPr>
              <a:buFont typeface="Wingdings" panose="05000000000000000000" pitchFamily="2" charset="2"/>
              <a:buNone/>
            </a:pPr>
            <a:r>
              <a:rPr lang="fr-FR" altLang="en-US"/>
              <a:t>   </a:t>
            </a:r>
          </a:p>
          <a:p>
            <a:r>
              <a:rPr lang="fr-FR" altLang="en-US"/>
              <a:t>Le rendement est devenu: :                                                                           seulement.</a:t>
            </a:r>
          </a:p>
        </p:txBody>
      </p:sp>
      <p:sp>
        <p:nvSpPr>
          <p:cNvPr id="5136" name="Espace réservé du numéro de diapositive 1">
            <a:extLst>
              <a:ext uri="{FF2B5EF4-FFF2-40B4-BE49-F238E27FC236}">
                <a16:creationId xmlns="" xmlns:a16="http://schemas.microsoft.com/office/drawing/2014/main" id="{284A2601-0697-4C8B-98B8-BD9B094449F1}"/>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D24A9609-3006-45F5-AD43-2705CF89582E}" type="slidenum">
              <a:rPr lang="fr-FR" altLang="en-US" sz="1000"/>
              <a:pPr eaLnBrk="1" hangingPunct="1"/>
              <a:t>39</a:t>
            </a:fld>
            <a:endParaRPr lang="fr-FR" altLang="en-US" sz="1000"/>
          </a:p>
        </p:txBody>
      </p:sp>
      <p:sp>
        <p:nvSpPr>
          <p:cNvPr id="5137" name="Rectangle 7">
            <a:extLst>
              <a:ext uri="{FF2B5EF4-FFF2-40B4-BE49-F238E27FC236}">
                <a16:creationId xmlns="" xmlns:a16="http://schemas.microsoft.com/office/drawing/2014/main" id="{80037C46-98F9-4E40-B009-F030FA33617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38" name="Rectangle 10">
            <a:extLst>
              <a:ext uri="{FF2B5EF4-FFF2-40B4-BE49-F238E27FC236}">
                <a16:creationId xmlns="" xmlns:a16="http://schemas.microsoft.com/office/drawing/2014/main" id="{E39FC4D6-8213-492C-AAFB-265F719FD0D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39" name="Rectangle 12">
            <a:extLst>
              <a:ext uri="{FF2B5EF4-FFF2-40B4-BE49-F238E27FC236}">
                <a16:creationId xmlns="" xmlns:a16="http://schemas.microsoft.com/office/drawing/2014/main" id="{95B4A639-BE2C-4725-8C16-FE3E46A5434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0" name="Rectangle 14">
            <a:extLst>
              <a:ext uri="{FF2B5EF4-FFF2-40B4-BE49-F238E27FC236}">
                <a16:creationId xmlns="" xmlns:a16="http://schemas.microsoft.com/office/drawing/2014/main" id="{AF0F580E-76C1-4BDF-A5D2-BC699149632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1" name="Rectangle 16">
            <a:extLst>
              <a:ext uri="{FF2B5EF4-FFF2-40B4-BE49-F238E27FC236}">
                <a16:creationId xmlns="" xmlns:a16="http://schemas.microsoft.com/office/drawing/2014/main" id="{F29C6AFE-DBEB-44EB-AD15-1E44FA443DD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2" name="Rectangle 18">
            <a:extLst>
              <a:ext uri="{FF2B5EF4-FFF2-40B4-BE49-F238E27FC236}">
                <a16:creationId xmlns="" xmlns:a16="http://schemas.microsoft.com/office/drawing/2014/main" id="{2B1536A6-E5ED-4E59-BEE9-ADD1870032E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3" name="Rectangle 20">
            <a:extLst>
              <a:ext uri="{FF2B5EF4-FFF2-40B4-BE49-F238E27FC236}">
                <a16:creationId xmlns="" xmlns:a16="http://schemas.microsoft.com/office/drawing/2014/main" id="{1AC9B345-B8D4-4737-AB18-2B19F9B1504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4" name="Rectangle 22">
            <a:extLst>
              <a:ext uri="{FF2B5EF4-FFF2-40B4-BE49-F238E27FC236}">
                <a16:creationId xmlns="" xmlns:a16="http://schemas.microsoft.com/office/drawing/2014/main" id="{E75868CF-C6F1-4758-BBA6-4DEE2D3F52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5" name="Rectangle 2">
            <a:extLst>
              <a:ext uri="{FF2B5EF4-FFF2-40B4-BE49-F238E27FC236}">
                <a16:creationId xmlns="" xmlns:a16="http://schemas.microsoft.com/office/drawing/2014/main" id="{8A327A01-94D1-496A-9442-CF126FD6C0C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6" name="Rectangle 4">
            <a:extLst>
              <a:ext uri="{FF2B5EF4-FFF2-40B4-BE49-F238E27FC236}">
                <a16:creationId xmlns="" xmlns:a16="http://schemas.microsoft.com/office/drawing/2014/main" id="{8C306BD1-B2C1-4F3A-9B3B-67419737091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7" name="Rectangle 6">
            <a:extLst>
              <a:ext uri="{FF2B5EF4-FFF2-40B4-BE49-F238E27FC236}">
                <a16:creationId xmlns="" xmlns:a16="http://schemas.microsoft.com/office/drawing/2014/main" id="{153225D2-73AD-4237-A3E1-E93C295ABF4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48" name="Rectangle 8">
            <a:extLst>
              <a:ext uri="{FF2B5EF4-FFF2-40B4-BE49-F238E27FC236}">
                <a16:creationId xmlns="" xmlns:a16="http://schemas.microsoft.com/office/drawing/2014/main" id="{1F4CFBAC-3A79-43A8-B742-D7FD246701B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30" name="Content Placeholder 29">
            <a:extLst>
              <a:ext uri="{FF2B5EF4-FFF2-40B4-BE49-F238E27FC236}">
                <a16:creationId xmlns="" xmlns:a16="http://schemas.microsoft.com/office/drawing/2014/main" id="{0520AD15-C7F7-424C-9FFF-4C36CE37390D}"/>
              </a:ext>
            </a:extLst>
          </p:cNvPr>
          <p:cNvGraphicFramePr>
            <a:graphicFrameLocks noGrp="1"/>
          </p:cNvGraphicFramePr>
          <p:nvPr>
            <p:ph idx="13"/>
          </p:nvPr>
        </p:nvGraphicFramePr>
        <p:xfrm>
          <a:off x="2500313" y="3643313"/>
          <a:ext cx="5500687" cy="1892299"/>
        </p:xfrm>
        <a:graphic>
          <a:graphicData uri="http://schemas.openxmlformats.org/drawingml/2006/table">
            <a:tbl>
              <a:tblPr firstRow="1" bandRow="1">
                <a:tableStyleId>{21E4AEA4-8DFA-4A89-87EB-49C32662AFE0}</a:tableStyleId>
              </a:tblPr>
              <a:tblGrid>
                <a:gridCol w="1428750">
                  <a:extLst>
                    <a:ext uri="{9D8B030D-6E8A-4147-A177-3AD203B41FA5}">
                      <a16:colId xmlns="" xmlns:a16="http://schemas.microsoft.com/office/drawing/2014/main" val="20000"/>
                    </a:ext>
                  </a:extLst>
                </a:gridCol>
                <a:gridCol w="1928812">
                  <a:extLst>
                    <a:ext uri="{9D8B030D-6E8A-4147-A177-3AD203B41FA5}">
                      <a16:colId xmlns="" xmlns:a16="http://schemas.microsoft.com/office/drawing/2014/main" val="20001"/>
                    </a:ext>
                  </a:extLst>
                </a:gridCol>
                <a:gridCol w="2143125">
                  <a:extLst>
                    <a:ext uri="{9D8B030D-6E8A-4147-A177-3AD203B41FA5}">
                      <a16:colId xmlns="" xmlns:a16="http://schemas.microsoft.com/office/drawing/2014/main" val="20002"/>
                    </a:ext>
                  </a:extLst>
                </a:gridCol>
              </a:tblGrid>
              <a:tr h="428771">
                <a:tc>
                  <a:txBody>
                    <a:bodyPr/>
                    <a:lstStyle/>
                    <a:p>
                      <a:pPr algn="ctr"/>
                      <a:r>
                        <a:rPr lang="fr-FR" sz="1800" dirty="0"/>
                        <a:t>M</a:t>
                      </a:r>
                    </a:p>
                  </a:txBody>
                  <a:tcPr marL="91439" marR="91439" marT="45735" marB="45735"/>
                </a:tc>
                <a:tc>
                  <a:txBody>
                    <a:bodyPr/>
                    <a:lstStyle/>
                    <a:p>
                      <a:pPr algn="ctr"/>
                      <a:r>
                        <a:rPr lang="fr-FR" sz="1800" dirty="0"/>
                        <a:t>P</a:t>
                      </a:r>
                    </a:p>
                  </a:txBody>
                  <a:tcPr marL="91439" marR="91439" marT="45735" marB="45735"/>
                </a:tc>
                <a:tc>
                  <a:txBody>
                    <a:bodyPr/>
                    <a:lstStyle/>
                    <a:p>
                      <a:pPr algn="ctr"/>
                      <a:r>
                        <a:rPr lang="fr-FR" sz="1800" dirty="0"/>
                        <a:t>Forme codée</a:t>
                      </a:r>
                    </a:p>
                  </a:txBody>
                  <a:tcPr marL="91439" marR="91439" marT="45735" marB="45735"/>
                </a:tc>
                <a:extLst>
                  <a:ext uri="{0D108BD9-81ED-4DB2-BD59-A6C34878D82A}">
                    <a16:rowId xmlns="" xmlns:a16="http://schemas.microsoft.com/office/drawing/2014/main" val="10000"/>
                  </a:ext>
                </a:extLst>
              </a:tr>
              <a:tr h="3658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a:p>
                  </a:txBody>
                  <a:tcPr marL="91439" marR="91439" marT="45735" marB="45735"/>
                </a:tc>
                <a:tc>
                  <a:txBody>
                    <a:bodyPr/>
                    <a:lstStyle/>
                    <a:p>
                      <a:pPr algn="ctr"/>
                      <a:r>
                        <a:rPr lang="fr-FR" sz="1800" dirty="0"/>
                        <a:t>1/2</a:t>
                      </a:r>
                    </a:p>
                  </a:txBody>
                  <a:tcPr marL="91439" marR="91439" marT="45735" marB="45735"/>
                </a:tc>
                <a:tc>
                  <a:txBody>
                    <a:bodyPr/>
                    <a:lstStyle/>
                    <a:p>
                      <a:pPr algn="ctr"/>
                      <a:r>
                        <a:rPr lang="fr-FR" sz="1800" dirty="0"/>
                        <a:t>0</a:t>
                      </a:r>
                    </a:p>
                  </a:txBody>
                  <a:tcPr marL="91439" marR="91439" marT="45735" marB="45735"/>
                </a:tc>
                <a:extLst>
                  <a:ext uri="{0D108BD9-81ED-4DB2-BD59-A6C34878D82A}">
                    <a16:rowId xmlns="" xmlns:a16="http://schemas.microsoft.com/office/drawing/2014/main" val="10001"/>
                  </a:ext>
                </a:extLst>
              </a:tr>
              <a:tr h="3658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a:p>
                  </a:txBody>
                  <a:tcPr marL="91439" marR="91439" marT="45735" marB="45735"/>
                </a:tc>
                <a:tc>
                  <a:txBody>
                    <a:bodyPr/>
                    <a:lstStyle/>
                    <a:p>
                      <a:pPr algn="ctr"/>
                      <a:r>
                        <a:rPr lang="fr-FR" sz="1800" dirty="0"/>
                        <a:t>1/5</a:t>
                      </a:r>
                    </a:p>
                  </a:txBody>
                  <a:tcPr marL="91439" marR="91439" marT="45735" marB="45735"/>
                </a:tc>
                <a:tc>
                  <a:txBody>
                    <a:bodyPr/>
                    <a:lstStyle/>
                    <a:p>
                      <a:pPr algn="ctr"/>
                      <a:r>
                        <a:rPr lang="fr-FR" sz="1800" dirty="0"/>
                        <a:t>10</a:t>
                      </a:r>
                    </a:p>
                  </a:txBody>
                  <a:tcPr marL="91439" marR="91439" marT="45735" marB="45735"/>
                </a:tc>
                <a:extLst>
                  <a:ext uri="{0D108BD9-81ED-4DB2-BD59-A6C34878D82A}">
                    <a16:rowId xmlns="" xmlns:a16="http://schemas.microsoft.com/office/drawing/2014/main" val="10002"/>
                  </a:ext>
                </a:extLst>
              </a:tr>
              <a:tr h="365882">
                <a:tc>
                  <a:txBody>
                    <a:bodyPr/>
                    <a:lstStyle/>
                    <a:p>
                      <a:pPr algn="ctr"/>
                      <a:endParaRPr lang="fr-FR" sz="1800" dirty="0"/>
                    </a:p>
                  </a:txBody>
                  <a:tcPr marL="91439" marR="91439" marT="45735" marB="45735"/>
                </a:tc>
                <a:tc>
                  <a:txBody>
                    <a:bodyPr/>
                    <a:lstStyle/>
                    <a:p>
                      <a:pPr algn="ctr"/>
                      <a:r>
                        <a:rPr lang="fr-FR" sz="1800" dirty="0"/>
                        <a:t>1/5</a:t>
                      </a:r>
                    </a:p>
                  </a:txBody>
                  <a:tcPr marL="91439" marR="91439" marT="45735" marB="45735"/>
                </a:tc>
                <a:tc>
                  <a:txBody>
                    <a:bodyPr/>
                    <a:lstStyle/>
                    <a:p>
                      <a:pPr algn="ctr"/>
                      <a:r>
                        <a:rPr lang="fr-FR" sz="1800" dirty="0"/>
                        <a:t>110</a:t>
                      </a:r>
                    </a:p>
                  </a:txBody>
                  <a:tcPr marL="91439" marR="91439" marT="45735" marB="45735"/>
                </a:tc>
                <a:extLst>
                  <a:ext uri="{0D108BD9-81ED-4DB2-BD59-A6C34878D82A}">
                    <a16:rowId xmlns="" xmlns:a16="http://schemas.microsoft.com/office/drawing/2014/main" val="10003"/>
                  </a:ext>
                </a:extLst>
              </a:tr>
              <a:tr h="365882">
                <a:tc>
                  <a:txBody>
                    <a:bodyPr/>
                    <a:lstStyle/>
                    <a:p>
                      <a:pPr algn="ctr"/>
                      <a:endParaRPr lang="fr-FR" sz="1800" dirty="0"/>
                    </a:p>
                  </a:txBody>
                  <a:tcPr marL="91439" marR="91439" marT="45735" marB="45735"/>
                </a:tc>
                <a:tc>
                  <a:txBody>
                    <a:bodyPr/>
                    <a:lstStyle/>
                    <a:p>
                      <a:pPr algn="ctr"/>
                      <a:r>
                        <a:rPr lang="fr-FR" sz="1800" dirty="0"/>
                        <a:t>1/10</a:t>
                      </a:r>
                    </a:p>
                  </a:txBody>
                  <a:tcPr marL="91439" marR="91439" marT="45735" marB="45735"/>
                </a:tc>
                <a:tc>
                  <a:txBody>
                    <a:bodyPr/>
                    <a:lstStyle/>
                    <a:p>
                      <a:pPr algn="ctr"/>
                      <a:r>
                        <a:rPr lang="fr-FR" sz="1800" dirty="0"/>
                        <a:t>111</a:t>
                      </a:r>
                    </a:p>
                  </a:txBody>
                  <a:tcPr marL="91439" marR="91439" marT="45735" marB="45735"/>
                </a:tc>
                <a:extLst>
                  <a:ext uri="{0D108BD9-81ED-4DB2-BD59-A6C34878D82A}">
                    <a16:rowId xmlns="" xmlns:a16="http://schemas.microsoft.com/office/drawing/2014/main" val="10004"/>
                  </a:ext>
                </a:extLst>
              </a:tr>
            </a:tbl>
          </a:graphicData>
        </a:graphic>
      </p:graphicFrame>
      <p:sp>
        <p:nvSpPr>
          <p:cNvPr id="5175" name="Rectangle 10">
            <a:extLst>
              <a:ext uri="{FF2B5EF4-FFF2-40B4-BE49-F238E27FC236}">
                <a16:creationId xmlns="" xmlns:a16="http://schemas.microsoft.com/office/drawing/2014/main" id="{F2AE695F-3946-4CAD-8AEB-E1C1B73A82C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76" name="Rectangle 12">
            <a:extLst>
              <a:ext uri="{FF2B5EF4-FFF2-40B4-BE49-F238E27FC236}">
                <a16:creationId xmlns="" xmlns:a16="http://schemas.microsoft.com/office/drawing/2014/main" id="{B4D0B4B9-A52C-45F9-9EE7-18E76423F81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77" name="Rectangle 14">
            <a:extLst>
              <a:ext uri="{FF2B5EF4-FFF2-40B4-BE49-F238E27FC236}">
                <a16:creationId xmlns="" xmlns:a16="http://schemas.microsoft.com/office/drawing/2014/main" id="{2BC1AC16-DD42-4215-AEF0-0B1AF082E3E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78" name="Rectangle 16">
            <a:extLst>
              <a:ext uri="{FF2B5EF4-FFF2-40B4-BE49-F238E27FC236}">
                <a16:creationId xmlns="" xmlns:a16="http://schemas.microsoft.com/office/drawing/2014/main" id="{432765CE-014A-4165-BA13-757F213121C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79" name="Rectangle 18">
            <a:extLst>
              <a:ext uri="{FF2B5EF4-FFF2-40B4-BE49-F238E27FC236}">
                <a16:creationId xmlns="" xmlns:a16="http://schemas.microsoft.com/office/drawing/2014/main" id="{0A33A694-DA1D-4D5C-9670-93F61DAAC1A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80" name="Rectangle 20">
            <a:extLst>
              <a:ext uri="{FF2B5EF4-FFF2-40B4-BE49-F238E27FC236}">
                <a16:creationId xmlns="" xmlns:a16="http://schemas.microsoft.com/office/drawing/2014/main" id="{2CC0BB81-F404-4C68-9454-F1D1096B92F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81" name="Rectangle 2">
            <a:extLst>
              <a:ext uri="{FF2B5EF4-FFF2-40B4-BE49-F238E27FC236}">
                <a16:creationId xmlns="" xmlns:a16="http://schemas.microsoft.com/office/drawing/2014/main" id="{898A38A2-D775-49D8-83F4-AF437F060FB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82" name="Rectangle 4">
            <a:extLst>
              <a:ext uri="{FF2B5EF4-FFF2-40B4-BE49-F238E27FC236}">
                <a16:creationId xmlns="" xmlns:a16="http://schemas.microsoft.com/office/drawing/2014/main" id="{52498BE2-33AC-45F1-A64D-234B34B953E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5183" name="Rectangle 6">
            <a:extLst>
              <a:ext uri="{FF2B5EF4-FFF2-40B4-BE49-F238E27FC236}">
                <a16:creationId xmlns="" xmlns:a16="http://schemas.microsoft.com/office/drawing/2014/main" id="{4050EF11-3461-4651-8FB2-BCA06D4465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5122" name="Object 70">
            <a:extLst>
              <a:ext uri="{FF2B5EF4-FFF2-40B4-BE49-F238E27FC236}">
                <a16:creationId xmlns="" xmlns:a16="http://schemas.microsoft.com/office/drawing/2014/main" id="{4BD10A4D-5C9B-45ED-886C-2777F9DF15F4}"/>
              </a:ext>
            </a:extLst>
          </p:cNvPr>
          <p:cNvGraphicFramePr>
            <a:graphicFrameLocks noChangeAspect="1"/>
          </p:cNvGraphicFramePr>
          <p:nvPr/>
        </p:nvGraphicFramePr>
        <p:xfrm>
          <a:off x="500063" y="714375"/>
          <a:ext cx="2928937" cy="642938"/>
        </p:xfrm>
        <a:graphic>
          <a:graphicData uri="http://schemas.openxmlformats.org/presentationml/2006/ole">
            <mc:AlternateContent xmlns:mc="http://schemas.openxmlformats.org/markup-compatibility/2006">
              <mc:Choice xmlns:v="urn:schemas-microsoft-com:vml" Requires="v">
                <p:oleObj spid="_x0000_s5433" name="Equation" r:id="rId4" imgW="1879560" imgH="393480" progId="Equation.3">
                  <p:embed/>
                </p:oleObj>
              </mc:Choice>
              <mc:Fallback>
                <p:oleObj name="Equation" r:id="rId4" imgW="1879560" imgH="393480" progId="Equation.3">
                  <p:embed/>
                  <p:pic>
                    <p:nvPicPr>
                      <p:cNvPr id="5122" name="Object 70">
                        <a:extLst>
                          <a:ext uri="{FF2B5EF4-FFF2-40B4-BE49-F238E27FC236}">
                            <a16:creationId xmlns="" xmlns:a16="http://schemas.microsoft.com/office/drawing/2014/main" id="{4BD10A4D-5C9B-45ED-886C-2777F9DF1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714375"/>
                        <a:ext cx="2928937"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72">
            <a:extLst>
              <a:ext uri="{FF2B5EF4-FFF2-40B4-BE49-F238E27FC236}">
                <a16:creationId xmlns="" xmlns:a16="http://schemas.microsoft.com/office/drawing/2014/main" id="{9874456C-36CB-44CD-BC11-EB94EE9B927A}"/>
              </a:ext>
            </a:extLst>
          </p:cNvPr>
          <p:cNvGraphicFramePr>
            <a:graphicFrameLocks noChangeAspect="1"/>
          </p:cNvGraphicFramePr>
          <p:nvPr/>
        </p:nvGraphicFramePr>
        <p:xfrm>
          <a:off x="2143125" y="2143125"/>
          <a:ext cx="2643188" cy="714375"/>
        </p:xfrm>
        <a:graphic>
          <a:graphicData uri="http://schemas.openxmlformats.org/presentationml/2006/ole">
            <mc:AlternateContent xmlns:mc="http://schemas.openxmlformats.org/markup-compatibility/2006">
              <mc:Choice xmlns:v="urn:schemas-microsoft-com:vml" Requires="v">
                <p:oleObj spid="_x0000_s5434" name="Equation" r:id="rId6" imgW="1600200" imgH="393480" progId="Equation.3">
                  <p:embed/>
                </p:oleObj>
              </mc:Choice>
              <mc:Fallback>
                <p:oleObj name="Equation" r:id="rId6" imgW="1600200" imgH="393480" progId="Equation.3">
                  <p:embed/>
                  <p:pic>
                    <p:nvPicPr>
                      <p:cNvPr id="5123" name="Object 72">
                        <a:extLst>
                          <a:ext uri="{FF2B5EF4-FFF2-40B4-BE49-F238E27FC236}">
                            <a16:creationId xmlns="" xmlns:a16="http://schemas.microsoft.com/office/drawing/2014/main" id="{9874456C-36CB-44CD-BC11-EB94EE9B9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25" y="2143125"/>
                        <a:ext cx="264318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75">
            <a:extLst>
              <a:ext uri="{FF2B5EF4-FFF2-40B4-BE49-F238E27FC236}">
                <a16:creationId xmlns="" xmlns:a16="http://schemas.microsoft.com/office/drawing/2014/main" id="{90D76889-1450-4DDD-A5DD-B54509933365}"/>
              </a:ext>
            </a:extLst>
          </p:cNvPr>
          <p:cNvGraphicFramePr>
            <a:graphicFrameLocks noChangeAspect="1"/>
          </p:cNvGraphicFramePr>
          <p:nvPr/>
        </p:nvGraphicFramePr>
        <p:xfrm>
          <a:off x="2286000" y="2928938"/>
          <a:ext cx="1785938" cy="346075"/>
        </p:xfrm>
        <a:graphic>
          <a:graphicData uri="http://schemas.openxmlformats.org/presentationml/2006/ole">
            <mc:AlternateContent xmlns:mc="http://schemas.openxmlformats.org/markup-compatibility/2006">
              <mc:Choice xmlns:v="urn:schemas-microsoft-com:vml" Requires="v">
                <p:oleObj spid="_x0000_s5435" name="Equation" r:id="rId8" imgW="1143000" imgH="203040" progId="Equation.3">
                  <p:embed/>
                </p:oleObj>
              </mc:Choice>
              <mc:Fallback>
                <p:oleObj name="Equation" r:id="rId8" imgW="1143000" imgH="203040" progId="Equation.3">
                  <p:embed/>
                  <p:pic>
                    <p:nvPicPr>
                      <p:cNvPr id="5124" name="Object 75">
                        <a:extLst>
                          <a:ext uri="{FF2B5EF4-FFF2-40B4-BE49-F238E27FC236}">
                            <a16:creationId xmlns="" xmlns:a16="http://schemas.microsoft.com/office/drawing/2014/main" id="{90D76889-1450-4DDD-A5DD-B545099333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2928938"/>
                        <a:ext cx="178593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76">
            <a:extLst>
              <a:ext uri="{FF2B5EF4-FFF2-40B4-BE49-F238E27FC236}">
                <a16:creationId xmlns="" xmlns:a16="http://schemas.microsoft.com/office/drawing/2014/main" id="{019AA73A-EA79-49E8-8C32-10AA54BDC412}"/>
              </a:ext>
            </a:extLst>
          </p:cNvPr>
          <p:cNvGraphicFramePr>
            <a:graphicFrameLocks noChangeAspect="1"/>
          </p:cNvGraphicFramePr>
          <p:nvPr/>
        </p:nvGraphicFramePr>
        <p:xfrm>
          <a:off x="4572000" y="2928938"/>
          <a:ext cx="785813" cy="358775"/>
        </p:xfrm>
        <a:graphic>
          <a:graphicData uri="http://schemas.openxmlformats.org/presentationml/2006/ole">
            <mc:AlternateContent xmlns:mc="http://schemas.openxmlformats.org/markup-compatibility/2006">
              <mc:Choice xmlns:v="urn:schemas-microsoft-com:vml" Requires="v">
                <p:oleObj spid="_x0000_s5436" name="Equation" r:id="rId10" imgW="406080" imgH="215640" progId="Equation.3">
                  <p:embed/>
                </p:oleObj>
              </mc:Choice>
              <mc:Fallback>
                <p:oleObj name="Equation" r:id="rId10" imgW="406080" imgH="215640" progId="Equation.3">
                  <p:embed/>
                  <p:pic>
                    <p:nvPicPr>
                      <p:cNvPr id="5125" name="Object 76">
                        <a:extLst>
                          <a:ext uri="{FF2B5EF4-FFF2-40B4-BE49-F238E27FC236}">
                            <a16:creationId xmlns="" xmlns:a16="http://schemas.microsoft.com/office/drawing/2014/main" id="{019AA73A-EA79-49E8-8C32-10AA54BDC4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928938"/>
                        <a:ext cx="7858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77">
            <a:extLst>
              <a:ext uri="{FF2B5EF4-FFF2-40B4-BE49-F238E27FC236}">
                <a16:creationId xmlns="" xmlns:a16="http://schemas.microsoft.com/office/drawing/2014/main" id="{C92E6F2D-E7B6-4AFD-8A7D-627791EE4D28}"/>
              </a:ext>
            </a:extLst>
          </p:cNvPr>
          <p:cNvGraphicFramePr>
            <a:graphicFrameLocks noChangeAspect="1"/>
          </p:cNvGraphicFramePr>
          <p:nvPr/>
        </p:nvGraphicFramePr>
        <p:xfrm>
          <a:off x="1357313" y="5572125"/>
          <a:ext cx="3571875" cy="714375"/>
        </p:xfrm>
        <a:graphic>
          <a:graphicData uri="http://schemas.openxmlformats.org/presentationml/2006/ole">
            <mc:AlternateContent xmlns:mc="http://schemas.openxmlformats.org/markup-compatibility/2006">
              <mc:Choice xmlns:v="urn:schemas-microsoft-com:vml" Requires="v">
                <p:oleObj spid="_x0000_s5437" name="Equation" r:id="rId12" imgW="1930320" imgH="393480" progId="Equation.3">
                  <p:embed/>
                </p:oleObj>
              </mc:Choice>
              <mc:Fallback>
                <p:oleObj name="Equation" r:id="rId12" imgW="1930320" imgH="393480" progId="Equation.3">
                  <p:embed/>
                  <p:pic>
                    <p:nvPicPr>
                      <p:cNvPr id="5126" name="Object 77">
                        <a:extLst>
                          <a:ext uri="{FF2B5EF4-FFF2-40B4-BE49-F238E27FC236}">
                            <a16:creationId xmlns="" xmlns:a16="http://schemas.microsoft.com/office/drawing/2014/main" id="{C92E6F2D-E7B6-4AFD-8A7D-627791EE4D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7313" y="5572125"/>
                        <a:ext cx="3571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9">
            <a:extLst>
              <a:ext uri="{FF2B5EF4-FFF2-40B4-BE49-F238E27FC236}">
                <a16:creationId xmlns="" xmlns:a16="http://schemas.microsoft.com/office/drawing/2014/main" id="{E8D212D0-78DC-4EF3-83D8-C150AE999652}"/>
              </a:ext>
            </a:extLst>
          </p:cNvPr>
          <p:cNvGraphicFramePr>
            <a:graphicFrameLocks noChangeAspect="1"/>
          </p:cNvGraphicFramePr>
          <p:nvPr/>
        </p:nvGraphicFramePr>
        <p:xfrm>
          <a:off x="3286125" y="6215063"/>
          <a:ext cx="3000375" cy="642937"/>
        </p:xfrm>
        <a:graphic>
          <a:graphicData uri="http://schemas.openxmlformats.org/presentationml/2006/ole">
            <mc:AlternateContent xmlns:mc="http://schemas.openxmlformats.org/markup-compatibility/2006">
              <mc:Choice xmlns:v="urn:schemas-microsoft-com:vml" Requires="v">
                <p:oleObj spid="_x0000_s5438" name="Equation" r:id="rId14" imgW="1676160" imgH="419040" progId="Equation.3">
                  <p:embed/>
                </p:oleObj>
              </mc:Choice>
              <mc:Fallback>
                <p:oleObj name="Equation" r:id="rId14" imgW="1676160" imgH="419040" progId="Equation.3">
                  <p:embed/>
                  <p:pic>
                    <p:nvPicPr>
                      <p:cNvPr id="5127" name="Object 79">
                        <a:extLst>
                          <a:ext uri="{FF2B5EF4-FFF2-40B4-BE49-F238E27FC236}">
                            <a16:creationId xmlns="" xmlns:a16="http://schemas.microsoft.com/office/drawing/2014/main" id="{E8D212D0-78DC-4EF3-83D8-C150AE9996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6125" y="6215063"/>
                        <a:ext cx="3000375"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0">
            <a:extLst>
              <a:ext uri="{FF2B5EF4-FFF2-40B4-BE49-F238E27FC236}">
                <a16:creationId xmlns="" xmlns:a16="http://schemas.microsoft.com/office/drawing/2014/main" id="{C3BBD032-8B1E-47FC-8DC4-162F473A83CF}"/>
              </a:ext>
            </a:extLst>
          </p:cNvPr>
          <p:cNvGraphicFramePr>
            <a:graphicFrameLocks noChangeAspect="1"/>
          </p:cNvGraphicFramePr>
          <p:nvPr/>
        </p:nvGraphicFramePr>
        <p:xfrm>
          <a:off x="6500813" y="6357938"/>
          <a:ext cx="714375" cy="357187"/>
        </p:xfrm>
        <a:graphic>
          <a:graphicData uri="http://schemas.openxmlformats.org/presentationml/2006/ole">
            <mc:AlternateContent xmlns:mc="http://schemas.openxmlformats.org/markup-compatibility/2006">
              <mc:Choice xmlns:v="urn:schemas-microsoft-com:vml" Requires="v">
                <p:oleObj spid="_x0000_s5439" name="Equation" r:id="rId16" imgW="507960" imgH="203040" progId="Equation.3">
                  <p:embed/>
                </p:oleObj>
              </mc:Choice>
              <mc:Fallback>
                <p:oleObj name="Equation" r:id="rId16" imgW="507960" imgH="203040" progId="Equation.3">
                  <p:embed/>
                  <p:pic>
                    <p:nvPicPr>
                      <p:cNvPr id="5128" name="Object 80">
                        <a:extLst>
                          <a:ext uri="{FF2B5EF4-FFF2-40B4-BE49-F238E27FC236}">
                            <a16:creationId xmlns="" xmlns:a16="http://schemas.microsoft.com/office/drawing/2014/main" id="{C3BBD032-8B1E-47FC-8DC4-162F473A83C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00813" y="6357938"/>
                        <a:ext cx="7143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84">
            <a:extLst>
              <a:ext uri="{FF2B5EF4-FFF2-40B4-BE49-F238E27FC236}">
                <a16:creationId xmlns="" xmlns:a16="http://schemas.microsoft.com/office/drawing/2014/main" id="{AA9D5DC2-A2A4-47DC-908E-1C9FC7A61FCC}"/>
              </a:ext>
            </a:extLst>
          </p:cNvPr>
          <p:cNvGraphicFramePr>
            <a:graphicFrameLocks noChangeAspect="1"/>
          </p:cNvGraphicFramePr>
          <p:nvPr/>
        </p:nvGraphicFramePr>
        <p:xfrm>
          <a:off x="3143250" y="4071938"/>
          <a:ext cx="357188" cy="320675"/>
        </p:xfrm>
        <a:graphic>
          <a:graphicData uri="http://schemas.openxmlformats.org/presentationml/2006/ole">
            <mc:AlternateContent xmlns:mc="http://schemas.openxmlformats.org/markup-compatibility/2006">
              <mc:Choice xmlns:v="urn:schemas-microsoft-com:vml" Requires="v">
                <p:oleObj spid="_x0000_s5440" name="Equation" r:id="rId18" imgW="190440" imgH="215640" progId="Equation.3">
                  <p:embed/>
                </p:oleObj>
              </mc:Choice>
              <mc:Fallback>
                <p:oleObj name="Equation" r:id="rId18" imgW="190440" imgH="215640" progId="Equation.3">
                  <p:embed/>
                  <p:pic>
                    <p:nvPicPr>
                      <p:cNvPr id="5129" name="Object 84">
                        <a:extLst>
                          <a:ext uri="{FF2B5EF4-FFF2-40B4-BE49-F238E27FC236}">
                            <a16:creationId xmlns="" xmlns:a16="http://schemas.microsoft.com/office/drawing/2014/main" id="{AA9D5DC2-A2A4-47DC-908E-1C9FC7A61FC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43250" y="4071938"/>
                        <a:ext cx="3571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85">
            <a:extLst>
              <a:ext uri="{FF2B5EF4-FFF2-40B4-BE49-F238E27FC236}">
                <a16:creationId xmlns="" xmlns:a16="http://schemas.microsoft.com/office/drawing/2014/main" id="{6CD76D1A-076A-4410-8A33-7EE49D439EC2}"/>
              </a:ext>
            </a:extLst>
          </p:cNvPr>
          <p:cNvGraphicFramePr>
            <a:graphicFrameLocks noChangeAspect="1"/>
          </p:cNvGraphicFramePr>
          <p:nvPr/>
        </p:nvGraphicFramePr>
        <p:xfrm>
          <a:off x="3143250" y="4429125"/>
          <a:ext cx="357188" cy="357188"/>
        </p:xfrm>
        <a:graphic>
          <a:graphicData uri="http://schemas.openxmlformats.org/presentationml/2006/ole">
            <mc:AlternateContent xmlns:mc="http://schemas.openxmlformats.org/markup-compatibility/2006">
              <mc:Choice xmlns:v="urn:schemas-microsoft-com:vml" Requires="v">
                <p:oleObj spid="_x0000_s5441" name="Equation" r:id="rId20" imgW="203040" imgH="215640" progId="Equation.3">
                  <p:embed/>
                </p:oleObj>
              </mc:Choice>
              <mc:Fallback>
                <p:oleObj name="Equation" r:id="rId20" imgW="203040" imgH="215640" progId="Equation.3">
                  <p:embed/>
                  <p:pic>
                    <p:nvPicPr>
                      <p:cNvPr id="5130" name="Object 85">
                        <a:extLst>
                          <a:ext uri="{FF2B5EF4-FFF2-40B4-BE49-F238E27FC236}">
                            <a16:creationId xmlns="" xmlns:a16="http://schemas.microsoft.com/office/drawing/2014/main" id="{6CD76D1A-076A-4410-8A33-7EE49D439EC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43250" y="4429125"/>
                        <a:ext cx="3571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86">
            <a:extLst>
              <a:ext uri="{FF2B5EF4-FFF2-40B4-BE49-F238E27FC236}">
                <a16:creationId xmlns="" xmlns:a16="http://schemas.microsoft.com/office/drawing/2014/main" id="{CB094473-367E-411A-87C5-BDBC784C9729}"/>
              </a:ext>
            </a:extLst>
          </p:cNvPr>
          <p:cNvGraphicFramePr>
            <a:graphicFrameLocks noChangeAspect="1"/>
          </p:cNvGraphicFramePr>
          <p:nvPr/>
        </p:nvGraphicFramePr>
        <p:xfrm>
          <a:off x="3214688" y="4857750"/>
          <a:ext cx="357187" cy="357188"/>
        </p:xfrm>
        <a:graphic>
          <a:graphicData uri="http://schemas.openxmlformats.org/presentationml/2006/ole">
            <mc:AlternateContent xmlns:mc="http://schemas.openxmlformats.org/markup-compatibility/2006">
              <mc:Choice xmlns:v="urn:schemas-microsoft-com:vml" Requires="v">
                <p:oleObj spid="_x0000_s5442" name="Equation" r:id="rId22" imgW="203040" imgH="228600" progId="Equation.3">
                  <p:embed/>
                </p:oleObj>
              </mc:Choice>
              <mc:Fallback>
                <p:oleObj name="Equation" r:id="rId22" imgW="203040" imgH="228600" progId="Equation.3">
                  <p:embed/>
                  <p:pic>
                    <p:nvPicPr>
                      <p:cNvPr id="5131" name="Object 86">
                        <a:extLst>
                          <a:ext uri="{FF2B5EF4-FFF2-40B4-BE49-F238E27FC236}">
                            <a16:creationId xmlns="" xmlns:a16="http://schemas.microsoft.com/office/drawing/2014/main" id="{CB094473-367E-411A-87C5-BDBC784C972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14688" y="4857750"/>
                        <a:ext cx="35718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2" name="Object 87">
            <a:extLst>
              <a:ext uri="{FF2B5EF4-FFF2-40B4-BE49-F238E27FC236}">
                <a16:creationId xmlns="" xmlns:a16="http://schemas.microsoft.com/office/drawing/2014/main" id="{F83FD089-A0A2-4796-B675-C62105C7360B}"/>
              </a:ext>
            </a:extLst>
          </p:cNvPr>
          <p:cNvGraphicFramePr>
            <a:graphicFrameLocks noChangeAspect="1"/>
          </p:cNvGraphicFramePr>
          <p:nvPr/>
        </p:nvGraphicFramePr>
        <p:xfrm>
          <a:off x="3214688" y="5214938"/>
          <a:ext cx="357187" cy="357187"/>
        </p:xfrm>
        <a:graphic>
          <a:graphicData uri="http://schemas.openxmlformats.org/presentationml/2006/ole">
            <mc:AlternateContent xmlns:mc="http://schemas.openxmlformats.org/markup-compatibility/2006">
              <mc:Choice xmlns:v="urn:schemas-microsoft-com:vml" Requires="v">
                <p:oleObj spid="_x0000_s5443" name="Equation" r:id="rId24" imgW="203040" imgH="215640" progId="Equation.3">
                  <p:embed/>
                </p:oleObj>
              </mc:Choice>
              <mc:Fallback>
                <p:oleObj name="Equation" r:id="rId24" imgW="203040" imgH="215640" progId="Equation.3">
                  <p:embed/>
                  <p:pic>
                    <p:nvPicPr>
                      <p:cNvPr id="5132" name="Object 87">
                        <a:extLst>
                          <a:ext uri="{FF2B5EF4-FFF2-40B4-BE49-F238E27FC236}">
                            <a16:creationId xmlns="" xmlns:a16="http://schemas.microsoft.com/office/drawing/2014/main" id="{F83FD089-A0A2-4796-B675-C62105C7360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14688" y="5214938"/>
                        <a:ext cx="357187"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3" name="Object 64">
            <a:extLst>
              <a:ext uri="{FF2B5EF4-FFF2-40B4-BE49-F238E27FC236}">
                <a16:creationId xmlns="" xmlns:a16="http://schemas.microsoft.com/office/drawing/2014/main" id="{54F0D527-6565-4392-BEAF-658BC3CD0D64}"/>
              </a:ext>
            </a:extLst>
          </p:cNvPr>
          <p:cNvGraphicFramePr>
            <a:graphicFrameLocks noChangeAspect="1"/>
          </p:cNvGraphicFramePr>
          <p:nvPr/>
        </p:nvGraphicFramePr>
        <p:xfrm>
          <a:off x="5429250" y="1571625"/>
          <a:ext cx="3571875" cy="785813"/>
        </p:xfrm>
        <a:graphic>
          <a:graphicData uri="http://schemas.openxmlformats.org/presentationml/2006/ole">
            <mc:AlternateContent xmlns:mc="http://schemas.openxmlformats.org/markup-compatibility/2006">
              <mc:Choice xmlns:v="urn:schemas-microsoft-com:vml" Requires="v">
                <p:oleObj spid="_x0000_s5444" name="Equation" r:id="rId26" imgW="2082600" imgH="431640" progId="Equation.3">
                  <p:embed/>
                </p:oleObj>
              </mc:Choice>
              <mc:Fallback>
                <p:oleObj name="Equation" r:id="rId26" imgW="2082600" imgH="431640" progId="Equation.3">
                  <p:embed/>
                  <p:pic>
                    <p:nvPicPr>
                      <p:cNvPr id="5133" name="Object 64">
                        <a:extLst>
                          <a:ext uri="{FF2B5EF4-FFF2-40B4-BE49-F238E27FC236}">
                            <a16:creationId xmlns="" xmlns:a16="http://schemas.microsoft.com/office/drawing/2014/main" id="{54F0D527-6565-4392-BEAF-658BC3CD0D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29250" y="1571625"/>
                        <a:ext cx="35718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 name="Image 39" descr="1612726456523.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a:extLst>
              <a:ext uri="{FF2B5EF4-FFF2-40B4-BE49-F238E27FC236}">
                <a16:creationId xmlns="" xmlns:a16="http://schemas.microsoft.com/office/drawing/2014/main" id="{87E32FBA-5467-4FC9-A604-0963F5780823}"/>
              </a:ext>
            </a:extLst>
          </p:cNvPr>
          <p:cNvSpPr>
            <a:spLocks noGrp="1"/>
          </p:cNvSpPr>
          <p:nvPr>
            <p:ph type="title"/>
          </p:nvPr>
        </p:nvSpPr>
        <p:spPr/>
        <p:txBody>
          <a:bodyPr/>
          <a:lstStyle/>
          <a:p>
            <a:r>
              <a:rPr lang="fr-FR" altLang="en-US"/>
              <a:t>Entropie de Shannon</a:t>
            </a:r>
          </a:p>
        </p:txBody>
      </p:sp>
      <p:sp>
        <p:nvSpPr>
          <p:cNvPr id="1031" name="Content Placeholder 2">
            <a:extLst>
              <a:ext uri="{FF2B5EF4-FFF2-40B4-BE49-F238E27FC236}">
                <a16:creationId xmlns="" xmlns:a16="http://schemas.microsoft.com/office/drawing/2014/main" id="{69F99946-3125-4D26-B0E9-92919DF5B96A}"/>
              </a:ext>
            </a:extLst>
          </p:cNvPr>
          <p:cNvSpPr>
            <a:spLocks noGrp="1"/>
          </p:cNvSpPr>
          <p:nvPr>
            <p:ph idx="1"/>
          </p:nvPr>
        </p:nvSpPr>
        <p:spPr>
          <a:xfrm>
            <a:off x="0" y="706438"/>
            <a:ext cx="8955088" cy="6592887"/>
          </a:xfrm>
        </p:spPr>
        <p:txBody>
          <a:bodyPr/>
          <a:lstStyle/>
          <a:p>
            <a:r>
              <a:rPr lang="fr-FR" altLang="en-US">
                <a:solidFill>
                  <a:srgbClr val="002060"/>
                </a:solidFill>
              </a:rPr>
              <a:t>Mesure </a:t>
            </a:r>
            <a:r>
              <a:rPr lang="fr-FR" altLang="en-US" b="1">
                <a:solidFill>
                  <a:srgbClr val="002060"/>
                </a:solidFill>
              </a:rPr>
              <a:t>thermodynamique </a:t>
            </a:r>
            <a:r>
              <a:rPr lang="fr-FR" altLang="en-US">
                <a:solidFill>
                  <a:srgbClr val="002060"/>
                </a:solidFill>
              </a:rPr>
              <a:t>adaptée aux </a:t>
            </a:r>
            <a:r>
              <a:rPr lang="fr-FR" altLang="en-US" b="1">
                <a:solidFill>
                  <a:srgbClr val="002060"/>
                </a:solidFill>
              </a:rPr>
              <a:t>télécoms</a:t>
            </a:r>
          </a:p>
          <a:p>
            <a:r>
              <a:rPr lang="fr-FR" altLang="en-US">
                <a:solidFill>
                  <a:srgbClr val="002060"/>
                </a:solidFill>
              </a:rPr>
              <a:t>Répandue en sciences (néguentropie</a:t>
            </a:r>
            <a:r>
              <a:rPr lang="fr-FR" altLang="en-US"/>
              <a:t>)</a:t>
            </a:r>
          </a:p>
          <a:p>
            <a:r>
              <a:rPr lang="fr-FR" altLang="en-US"/>
              <a:t> </a:t>
            </a:r>
            <a:r>
              <a:rPr lang="fr-FR" altLang="en-US">
                <a:solidFill>
                  <a:srgbClr val="002060"/>
                </a:solidFill>
              </a:rPr>
              <a:t> </a:t>
            </a:r>
            <a:r>
              <a:rPr lang="fr-FR" altLang="en-US" b="1">
                <a:solidFill>
                  <a:srgbClr val="002060"/>
                </a:solidFill>
              </a:rPr>
              <a:t>Défnition</a:t>
            </a:r>
            <a:r>
              <a:rPr lang="fr-FR" altLang="en-US" b="1"/>
              <a:t/>
            </a:r>
            <a:br>
              <a:rPr lang="fr-FR" altLang="en-US" b="1"/>
            </a:br>
            <a:r>
              <a:rPr lang="fr-FR" altLang="en-US" b="1"/>
              <a:t>   - </a:t>
            </a:r>
            <a:r>
              <a:rPr lang="fr-FR" altLang="en-US"/>
              <a:t>Formule : </a:t>
            </a:r>
            <a:endParaRPr lang="fr-FR" altLang="en-US" b="1"/>
          </a:p>
          <a:p>
            <a:r>
              <a:rPr lang="fr-FR" altLang="en-US" b="1">
                <a:solidFill>
                  <a:srgbClr val="002060"/>
                </a:solidFill>
              </a:rPr>
              <a:t>Propriétés</a:t>
            </a:r>
            <a:r>
              <a:rPr lang="fr-FR" altLang="en-US" b="1"/>
              <a:t/>
            </a:r>
            <a:br>
              <a:rPr lang="fr-FR" altLang="en-US" b="1"/>
            </a:br>
            <a:r>
              <a:rPr lang="fr-FR" altLang="en-US" b="1"/>
              <a:t>- Positive </a:t>
            </a:r>
            <a:r>
              <a:rPr lang="fr-FR" altLang="en-US"/>
              <a:t>:  </a:t>
            </a:r>
          </a:p>
          <a:p>
            <a:pPr>
              <a:buFont typeface="Wingdings" panose="05000000000000000000" pitchFamily="2" charset="2"/>
              <a:buNone/>
            </a:pPr>
            <a:r>
              <a:rPr lang="fr-FR" altLang="en-US"/>
              <a:t>	- Entropie </a:t>
            </a:r>
            <a:r>
              <a:rPr lang="fr-FR" altLang="en-US" b="1"/>
              <a:t>jointe</a:t>
            </a:r>
            <a:r>
              <a:rPr lang="fr-FR" altLang="en-US"/>
              <a:t>:  </a:t>
            </a:r>
          </a:p>
          <a:p>
            <a:pPr>
              <a:buFont typeface="Wingdings" panose="05000000000000000000" pitchFamily="2" charset="2"/>
              <a:buNone/>
            </a:pPr>
            <a:r>
              <a:rPr lang="fr-FR" altLang="en-US"/>
              <a:t>	- Entropie </a:t>
            </a:r>
            <a:r>
              <a:rPr lang="fr-FR" altLang="en-US" b="1"/>
              <a:t>conditionnelle</a:t>
            </a:r>
            <a:r>
              <a:rPr lang="fr-FR" altLang="en-US"/>
              <a:t>:  </a:t>
            </a:r>
          </a:p>
          <a:p>
            <a:r>
              <a:rPr lang="fr-FR" altLang="en-US" b="1">
                <a:solidFill>
                  <a:srgbClr val="002060"/>
                </a:solidFill>
              </a:rPr>
              <a:t>Comportement</a:t>
            </a:r>
            <a:r>
              <a:rPr lang="fr-FR" altLang="en-US" b="1"/>
              <a:t/>
            </a:r>
            <a:br>
              <a:rPr lang="fr-FR" altLang="en-US" b="1"/>
            </a:br>
            <a:r>
              <a:rPr lang="fr-FR" altLang="en-US"/>
              <a:t>- </a:t>
            </a:r>
            <a:r>
              <a:rPr lang="fr-FR" altLang="en-US" b="1"/>
              <a:t>Augmente </a:t>
            </a:r>
            <a:r>
              <a:rPr lang="fr-FR" altLang="en-US"/>
              <a:t>avec le </a:t>
            </a:r>
            <a:r>
              <a:rPr lang="fr-FR" altLang="en-US" b="1"/>
              <a:t>nombre </a:t>
            </a:r>
            <a:r>
              <a:rPr lang="fr-FR" altLang="en-US"/>
              <a:t>d’évènements équiprobables</a:t>
            </a:r>
            <a:br>
              <a:rPr lang="fr-FR" altLang="en-US"/>
            </a:br>
            <a:r>
              <a:rPr lang="fr-FR" altLang="en-US"/>
              <a:t>    - Deux évènements (</a:t>
            </a:r>
            <a:r>
              <a:rPr lang="fr-FR" altLang="en-US" i="1"/>
              <a:t>P</a:t>
            </a:r>
            <a:r>
              <a:rPr lang="fr-FR" altLang="en-US"/>
              <a:t>(</a:t>
            </a:r>
            <a:r>
              <a:rPr lang="fr-FR" altLang="en-US" i="1"/>
              <a:t>X </a:t>
            </a:r>
            <a:r>
              <a:rPr lang="fr-FR" altLang="en-US"/>
              <a:t>= </a:t>
            </a:r>
            <a:r>
              <a:rPr lang="fr-FR" altLang="en-US" i="1"/>
              <a:t>i</a:t>
            </a:r>
            <a:r>
              <a:rPr lang="fr-FR" altLang="en-US"/>
              <a:t>) = 0</a:t>
            </a:r>
            <a:r>
              <a:rPr lang="fr-FR" altLang="en-US" i="1"/>
              <a:t>,</a:t>
            </a:r>
            <a:r>
              <a:rPr lang="fr-FR" altLang="en-US"/>
              <a:t>5) : </a:t>
            </a:r>
            <a:r>
              <a:rPr lang="fr-FR" altLang="en-US" i="1"/>
              <a:t>H</a:t>
            </a:r>
            <a:r>
              <a:rPr lang="fr-FR" altLang="en-US"/>
              <a:t>(</a:t>
            </a:r>
            <a:r>
              <a:rPr lang="fr-FR" altLang="en-US" i="1"/>
              <a:t>X</a:t>
            </a:r>
            <a:r>
              <a:rPr lang="fr-FR" altLang="en-US"/>
              <a:t>) = 1</a:t>
            </a:r>
            <a:br>
              <a:rPr lang="fr-FR" altLang="en-US"/>
            </a:br>
            <a:r>
              <a:rPr lang="fr-FR" altLang="en-US"/>
              <a:t>    - Quatre évènements (</a:t>
            </a:r>
            <a:r>
              <a:rPr lang="fr-FR" altLang="en-US" i="1"/>
              <a:t>P</a:t>
            </a:r>
            <a:r>
              <a:rPr lang="fr-FR" altLang="en-US"/>
              <a:t>(</a:t>
            </a:r>
            <a:r>
              <a:rPr lang="fr-FR" altLang="en-US" i="1"/>
              <a:t>X </a:t>
            </a:r>
            <a:r>
              <a:rPr lang="fr-FR" altLang="en-US"/>
              <a:t>= </a:t>
            </a:r>
            <a:r>
              <a:rPr lang="fr-FR" altLang="en-US" i="1"/>
              <a:t>i</a:t>
            </a:r>
            <a:r>
              <a:rPr lang="fr-FR" altLang="en-US"/>
              <a:t>) = 0</a:t>
            </a:r>
            <a:r>
              <a:rPr lang="fr-FR" altLang="en-US" i="1"/>
              <a:t>,</a:t>
            </a:r>
            <a:r>
              <a:rPr lang="fr-FR" altLang="en-US"/>
              <a:t>25) : </a:t>
            </a:r>
            <a:r>
              <a:rPr lang="fr-FR" altLang="en-US" i="1"/>
              <a:t>H</a:t>
            </a:r>
            <a:r>
              <a:rPr lang="fr-FR" altLang="en-US"/>
              <a:t>(</a:t>
            </a:r>
            <a:r>
              <a:rPr lang="fr-FR" altLang="en-US" i="1"/>
              <a:t>X</a:t>
            </a:r>
            <a:r>
              <a:rPr lang="fr-FR" altLang="en-US"/>
              <a:t>) = 2</a:t>
            </a:r>
            <a:br>
              <a:rPr lang="fr-FR" altLang="en-US"/>
            </a:br>
            <a:r>
              <a:rPr lang="fr-FR" altLang="en-US"/>
              <a:t>- </a:t>
            </a:r>
            <a:r>
              <a:rPr lang="fr-FR" altLang="en-US" b="1"/>
              <a:t>Augmente </a:t>
            </a:r>
            <a:r>
              <a:rPr lang="fr-FR" altLang="en-US"/>
              <a:t>avec l’</a:t>
            </a:r>
            <a:r>
              <a:rPr lang="fr-FR" altLang="en-US" b="1"/>
              <a:t>équilibre </a:t>
            </a:r>
            <a:r>
              <a:rPr lang="fr-FR" altLang="en-US"/>
              <a:t>des probabilités</a:t>
            </a:r>
            <a:br>
              <a:rPr lang="fr-FR" altLang="en-US"/>
            </a:br>
            <a:r>
              <a:rPr lang="fr-FR" altLang="en-US"/>
              <a:t>    	- Déséquilibre (</a:t>
            </a:r>
            <a:r>
              <a:rPr lang="fr-FR" altLang="en-US" i="1"/>
              <a:t>P</a:t>
            </a:r>
            <a:r>
              <a:rPr lang="fr-FR" altLang="en-US"/>
              <a:t>(</a:t>
            </a:r>
            <a:r>
              <a:rPr lang="fr-FR" altLang="en-US" i="1"/>
              <a:t>X </a:t>
            </a:r>
            <a:r>
              <a:rPr lang="fr-FR" altLang="en-US"/>
              <a:t>= 1) = 0,1</a:t>
            </a:r>
            <a:r>
              <a:rPr lang="fr-FR" altLang="en-US" i="1"/>
              <a:t>; P</a:t>
            </a:r>
            <a:r>
              <a:rPr lang="fr-FR" altLang="en-US"/>
              <a:t>(</a:t>
            </a:r>
            <a:r>
              <a:rPr lang="fr-FR" altLang="en-US" i="1"/>
              <a:t>X </a:t>
            </a:r>
            <a:r>
              <a:rPr lang="fr-FR" altLang="en-US"/>
              <a:t>= 2) = 0</a:t>
            </a:r>
            <a:r>
              <a:rPr lang="fr-FR" altLang="en-US" i="1"/>
              <a:t>,</a:t>
            </a:r>
            <a:r>
              <a:rPr lang="fr-FR" altLang="en-US"/>
              <a:t>9) : </a:t>
            </a:r>
            <a:r>
              <a:rPr lang="fr-FR" altLang="en-US" i="1"/>
              <a:t>H</a:t>
            </a:r>
            <a:r>
              <a:rPr lang="fr-FR" altLang="en-US"/>
              <a:t>(</a:t>
            </a:r>
            <a:r>
              <a:rPr lang="fr-FR" altLang="en-US" i="1"/>
              <a:t>X</a:t>
            </a:r>
            <a:r>
              <a:rPr lang="fr-FR" altLang="en-US"/>
              <a:t>) = 0</a:t>
            </a:r>
            <a:r>
              <a:rPr lang="fr-FR" altLang="en-US" i="1"/>
              <a:t>,</a:t>
            </a:r>
            <a:r>
              <a:rPr lang="fr-FR" altLang="en-US"/>
              <a:t>47</a:t>
            </a:r>
            <a:br>
              <a:rPr lang="fr-FR" altLang="en-US"/>
            </a:br>
            <a:r>
              <a:rPr lang="fr-FR" altLang="en-US"/>
              <a:t>          - Équilibrée (</a:t>
            </a:r>
            <a:r>
              <a:rPr lang="fr-FR" altLang="en-US" i="1"/>
              <a:t>P</a:t>
            </a:r>
            <a:r>
              <a:rPr lang="fr-FR" altLang="en-US"/>
              <a:t>(</a:t>
            </a:r>
            <a:r>
              <a:rPr lang="fr-FR" altLang="en-US" i="1"/>
              <a:t>X </a:t>
            </a:r>
            <a:r>
              <a:rPr lang="fr-FR" altLang="en-US"/>
              <a:t>= 1) = 0</a:t>
            </a:r>
            <a:r>
              <a:rPr lang="fr-FR" altLang="en-US" i="1"/>
              <a:t>,</a:t>
            </a:r>
            <a:r>
              <a:rPr lang="fr-FR" altLang="en-US"/>
              <a:t>4</a:t>
            </a:r>
            <a:r>
              <a:rPr lang="fr-FR" altLang="en-US" i="1"/>
              <a:t>; P</a:t>
            </a:r>
            <a:r>
              <a:rPr lang="fr-FR" altLang="en-US"/>
              <a:t>(</a:t>
            </a:r>
            <a:r>
              <a:rPr lang="fr-FR" altLang="en-US" i="1"/>
              <a:t>X </a:t>
            </a:r>
            <a:r>
              <a:rPr lang="fr-FR" altLang="en-US"/>
              <a:t>= 2) = 0</a:t>
            </a:r>
            <a:r>
              <a:rPr lang="fr-FR" altLang="en-US" i="1"/>
              <a:t>,</a:t>
            </a:r>
            <a:r>
              <a:rPr lang="fr-FR" altLang="en-US"/>
              <a:t>6) : </a:t>
            </a:r>
            <a:r>
              <a:rPr lang="fr-FR" altLang="en-US" i="1"/>
              <a:t>H</a:t>
            </a:r>
            <a:r>
              <a:rPr lang="fr-FR" altLang="en-US"/>
              <a:t>(</a:t>
            </a:r>
            <a:r>
              <a:rPr lang="fr-FR" altLang="en-US" i="1"/>
              <a:t>X</a:t>
            </a:r>
            <a:r>
              <a:rPr lang="fr-FR" altLang="en-US"/>
              <a:t>) = 0</a:t>
            </a:r>
            <a:r>
              <a:rPr lang="fr-FR" altLang="en-US" i="1"/>
              <a:t>,</a:t>
            </a:r>
            <a:r>
              <a:rPr lang="fr-FR" altLang="en-US"/>
              <a:t>97 </a:t>
            </a:r>
          </a:p>
          <a:p>
            <a:r>
              <a:rPr lang="fr-FR" altLang="en-US" b="1">
                <a:solidFill>
                  <a:srgbClr val="002060"/>
                </a:solidFill>
              </a:rPr>
              <a:t>Interprétation de l’entropie</a:t>
            </a:r>
            <a:r>
              <a:rPr lang="fr-FR" altLang="en-US" b="1"/>
              <a:t>       </a:t>
            </a:r>
            <a:r>
              <a:rPr lang="fr-FR" altLang="en-US" b="1">
                <a:solidFill>
                  <a:srgbClr val="002060"/>
                </a:solidFill>
              </a:rPr>
              <a:t>- Intérêt de l’entropie </a:t>
            </a:r>
            <a:r>
              <a:rPr lang="fr-FR" altLang="en-US"/>
              <a:t/>
            </a:r>
            <a:br>
              <a:rPr lang="fr-FR" altLang="en-US"/>
            </a:br>
            <a:r>
              <a:rPr lang="fr-FR" altLang="en-US"/>
              <a:t>- L’entropie comme </a:t>
            </a:r>
            <a:r>
              <a:rPr lang="fr-FR" altLang="en-US" b="1"/>
              <a:t>mesure </a:t>
            </a:r>
            <a:r>
              <a:rPr lang="fr-FR" altLang="en-US"/>
              <a:t>de…  - Mesure la </a:t>
            </a:r>
            <a:r>
              <a:rPr lang="fr-FR" altLang="en-US" b="1"/>
              <a:t>quantité </a:t>
            </a:r>
            <a:r>
              <a:rPr lang="fr-FR" altLang="en-US"/>
              <a:t>d’information </a:t>
            </a:r>
            <a:br>
              <a:rPr lang="fr-FR" altLang="en-US"/>
            </a:br>
            <a:r>
              <a:rPr lang="fr-FR" altLang="en-US"/>
              <a:t>	- Incertitude...                             - Un signal peu informatif est </a:t>
            </a:r>
            <a:r>
              <a:rPr lang="fr-FR" altLang="en-US" b="1"/>
              <a:t>redondant</a:t>
            </a:r>
            <a:r>
              <a:rPr lang="fr-FR" altLang="en-US"/>
              <a:t> </a:t>
            </a:r>
            <a:br>
              <a:rPr lang="fr-FR" altLang="en-US"/>
            </a:br>
            <a:r>
              <a:rPr lang="fr-FR" altLang="en-US"/>
              <a:t>	- Indécidabilité ?!                        - Un signal informatif est </a:t>
            </a:r>
            <a:r>
              <a:rPr lang="fr-FR" altLang="en-US" b="1"/>
              <a:t>diversifé </a:t>
            </a:r>
            <a:r>
              <a:rPr lang="fr-FR" altLang="en-US"/>
              <a:t>et </a:t>
            </a:r>
            <a:r>
              <a:rPr lang="fr-FR" altLang="en-US" b="1"/>
              <a:t>peu prédictible </a:t>
            </a:r>
            <a:r>
              <a:rPr lang="fr-FR" altLang="en-US"/>
              <a:t/>
            </a:r>
            <a:br>
              <a:rPr lang="fr-FR" altLang="en-US"/>
            </a:br>
            <a:r>
              <a:rPr lang="fr-FR" altLang="en-US"/>
              <a:t>	- Désorganisation #§ ! /           → En télécomm.: bande passante est nécessaire?  </a:t>
            </a:r>
            <a:br>
              <a:rPr lang="fr-FR" altLang="en-US"/>
            </a:br>
            <a:r>
              <a:rPr lang="fr-FR" altLang="en-US"/>
              <a:t>	- Chaos : s                            </a:t>
            </a:r>
            <a:r>
              <a:rPr lang="fr-FR" altLang="en-US" b="1"/>
              <a:t>→ Relation entre données et modèle statistique</a:t>
            </a:r>
            <a:r>
              <a:rPr lang="fr-FR" altLang="en-US"/>
              <a:t>      </a:t>
            </a:r>
            <a:br>
              <a:rPr lang="fr-FR" altLang="en-US"/>
            </a:br>
            <a:r>
              <a:rPr lang="fr-FR" altLang="en-US"/>
              <a:t>	- Information ?                     </a:t>
            </a:r>
            <a:r>
              <a:rPr lang="fr-FR" altLang="en-US" b="1">
                <a:solidFill>
                  <a:srgbClr val="002060"/>
                </a:solidFill>
              </a:rPr>
              <a:t>- Se mesure en nombre de bits (logarithme base 2) </a:t>
            </a:r>
            <a:r>
              <a:rPr lang="fr-FR" altLang="en-US"/>
              <a:t/>
            </a:r>
            <a:br>
              <a:rPr lang="fr-FR" altLang="en-US"/>
            </a:br>
            <a:r>
              <a:rPr lang="fr-FR" altLang="en-US"/>
              <a:t> →  difficile à interpréter... </a:t>
            </a:r>
            <a:br>
              <a:rPr lang="fr-FR" altLang="en-US"/>
            </a:br>
            <a:r>
              <a:rPr lang="fr-FR" altLang="en-US"/>
              <a:t> </a:t>
            </a:r>
            <a:br>
              <a:rPr lang="fr-FR" altLang="en-US"/>
            </a:br>
            <a:endParaRPr lang="fr-FR" altLang="en-US"/>
          </a:p>
        </p:txBody>
      </p:sp>
      <p:sp>
        <p:nvSpPr>
          <p:cNvPr id="1032" name="Slide Number Placeholder 3">
            <a:extLst>
              <a:ext uri="{FF2B5EF4-FFF2-40B4-BE49-F238E27FC236}">
                <a16:creationId xmlns="" xmlns:a16="http://schemas.microsoft.com/office/drawing/2014/main" id="{EA7EEB54-C776-4CBB-922F-618B7D1B3D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088F83F4-5D81-42E6-8F14-CF718E31BB8F}" type="slidenum">
              <a:rPr lang="en-US" altLang="en-US" sz="1000"/>
              <a:pPr eaLnBrk="1" hangingPunct="1"/>
              <a:t>4</a:t>
            </a:fld>
            <a:endParaRPr lang="en-US" altLang="en-US" sz="1000"/>
          </a:p>
        </p:txBody>
      </p:sp>
      <p:graphicFrame>
        <p:nvGraphicFramePr>
          <p:cNvPr id="1026" name="Object 4">
            <a:extLst>
              <a:ext uri="{FF2B5EF4-FFF2-40B4-BE49-F238E27FC236}">
                <a16:creationId xmlns="" xmlns:a16="http://schemas.microsoft.com/office/drawing/2014/main" id="{27AA5A6F-07A6-4193-BCBD-93087A5C399E}"/>
              </a:ext>
            </a:extLst>
          </p:cNvPr>
          <p:cNvGraphicFramePr>
            <a:graphicFrameLocks noChangeAspect="1"/>
          </p:cNvGraphicFramePr>
          <p:nvPr/>
        </p:nvGraphicFramePr>
        <p:xfrm>
          <a:off x="2286000" y="2357438"/>
          <a:ext cx="3000375" cy="357187"/>
        </p:xfrm>
        <a:graphic>
          <a:graphicData uri="http://schemas.openxmlformats.org/presentationml/2006/ole">
            <mc:AlternateContent xmlns:mc="http://schemas.openxmlformats.org/markup-compatibility/2006">
              <mc:Choice xmlns:v="urn:schemas-microsoft-com:vml" Requires="v">
                <p:oleObj spid="_x0000_s1129" name="Equation" r:id="rId3" imgW="1574640" imgH="203040" progId="Equation.3">
                  <p:embed/>
                </p:oleObj>
              </mc:Choice>
              <mc:Fallback>
                <p:oleObj name="Equation" r:id="rId3" imgW="1574640" imgH="203040" progId="Equation.3">
                  <p:embed/>
                  <p:pic>
                    <p:nvPicPr>
                      <p:cNvPr id="1026" name="Object 4">
                        <a:extLst>
                          <a:ext uri="{FF2B5EF4-FFF2-40B4-BE49-F238E27FC236}">
                            <a16:creationId xmlns="" xmlns:a16="http://schemas.microsoft.com/office/drawing/2014/main" id="{27AA5A6F-07A6-4193-BCBD-93087A5C3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57438"/>
                        <a:ext cx="30003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a:extLst>
              <a:ext uri="{FF2B5EF4-FFF2-40B4-BE49-F238E27FC236}">
                <a16:creationId xmlns="" xmlns:a16="http://schemas.microsoft.com/office/drawing/2014/main" id="{73014518-3C50-40BD-9B47-712C809B4992}"/>
              </a:ext>
            </a:extLst>
          </p:cNvPr>
          <p:cNvGraphicFramePr>
            <a:graphicFrameLocks noChangeAspect="1"/>
          </p:cNvGraphicFramePr>
          <p:nvPr/>
        </p:nvGraphicFramePr>
        <p:xfrm>
          <a:off x="1785938" y="2071688"/>
          <a:ext cx="1143000" cy="357187"/>
        </p:xfrm>
        <a:graphic>
          <a:graphicData uri="http://schemas.openxmlformats.org/presentationml/2006/ole">
            <mc:AlternateContent xmlns:mc="http://schemas.openxmlformats.org/markup-compatibility/2006">
              <mc:Choice xmlns:v="urn:schemas-microsoft-com:vml" Requires="v">
                <p:oleObj spid="_x0000_s1130" name="Equation" r:id="rId5" imgW="647640" imgH="203040" progId="Equation.3">
                  <p:embed/>
                </p:oleObj>
              </mc:Choice>
              <mc:Fallback>
                <p:oleObj name="Equation" r:id="rId5" imgW="647640" imgH="203040" progId="Equation.3">
                  <p:embed/>
                  <p:pic>
                    <p:nvPicPr>
                      <p:cNvPr id="1027" name="Object 5">
                        <a:extLst>
                          <a:ext uri="{FF2B5EF4-FFF2-40B4-BE49-F238E27FC236}">
                            <a16:creationId xmlns="" xmlns:a16="http://schemas.microsoft.com/office/drawing/2014/main" id="{73014518-3C50-40BD-9B47-712C809B49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2071688"/>
                        <a:ext cx="11430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6">
            <a:extLst>
              <a:ext uri="{FF2B5EF4-FFF2-40B4-BE49-F238E27FC236}">
                <a16:creationId xmlns="" xmlns:a16="http://schemas.microsoft.com/office/drawing/2014/main" id="{1CF5D1F1-8B1E-444F-8456-123FA69B0E71}"/>
              </a:ext>
            </a:extLst>
          </p:cNvPr>
          <p:cNvGraphicFramePr>
            <a:graphicFrameLocks noChangeAspect="1"/>
          </p:cNvGraphicFramePr>
          <p:nvPr/>
        </p:nvGraphicFramePr>
        <p:xfrm>
          <a:off x="1643063" y="1500188"/>
          <a:ext cx="4286250" cy="500062"/>
        </p:xfrm>
        <a:graphic>
          <a:graphicData uri="http://schemas.openxmlformats.org/presentationml/2006/ole">
            <mc:AlternateContent xmlns:mc="http://schemas.openxmlformats.org/markup-compatibility/2006">
              <mc:Choice xmlns:v="urn:schemas-microsoft-com:vml" Requires="v">
                <p:oleObj spid="_x0000_s1131" name="Equation" r:id="rId7" imgW="2463480" imgH="342720" progId="Equation.3">
                  <p:embed/>
                </p:oleObj>
              </mc:Choice>
              <mc:Fallback>
                <p:oleObj name="Equation" r:id="rId7" imgW="2463480" imgH="342720" progId="Equation.3">
                  <p:embed/>
                  <p:pic>
                    <p:nvPicPr>
                      <p:cNvPr id="1028" name="Object 6">
                        <a:extLst>
                          <a:ext uri="{FF2B5EF4-FFF2-40B4-BE49-F238E27FC236}">
                            <a16:creationId xmlns="" xmlns:a16="http://schemas.microsoft.com/office/drawing/2014/main" id="{1CF5D1F1-8B1E-444F-8456-123FA69B0E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63" y="1500188"/>
                        <a:ext cx="42862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7">
            <a:extLst>
              <a:ext uri="{FF2B5EF4-FFF2-40B4-BE49-F238E27FC236}">
                <a16:creationId xmlns="" xmlns:a16="http://schemas.microsoft.com/office/drawing/2014/main" id="{3400C924-4AF2-4A38-B877-ECB74D54A933}"/>
              </a:ext>
            </a:extLst>
          </p:cNvPr>
          <p:cNvGraphicFramePr>
            <a:graphicFrameLocks noChangeAspect="1"/>
          </p:cNvGraphicFramePr>
          <p:nvPr/>
        </p:nvGraphicFramePr>
        <p:xfrm>
          <a:off x="2786063" y="2643188"/>
          <a:ext cx="3071812" cy="346075"/>
        </p:xfrm>
        <a:graphic>
          <a:graphicData uri="http://schemas.openxmlformats.org/presentationml/2006/ole">
            <mc:AlternateContent xmlns:mc="http://schemas.openxmlformats.org/markup-compatibility/2006">
              <mc:Choice xmlns:v="urn:schemas-microsoft-com:vml" Requires="v">
                <p:oleObj spid="_x0000_s1132" name="Equation" r:id="rId9" imgW="1790640" imgH="203040" progId="Equation.3">
                  <p:embed/>
                </p:oleObj>
              </mc:Choice>
              <mc:Fallback>
                <p:oleObj name="Equation" r:id="rId9" imgW="1790640" imgH="203040" progId="Equation.3">
                  <p:embed/>
                  <p:pic>
                    <p:nvPicPr>
                      <p:cNvPr id="1029" name="Object 7">
                        <a:extLst>
                          <a:ext uri="{FF2B5EF4-FFF2-40B4-BE49-F238E27FC236}">
                            <a16:creationId xmlns="" xmlns:a16="http://schemas.microsoft.com/office/drawing/2014/main" id="{3400C924-4AF2-4A38-B877-ECB74D54A9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63" y="2643188"/>
                        <a:ext cx="30718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3" name="Picture 8">
            <a:extLst>
              <a:ext uri="{FF2B5EF4-FFF2-40B4-BE49-F238E27FC236}">
                <a16:creationId xmlns="" xmlns:a16="http://schemas.microsoft.com/office/drawing/2014/main" id="{71D63E83-CC70-42B6-B4E8-1F1E2E6D81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7875" y="1357313"/>
            <a:ext cx="32861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 name="Rectangle 21">
            <a:extLst>
              <a:ext uri="{FF2B5EF4-FFF2-40B4-BE49-F238E27FC236}">
                <a16:creationId xmlns="" xmlns:a16="http://schemas.microsoft.com/office/drawing/2014/main" id="{6BC378CB-9F96-44EB-91F0-C309411EEE2F}"/>
              </a:ext>
            </a:extLst>
          </p:cNvPr>
          <p:cNvSpPr>
            <a:spLocks noChangeArrowheads="1"/>
          </p:cNvSpPr>
          <p:nvPr/>
        </p:nvSpPr>
        <p:spPr bwMode="auto">
          <a:xfrm>
            <a:off x="6715125" y="928688"/>
            <a:ext cx="2143125" cy="5000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r>
              <a:rPr lang="fr-FR" sz="1800" b="0" dirty="0">
                <a:solidFill>
                  <a:srgbClr val="FF0000"/>
                </a:solidFill>
              </a:rPr>
              <a:t>Fonction d’entropie</a:t>
            </a:r>
          </a:p>
        </p:txBody>
      </p:sp>
      <p:pic>
        <p:nvPicPr>
          <p:cNvPr id="1036" name="Picture 8">
            <a:extLst>
              <a:ext uri="{FF2B5EF4-FFF2-40B4-BE49-F238E27FC236}">
                <a16:creationId xmlns="" xmlns:a16="http://schemas.microsoft.com/office/drawing/2014/main" id="{2EF789AC-3463-41A9-88B8-06AC5C6B48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7875" y="1357313"/>
            <a:ext cx="32861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Rectangle 21">
            <a:extLst>
              <a:ext uri="{FF2B5EF4-FFF2-40B4-BE49-F238E27FC236}">
                <a16:creationId xmlns="" xmlns:a16="http://schemas.microsoft.com/office/drawing/2014/main" id="{0F37CF7F-19FA-428B-A31A-7E9152F7A5EF}"/>
              </a:ext>
            </a:extLst>
          </p:cNvPr>
          <p:cNvSpPr>
            <a:spLocks noChangeArrowheads="1"/>
          </p:cNvSpPr>
          <p:nvPr/>
        </p:nvSpPr>
        <p:spPr bwMode="auto">
          <a:xfrm>
            <a:off x="6572250" y="3857625"/>
            <a:ext cx="2571750" cy="7858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r>
              <a:rPr lang="fr-FR" sz="1400" b="0" dirty="0">
                <a:solidFill>
                  <a:schemeClr val="tx1"/>
                </a:solidFill>
              </a:rPr>
              <a:t>Coordonnées du max: </a:t>
            </a:r>
          </a:p>
          <a:p>
            <a:pPr>
              <a:defRPr/>
            </a:pPr>
            <a:r>
              <a:rPr lang="fr-FR" sz="1400" b="0" dirty="0">
                <a:solidFill>
                  <a:schemeClr val="tx1"/>
                </a:solidFill>
              </a:rPr>
              <a:t>      x=1/e=0.368…</a:t>
            </a:r>
          </a:p>
          <a:p>
            <a:pPr>
              <a:defRPr/>
            </a:pPr>
            <a:r>
              <a:rPr lang="fr-FR" sz="1400" b="0" dirty="0">
                <a:solidFill>
                  <a:schemeClr val="tx1"/>
                </a:solidFill>
              </a:rPr>
              <a:t>      y= 1/e.ln2=0.531</a:t>
            </a:r>
          </a:p>
          <a:p>
            <a:pPr>
              <a:defRPr/>
            </a:pPr>
            <a:endParaRPr lang="fr-FR" sz="1800" b="0" dirty="0">
              <a:solidFill>
                <a:srgbClr val="FF0000"/>
              </a:solidFill>
            </a:endParaRPr>
          </a:p>
        </p:txBody>
      </p:sp>
      <p:pic>
        <p:nvPicPr>
          <p:cNvPr id="15" name="Image 14" descr="1612726456523.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7" name="Rectangle 2">
            <a:extLst>
              <a:ext uri="{FF2B5EF4-FFF2-40B4-BE49-F238E27FC236}">
                <a16:creationId xmlns="" xmlns:a16="http://schemas.microsoft.com/office/drawing/2014/main" id="{7E3FF60A-BE58-437D-AB08-B34A9495B3E2}"/>
              </a:ext>
            </a:extLst>
          </p:cNvPr>
          <p:cNvSpPr>
            <a:spLocks noGrp="1" noChangeArrowheads="1"/>
          </p:cNvSpPr>
          <p:nvPr>
            <p:ph type="title"/>
          </p:nvPr>
        </p:nvSpPr>
        <p:spPr/>
        <p:txBody>
          <a:bodyPr/>
          <a:lstStyle/>
          <a:p>
            <a:pPr eaLnBrk="1" hangingPunct="1"/>
            <a:r>
              <a:rPr lang="fr-FR" altLang="en-US"/>
              <a:t>1.4 Codage</a:t>
            </a:r>
          </a:p>
        </p:txBody>
      </p:sp>
      <p:sp>
        <p:nvSpPr>
          <p:cNvPr id="6168" name="Rectangle 3">
            <a:extLst>
              <a:ext uri="{FF2B5EF4-FFF2-40B4-BE49-F238E27FC236}">
                <a16:creationId xmlns="" xmlns:a16="http://schemas.microsoft.com/office/drawing/2014/main" id="{79B90FAD-01B1-4522-833E-BCC9BA11C0AF}"/>
              </a:ext>
            </a:extLst>
          </p:cNvPr>
          <p:cNvSpPr>
            <a:spLocks noGrp="1" noChangeArrowheads="1"/>
          </p:cNvSpPr>
          <p:nvPr>
            <p:ph idx="1"/>
          </p:nvPr>
        </p:nvSpPr>
        <p:spPr>
          <a:xfrm>
            <a:off x="214313" y="428625"/>
            <a:ext cx="8726487" cy="6494463"/>
          </a:xfrm>
        </p:spPr>
        <p:txBody>
          <a:bodyPr/>
          <a:lstStyle/>
          <a:p>
            <a:r>
              <a:rPr lang="fr-FR" altLang="en-US" b="1" u="sng"/>
              <a:t>Classification des codes: </a:t>
            </a:r>
            <a:endParaRPr lang="fr-FR" altLang="en-US"/>
          </a:p>
          <a:p>
            <a:r>
              <a:rPr lang="fr-FR" altLang="en-US"/>
              <a:t>Un code ne peut pas être quelconque. Reprenons l'exemple précédent en supposant </a:t>
            </a:r>
          </a:p>
          <a:p>
            <a:pPr>
              <a:buFont typeface="Wingdings" panose="05000000000000000000" pitchFamily="2" charset="2"/>
              <a:buNone/>
            </a:pPr>
            <a:r>
              <a:rPr lang="fr-FR" altLang="en-US"/>
              <a:t>	que l'on ait choisi comme codage:</a:t>
            </a:r>
          </a:p>
          <a:p>
            <a:endParaRPr lang="fr-FR" altLang="en-US"/>
          </a:p>
          <a:p>
            <a:endParaRPr lang="fr-FR" altLang="en-US"/>
          </a:p>
          <a:p>
            <a:endParaRPr lang="fr-FR" altLang="en-US"/>
          </a:p>
          <a:p>
            <a:endParaRPr lang="fr-FR" altLang="en-US"/>
          </a:p>
          <a:p>
            <a:endParaRPr lang="fr-FR" altLang="en-US"/>
          </a:p>
          <a:p>
            <a:r>
              <a:rPr lang="fr-FR" altLang="en-US"/>
              <a:t>                                            </a:t>
            </a:r>
          </a:p>
          <a:p>
            <a:endParaRPr lang="fr-FR" altLang="en-US"/>
          </a:p>
          <a:p>
            <a:pPr>
              <a:buFont typeface="Wingdings" panose="05000000000000000000" pitchFamily="2" charset="2"/>
              <a:buNone/>
            </a:pPr>
            <a:r>
              <a:rPr lang="fr-FR" altLang="en-US"/>
              <a:t>	 on trouverait: </a:t>
            </a:r>
          </a:p>
          <a:p>
            <a:endParaRPr lang="fr-FR" altLang="en-US"/>
          </a:p>
          <a:p>
            <a:r>
              <a:rPr lang="fr-FR" altLang="en-US"/>
              <a:t>Le rendement apparait supérieur à 1. En fait, le code n'est pas utilisable car la séquence:</a:t>
            </a:r>
          </a:p>
          <a:p>
            <a:pPr>
              <a:buFont typeface="Wingdings" panose="05000000000000000000" pitchFamily="2" charset="2"/>
              <a:buNone/>
            </a:pPr>
            <a:r>
              <a:rPr lang="fr-FR" altLang="en-US"/>
              <a:t>                               </a:t>
            </a:r>
          </a:p>
          <a:p>
            <a:pPr>
              <a:buFont typeface="Wingdings" panose="05000000000000000000" pitchFamily="2" charset="2"/>
              <a:buNone/>
            </a:pPr>
            <a:r>
              <a:rPr lang="fr-FR" altLang="en-US"/>
              <a:t>                             …</a:t>
            </a:r>
          </a:p>
          <a:p>
            <a:r>
              <a:rPr lang="fr-FR" altLang="en-US"/>
              <a:t>Peut être interprétée: 0.  1.  0. 10. 11. 0 </a:t>
            </a:r>
          </a:p>
          <a:p>
            <a:endParaRPr lang="fr-FR" altLang="en-US"/>
          </a:p>
          <a:p>
            <a:r>
              <a:rPr lang="fr-FR" altLang="en-US"/>
              <a:t>Ou encore: 	      0.  10.  10.  1.  10.</a:t>
            </a:r>
          </a:p>
          <a:p>
            <a:endParaRPr lang="fr-FR" altLang="en-US"/>
          </a:p>
          <a:p>
            <a:r>
              <a:rPr lang="fr-FR" altLang="en-US"/>
              <a:t>Etc. </a:t>
            </a:r>
          </a:p>
          <a:p>
            <a:r>
              <a:rPr lang="fr-FR" altLang="en-US"/>
              <a:t>Le Code n’est pas utilisable, </a:t>
            </a:r>
            <a:r>
              <a:rPr lang="fr-FR" altLang="en-US" u="sng"/>
              <a:t>il n’est pas déchiffrable.</a:t>
            </a:r>
          </a:p>
          <a:p>
            <a:pPr>
              <a:buFont typeface="Wingdings" panose="05000000000000000000" pitchFamily="2" charset="2"/>
              <a:buNone/>
            </a:pPr>
            <a:endParaRPr lang="fr-FR" altLang="en-US"/>
          </a:p>
        </p:txBody>
      </p:sp>
      <p:sp>
        <p:nvSpPr>
          <p:cNvPr id="6169" name="Espace réservé du numéro de diapositive 1">
            <a:extLst>
              <a:ext uri="{FF2B5EF4-FFF2-40B4-BE49-F238E27FC236}">
                <a16:creationId xmlns="" xmlns:a16="http://schemas.microsoft.com/office/drawing/2014/main" id="{B786DAD5-CAB9-46F7-AFA9-2352442B2A5A}"/>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0647B5B3-4440-426E-A8C7-7A2EEE13E620}" type="slidenum">
              <a:rPr lang="fr-FR" altLang="en-US" sz="1000"/>
              <a:pPr eaLnBrk="1" hangingPunct="1"/>
              <a:t>40</a:t>
            </a:fld>
            <a:endParaRPr lang="fr-FR" altLang="en-US" sz="1000"/>
          </a:p>
        </p:txBody>
      </p:sp>
      <p:sp>
        <p:nvSpPr>
          <p:cNvPr id="6170" name="Rectangle 7">
            <a:extLst>
              <a:ext uri="{FF2B5EF4-FFF2-40B4-BE49-F238E27FC236}">
                <a16:creationId xmlns="" xmlns:a16="http://schemas.microsoft.com/office/drawing/2014/main" id="{50C657E6-596B-4E70-B5D7-DDAA076AC3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1" name="Rectangle 10">
            <a:extLst>
              <a:ext uri="{FF2B5EF4-FFF2-40B4-BE49-F238E27FC236}">
                <a16:creationId xmlns="" xmlns:a16="http://schemas.microsoft.com/office/drawing/2014/main" id="{CBE7CBE9-F655-4C25-812A-6ECDE86D82C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2" name="Rectangle 12">
            <a:extLst>
              <a:ext uri="{FF2B5EF4-FFF2-40B4-BE49-F238E27FC236}">
                <a16:creationId xmlns="" xmlns:a16="http://schemas.microsoft.com/office/drawing/2014/main" id="{B8A3E6BD-4263-4DAB-999A-755E5C42BBC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3" name="Rectangle 14">
            <a:extLst>
              <a:ext uri="{FF2B5EF4-FFF2-40B4-BE49-F238E27FC236}">
                <a16:creationId xmlns="" xmlns:a16="http://schemas.microsoft.com/office/drawing/2014/main" id="{642E8FE9-84CC-4167-A2D2-BA420B8C947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4" name="Rectangle 16">
            <a:extLst>
              <a:ext uri="{FF2B5EF4-FFF2-40B4-BE49-F238E27FC236}">
                <a16:creationId xmlns="" xmlns:a16="http://schemas.microsoft.com/office/drawing/2014/main" id="{8B96E40C-1904-48BB-850C-8F0812780A9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5" name="Rectangle 18">
            <a:extLst>
              <a:ext uri="{FF2B5EF4-FFF2-40B4-BE49-F238E27FC236}">
                <a16:creationId xmlns="" xmlns:a16="http://schemas.microsoft.com/office/drawing/2014/main" id="{CDE78C04-D0AF-43CF-BB8B-FF1E7ED96AE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6" name="Rectangle 20">
            <a:extLst>
              <a:ext uri="{FF2B5EF4-FFF2-40B4-BE49-F238E27FC236}">
                <a16:creationId xmlns="" xmlns:a16="http://schemas.microsoft.com/office/drawing/2014/main" id="{2F63186A-C6F1-4884-9102-C1B681D39F1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7" name="Rectangle 22">
            <a:extLst>
              <a:ext uri="{FF2B5EF4-FFF2-40B4-BE49-F238E27FC236}">
                <a16:creationId xmlns="" xmlns:a16="http://schemas.microsoft.com/office/drawing/2014/main" id="{C894A6DF-5A0E-4E99-821D-C86F0FD671A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8" name="Rectangle 2">
            <a:extLst>
              <a:ext uri="{FF2B5EF4-FFF2-40B4-BE49-F238E27FC236}">
                <a16:creationId xmlns="" xmlns:a16="http://schemas.microsoft.com/office/drawing/2014/main" id="{A6AFE643-594E-4819-B925-D01C6CFB9F0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79" name="Rectangle 4">
            <a:extLst>
              <a:ext uri="{FF2B5EF4-FFF2-40B4-BE49-F238E27FC236}">
                <a16:creationId xmlns="" xmlns:a16="http://schemas.microsoft.com/office/drawing/2014/main" id="{9D26B146-DEC7-4D9D-A482-0AB465DEC5E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80" name="Rectangle 6">
            <a:extLst>
              <a:ext uri="{FF2B5EF4-FFF2-40B4-BE49-F238E27FC236}">
                <a16:creationId xmlns="" xmlns:a16="http://schemas.microsoft.com/office/drawing/2014/main" id="{3C807EF8-71FE-4730-BD78-2D402618810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181" name="Rectangle 8">
            <a:extLst>
              <a:ext uri="{FF2B5EF4-FFF2-40B4-BE49-F238E27FC236}">
                <a16:creationId xmlns="" xmlns:a16="http://schemas.microsoft.com/office/drawing/2014/main" id="{30F12994-8411-4D47-99C6-E81E7790C8A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30" name="Content Placeholder 29">
            <a:extLst>
              <a:ext uri="{FF2B5EF4-FFF2-40B4-BE49-F238E27FC236}">
                <a16:creationId xmlns="" xmlns:a16="http://schemas.microsoft.com/office/drawing/2014/main" id="{4D0178D7-5F43-4662-9BE7-D6EF4289B575}"/>
              </a:ext>
            </a:extLst>
          </p:cNvPr>
          <p:cNvGraphicFramePr>
            <a:graphicFrameLocks noGrp="1"/>
          </p:cNvGraphicFramePr>
          <p:nvPr>
            <p:ph idx="13"/>
          </p:nvPr>
        </p:nvGraphicFramePr>
        <p:xfrm>
          <a:off x="1643063" y="1500188"/>
          <a:ext cx="4000500" cy="1854200"/>
        </p:xfrm>
        <a:graphic>
          <a:graphicData uri="http://schemas.openxmlformats.org/drawingml/2006/table">
            <a:tbl>
              <a:tblPr firstRow="1" bandRow="1">
                <a:tableStyleId>{21E4AEA4-8DFA-4A89-87EB-49C32662AFE0}</a:tableStyleId>
              </a:tblPr>
              <a:tblGrid>
                <a:gridCol w="1333500">
                  <a:extLst>
                    <a:ext uri="{9D8B030D-6E8A-4147-A177-3AD203B41FA5}">
                      <a16:colId xmlns="" xmlns:a16="http://schemas.microsoft.com/office/drawing/2014/main" val="20000"/>
                    </a:ext>
                  </a:extLst>
                </a:gridCol>
                <a:gridCol w="1595437">
                  <a:extLst>
                    <a:ext uri="{9D8B030D-6E8A-4147-A177-3AD203B41FA5}">
                      <a16:colId xmlns="" xmlns:a16="http://schemas.microsoft.com/office/drawing/2014/main" val="20001"/>
                    </a:ext>
                  </a:extLst>
                </a:gridCol>
                <a:gridCol w="1071563">
                  <a:extLst>
                    <a:ext uri="{9D8B030D-6E8A-4147-A177-3AD203B41FA5}">
                      <a16:colId xmlns="" xmlns:a16="http://schemas.microsoft.com/office/drawing/2014/main" val="20002"/>
                    </a:ext>
                  </a:extLst>
                </a:gridCol>
              </a:tblGrid>
              <a:tr h="370840">
                <a:tc>
                  <a:txBody>
                    <a:bodyPr/>
                    <a:lstStyle/>
                    <a:p>
                      <a:pPr algn="ctr"/>
                      <a:r>
                        <a:rPr lang="fr-FR" dirty="0"/>
                        <a:t>Message</a:t>
                      </a:r>
                    </a:p>
                  </a:txBody>
                  <a:tcPr marL="91439" marR="91439"/>
                </a:tc>
                <a:tc>
                  <a:txBody>
                    <a:bodyPr/>
                    <a:lstStyle/>
                    <a:p>
                      <a:pPr algn="ctr"/>
                      <a:r>
                        <a:rPr lang="fr-FR" dirty="0"/>
                        <a:t>Probabilité</a:t>
                      </a:r>
                    </a:p>
                  </a:txBody>
                  <a:tcPr marL="91439" marR="91439"/>
                </a:tc>
                <a:tc>
                  <a:txBody>
                    <a:bodyPr/>
                    <a:lstStyle/>
                    <a:p>
                      <a:pPr algn="ctr"/>
                      <a:r>
                        <a:rPr lang="fr-FR" dirty="0"/>
                        <a:t>Codage</a:t>
                      </a:r>
                    </a:p>
                  </a:txBody>
                  <a:tcPr marL="91439" marR="91439"/>
                </a:tc>
                <a:extLst>
                  <a:ext uri="{0D108BD9-81ED-4DB2-BD59-A6C34878D82A}">
                    <a16:rowId xmlns=""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marL="91439" marR="91439"/>
                </a:tc>
                <a:tc>
                  <a:txBody>
                    <a:bodyPr/>
                    <a:lstStyle/>
                    <a:p>
                      <a:pPr algn="ctr"/>
                      <a:r>
                        <a:rPr lang="fr-FR" dirty="0"/>
                        <a:t>1/2</a:t>
                      </a:r>
                    </a:p>
                  </a:txBody>
                  <a:tcPr marL="91439" marR="91439"/>
                </a:tc>
                <a:tc>
                  <a:txBody>
                    <a:bodyPr/>
                    <a:lstStyle/>
                    <a:p>
                      <a:pPr algn="ctr"/>
                      <a:r>
                        <a:rPr lang="fr-FR" dirty="0"/>
                        <a:t>0</a:t>
                      </a:r>
                    </a:p>
                  </a:txBody>
                  <a:tcPr marL="91439" marR="91439"/>
                </a:tc>
                <a:extLst>
                  <a:ext uri="{0D108BD9-81ED-4DB2-BD59-A6C34878D82A}">
                    <a16:rowId xmlns=""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marL="91439" marR="91439"/>
                </a:tc>
                <a:tc>
                  <a:txBody>
                    <a:bodyPr/>
                    <a:lstStyle/>
                    <a:p>
                      <a:pPr algn="ctr"/>
                      <a:r>
                        <a:rPr lang="fr-FR" dirty="0"/>
                        <a:t>1/5</a:t>
                      </a:r>
                    </a:p>
                  </a:txBody>
                  <a:tcPr marL="91439" marR="91439"/>
                </a:tc>
                <a:tc>
                  <a:txBody>
                    <a:bodyPr/>
                    <a:lstStyle/>
                    <a:p>
                      <a:pPr algn="ctr"/>
                      <a:r>
                        <a:rPr lang="fr-FR" dirty="0"/>
                        <a:t>1</a:t>
                      </a:r>
                    </a:p>
                  </a:txBody>
                  <a:tcPr marL="91439" marR="91439"/>
                </a:tc>
                <a:extLst>
                  <a:ext uri="{0D108BD9-81ED-4DB2-BD59-A6C34878D82A}">
                    <a16:rowId xmlns="" xmlns:a16="http://schemas.microsoft.com/office/drawing/2014/main" val="10002"/>
                  </a:ext>
                </a:extLst>
              </a:tr>
              <a:tr h="370840">
                <a:tc>
                  <a:txBody>
                    <a:bodyPr/>
                    <a:lstStyle/>
                    <a:p>
                      <a:pPr algn="ctr"/>
                      <a:endParaRPr lang="fr-FR" dirty="0"/>
                    </a:p>
                  </a:txBody>
                  <a:tcPr marL="91439" marR="91439"/>
                </a:tc>
                <a:tc>
                  <a:txBody>
                    <a:bodyPr/>
                    <a:lstStyle/>
                    <a:p>
                      <a:pPr algn="ctr"/>
                      <a:r>
                        <a:rPr lang="fr-FR" dirty="0"/>
                        <a:t>1/5</a:t>
                      </a:r>
                    </a:p>
                  </a:txBody>
                  <a:tcPr marL="91439" marR="91439"/>
                </a:tc>
                <a:tc>
                  <a:txBody>
                    <a:bodyPr/>
                    <a:lstStyle/>
                    <a:p>
                      <a:pPr algn="ctr"/>
                      <a:r>
                        <a:rPr lang="fr-FR" dirty="0"/>
                        <a:t>10</a:t>
                      </a:r>
                    </a:p>
                  </a:txBody>
                  <a:tcPr marL="91439" marR="91439"/>
                </a:tc>
                <a:extLst>
                  <a:ext uri="{0D108BD9-81ED-4DB2-BD59-A6C34878D82A}">
                    <a16:rowId xmlns="" xmlns:a16="http://schemas.microsoft.com/office/drawing/2014/main" val="10003"/>
                  </a:ext>
                </a:extLst>
              </a:tr>
              <a:tr h="370840">
                <a:tc>
                  <a:txBody>
                    <a:bodyPr/>
                    <a:lstStyle/>
                    <a:p>
                      <a:pPr algn="ctr"/>
                      <a:endParaRPr lang="fr-FR" dirty="0"/>
                    </a:p>
                  </a:txBody>
                  <a:tcPr marL="91439" marR="91439"/>
                </a:tc>
                <a:tc>
                  <a:txBody>
                    <a:bodyPr/>
                    <a:lstStyle/>
                    <a:p>
                      <a:pPr algn="ctr"/>
                      <a:r>
                        <a:rPr lang="fr-FR" dirty="0"/>
                        <a:t>1/10</a:t>
                      </a:r>
                    </a:p>
                  </a:txBody>
                  <a:tcPr marL="91439" marR="91439"/>
                </a:tc>
                <a:tc>
                  <a:txBody>
                    <a:bodyPr/>
                    <a:lstStyle/>
                    <a:p>
                      <a:pPr algn="ctr"/>
                      <a:r>
                        <a:rPr lang="fr-FR" dirty="0"/>
                        <a:t>11</a:t>
                      </a:r>
                    </a:p>
                  </a:txBody>
                  <a:tcPr marL="91439" marR="91439"/>
                </a:tc>
                <a:extLst>
                  <a:ext uri="{0D108BD9-81ED-4DB2-BD59-A6C34878D82A}">
                    <a16:rowId xmlns="" xmlns:a16="http://schemas.microsoft.com/office/drawing/2014/main" val="10004"/>
                  </a:ext>
                </a:extLst>
              </a:tr>
            </a:tbl>
          </a:graphicData>
        </a:graphic>
      </p:graphicFrame>
      <p:sp>
        <p:nvSpPr>
          <p:cNvPr id="6208" name="Rectangle 10">
            <a:extLst>
              <a:ext uri="{FF2B5EF4-FFF2-40B4-BE49-F238E27FC236}">
                <a16:creationId xmlns="" xmlns:a16="http://schemas.microsoft.com/office/drawing/2014/main" id="{AC5041E9-A139-4D36-BC07-B9BAA4307D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09" name="Rectangle 12">
            <a:extLst>
              <a:ext uri="{FF2B5EF4-FFF2-40B4-BE49-F238E27FC236}">
                <a16:creationId xmlns="" xmlns:a16="http://schemas.microsoft.com/office/drawing/2014/main" id="{924F2090-500E-4C09-9864-D9A6EA17694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0" name="Rectangle 14">
            <a:extLst>
              <a:ext uri="{FF2B5EF4-FFF2-40B4-BE49-F238E27FC236}">
                <a16:creationId xmlns="" xmlns:a16="http://schemas.microsoft.com/office/drawing/2014/main" id="{F2E01B0A-74B2-49FB-87FD-55E57C4277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1" name="Rectangle 16">
            <a:extLst>
              <a:ext uri="{FF2B5EF4-FFF2-40B4-BE49-F238E27FC236}">
                <a16:creationId xmlns="" xmlns:a16="http://schemas.microsoft.com/office/drawing/2014/main" id="{8674344B-51D8-4951-BABC-05E10FAFCEB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2" name="Rectangle 18">
            <a:extLst>
              <a:ext uri="{FF2B5EF4-FFF2-40B4-BE49-F238E27FC236}">
                <a16:creationId xmlns="" xmlns:a16="http://schemas.microsoft.com/office/drawing/2014/main" id="{5E766C81-CFF0-4612-9D64-88555E30675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3" name="Rectangle 20">
            <a:extLst>
              <a:ext uri="{FF2B5EF4-FFF2-40B4-BE49-F238E27FC236}">
                <a16:creationId xmlns="" xmlns:a16="http://schemas.microsoft.com/office/drawing/2014/main" id="{61B85C0F-1D43-499F-9D47-B671D5590D7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4" name="Rectangle 2">
            <a:extLst>
              <a:ext uri="{FF2B5EF4-FFF2-40B4-BE49-F238E27FC236}">
                <a16:creationId xmlns="" xmlns:a16="http://schemas.microsoft.com/office/drawing/2014/main" id="{B8E3D16D-F580-4B86-85A8-35E5DDBA9A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5" name="Rectangle 4">
            <a:extLst>
              <a:ext uri="{FF2B5EF4-FFF2-40B4-BE49-F238E27FC236}">
                <a16:creationId xmlns="" xmlns:a16="http://schemas.microsoft.com/office/drawing/2014/main" id="{2AED388A-E081-41DF-BA4B-B5142F1E810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6" name="Rectangle 6">
            <a:extLst>
              <a:ext uri="{FF2B5EF4-FFF2-40B4-BE49-F238E27FC236}">
                <a16:creationId xmlns="" xmlns:a16="http://schemas.microsoft.com/office/drawing/2014/main" id="{A9687FE7-56E3-4589-B760-38A6A0B2AF1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7" name="Rectangle 2">
            <a:extLst>
              <a:ext uri="{FF2B5EF4-FFF2-40B4-BE49-F238E27FC236}">
                <a16:creationId xmlns="" xmlns:a16="http://schemas.microsoft.com/office/drawing/2014/main" id="{986C2980-96FC-4B6C-94DF-8BCBB156D4E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8" name="Rectangle 4">
            <a:extLst>
              <a:ext uri="{FF2B5EF4-FFF2-40B4-BE49-F238E27FC236}">
                <a16:creationId xmlns="" xmlns:a16="http://schemas.microsoft.com/office/drawing/2014/main" id="{7F7D4813-19F2-4E55-A4D9-B8B1A677989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19" name="Rectangle 6">
            <a:extLst>
              <a:ext uri="{FF2B5EF4-FFF2-40B4-BE49-F238E27FC236}">
                <a16:creationId xmlns="" xmlns:a16="http://schemas.microsoft.com/office/drawing/2014/main" id="{6A2CB35D-0113-425C-A4C1-49B0B4D574B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20" name="Rectangle 8">
            <a:extLst>
              <a:ext uri="{FF2B5EF4-FFF2-40B4-BE49-F238E27FC236}">
                <a16:creationId xmlns="" xmlns:a16="http://schemas.microsoft.com/office/drawing/2014/main" id="{36D9F92F-F1BB-49D0-90FC-68E90B19B45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21" name="Rectangle 10">
            <a:extLst>
              <a:ext uri="{FF2B5EF4-FFF2-40B4-BE49-F238E27FC236}">
                <a16:creationId xmlns="" xmlns:a16="http://schemas.microsoft.com/office/drawing/2014/main" id="{95AEB17D-406C-4AEB-8364-BDE2E0478F1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6222" name="Rectangle 12">
            <a:extLst>
              <a:ext uri="{FF2B5EF4-FFF2-40B4-BE49-F238E27FC236}">
                <a16:creationId xmlns="" xmlns:a16="http://schemas.microsoft.com/office/drawing/2014/main" id="{CCB83E20-6F12-49D4-94DB-D0DBF721CC0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6146" name="Object 67">
            <a:extLst>
              <a:ext uri="{FF2B5EF4-FFF2-40B4-BE49-F238E27FC236}">
                <a16:creationId xmlns="" xmlns:a16="http://schemas.microsoft.com/office/drawing/2014/main" id="{D89AD8A3-B3E3-431C-988B-77A8DBF818E2}"/>
              </a:ext>
            </a:extLst>
          </p:cNvPr>
          <p:cNvGraphicFramePr>
            <a:graphicFrameLocks noChangeAspect="1"/>
          </p:cNvGraphicFramePr>
          <p:nvPr/>
        </p:nvGraphicFramePr>
        <p:xfrm>
          <a:off x="2143125" y="3000375"/>
          <a:ext cx="285750" cy="287338"/>
        </p:xfrm>
        <a:graphic>
          <a:graphicData uri="http://schemas.openxmlformats.org/presentationml/2006/ole">
            <mc:AlternateContent xmlns:mc="http://schemas.openxmlformats.org/markup-compatibility/2006">
              <mc:Choice xmlns:v="urn:schemas-microsoft-com:vml" Requires="v">
                <p:oleObj spid="_x0000_s6691" name="Equation" r:id="rId4" imgW="203040" imgH="215640" progId="Equation.3">
                  <p:embed/>
                </p:oleObj>
              </mc:Choice>
              <mc:Fallback>
                <p:oleObj name="Equation" r:id="rId4" imgW="203040" imgH="215640" progId="Equation.3">
                  <p:embed/>
                  <p:pic>
                    <p:nvPicPr>
                      <p:cNvPr id="6146" name="Object 67">
                        <a:extLst>
                          <a:ext uri="{FF2B5EF4-FFF2-40B4-BE49-F238E27FC236}">
                            <a16:creationId xmlns="" xmlns:a16="http://schemas.microsoft.com/office/drawing/2014/main" id="{D89AD8A3-B3E3-431C-988B-77A8DBF818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3000375"/>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68">
            <a:extLst>
              <a:ext uri="{FF2B5EF4-FFF2-40B4-BE49-F238E27FC236}">
                <a16:creationId xmlns="" xmlns:a16="http://schemas.microsoft.com/office/drawing/2014/main" id="{574BB3F6-2020-4612-9B14-A7A462EB2BBB}"/>
              </a:ext>
            </a:extLst>
          </p:cNvPr>
          <p:cNvGraphicFramePr>
            <a:graphicFrameLocks noChangeAspect="1"/>
          </p:cNvGraphicFramePr>
          <p:nvPr/>
        </p:nvGraphicFramePr>
        <p:xfrm>
          <a:off x="2143125" y="2643188"/>
          <a:ext cx="285750" cy="300037"/>
        </p:xfrm>
        <a:graphic>
          <a:graphicData uri="http://schemas.openxmlformats.org/presentationml/2006/ole">
            <mc:AlternateContent xmlns:mc="http://schemas.openxmlformats.org/markup-compatibility/2006">
              <mc:Choice xmlns:v="urn:schemas-microsoft-com:vml" Requires="v">
                <p:oleObj spid="_x0000_s6692" name="Equation" r:id="rId6" imgW="203040" imgH="228600" progId="Equation.3">
                  <p:embed/>
                </p:oleObj>
              </mc:Choice>
              <mc:Fallback>
                <p:oleObj name="Equation" r:id="rId6" imgW="203040" imgH="228600" progId="Equation.3">
                  <p:embed/>
                  <p:pic>
                    <p:nvPicPr>
                      <p:cNvPr id="6147" name="Object 68">
                        <a:extLst>
                          <a:ext uri="{FF2B5EF4-FFF2-40B4-BE49-F238E27FC236}">
                            <a16:creationId xmlns="" xmlns:a16="http://schemas.microsoft.com/office/drawing/2014/main" id="{574BB3F6-2020-4612-9B14-A7A462EB2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25" y="2643188"/>
                        <a:ext cx="28575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69">
            <a:extLst>
              <a:ext uri="{FF2B5EF4-FFF2-40B4-BE49-F238E27FC236}">
                <a16:creationId xmlns="" xmlns:a16="http://schemas.microsoft.com/office/drawing/2014/main" id="{75D31D6C-E20B-4D48-8382-858A94767058}"/>
              </a:ext>
            </a:extLst>
          </p:cNvPr>
          <p:cNvGraphicFramePr>
            <a:graphicFrameLocks noChangeAspect="1"/>
          </p:cNvGraphicFramePr>
          <p:nvPr/>
        </p:nvGraphicFramePr>
        <p:xfrm>
          <a:off x="2143125" y="2286000"/>
          <a:ext cx="285750" cy="287338"/>
        </p:xfrm>
        <a:graphic>
          <a:graphicData uri="http://schemas.openxmlformats.org/presentationml/2006/ole">
            <mc:AlternateContent xmlns:mc="http://schemas.openxmlformats.org/markup-compatibility/2006">
              <mc:Choice xmlns:v="urn:schemas-microsoft-com:vml" Requires="v">
                <p:oleObj spid="_x0000_s6693" name="Equation" r:id="rId8" imgW="203040" imgH="215640" progId="Equation.3">
                  <p:embed/>
                </p:oleObj>
              </mc:Choice>
              <mc:Fallback>
                <p:oleObj name="Equation" r:id="rId8" imgW="203040" imgH="215640" progId="Equation.3">
                  <p:embed/>
                  <p:pic>
                    <p:nvPicPr>
                      <p:cNvPr id="6148" name="Object 69">
                        <a:extLst>
                          <a:ext uri="{FF2B5EF4-FFF2-40B4-BE49-F238E27FC236}">
                            <a16:creationId xmlns="" xmlns:a16="http://schemas.microsoft.com/office/drawing/2014/main" id="{75D31D6C-E20B-4D48-8382-858A947670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25" y="2286000"/>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70">
            <a:extLst>
              <a:ext uri="{FF2B5EF4-FFF2-40B4-BE49-F238E27FC236}">
                <a16:creationId xmlns="" xmlns:a16="http://schemas.microsoft.com/office/drawing/2014/main" id="{E61CFF8A-2F3E-42DD-A96B-BABFA21679BA}"/>
              </a:ext>
            </a:extLst>
          </p:cNvPr>
          <p:cNvGraphicFramePr>
            <a:graphicFrameLocks noChangeAspect="1"/>
          </p:cNvGraphicFramePr>
          <p:nvPr/>
        </p:nvGraphicFramePr>
        <p:xfrm>
          <a:off x="2143125" y="1928813"/>
          <a:ext cx="285750" cy="285750"/>
        </p:xfrm>
        <a:graphic>
          <a:graphicData uri="http://schemas.openxmlformats.org/presentationml/2006/ole">
            <mc:AlternateContent xmlns:mc="http://schemas.openxmlformats.org/markup-compatibility/2006">
              <mc:Choice xmlns:v="urn:schemas-microsoft-com:vml" Requires="v">
                <p:oleObj spid="_x0000_s6694" name="Equation" r:id="rId10" imgW="190440" imgH="215640" progId="Equation.3">
                  <p:embed/>
                </p:oleObj>
              </mc:Choice>
              <mc:Fallback>
                <p:oleObj name="Equation" r:id="rId10" imgW="190440" imgH="215640" progId="Equation.3">
                  <p:embed/>
                  <p:pic>
                    <p:nvPicPr>
                      <p:cNvPr id="6149" name="Object 70">
                        <a:extLst>
                          <a:ext uri="{FF2B5EF4-FFF2-40B4-BE49-F238E27FC236}">
                            <a16:creationId xmlns="" xmlns:a16="http://schemas.microsoft.com/office/drawing/2014/main" id="{E61CFF8A-2F3E-42DD-A96B-BABFA21679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25" y="19288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71">
            <a:extLst>
              <a:ext uri="{FF2B5EF4-FFF2-40B4-BE49-F238E27FC236}">
                <a16:creationId xmlns="" xmlns:a16="http://schemas.microsoft.com/office/drawing/2014/main" id="{C0528EC1-2046-40F1-9A84-126D0F430225}"/>
              </a:ext>
            </a:extLst>
          </p:cNvPr>
          <p:cNvGraphicFramePr>
            <a:graphicFrameLocks noChangeAspect="1"/>
          </p:cNvGraphicFramePr>
          <p:nvPr/>
        </p:nvGraphicFramePr>
        <p:xfrm>
          <a:off x="2143125" y="3429000"/>
          <a:ext cx="4071938" cy="571500"/>
        </p:xfrm>
        <a:graphic>
          <a:graphicData uri="http://schemas.openxmlformats.org/presentationml/2006/ole">
            <mc:AlternateContent xmlns:mc="http://schemas.openxmlformats.org/markup-compatibility/2006">
              <mc:Choice xmlns:v="urn:schemas-microsoft-com:vml" Requires="v">
                <p:oleObj spid="_x0000_s6695" name="Equation" r:id="rId12" imgW="1930320" imgH="393480" progId="Equation.3">
                  <p:embed/>
                </p:oleObj>
              </mc:Choice>
              <mc:Fallback>
                <p:oleObj name="Equation" r:id="rId12" imgW="1930320" imgH="393480" progId="Equation.3">
                  <p:embed/>
                  <p:pic>
                    <p:nvPicPr>
                      <p:cNvPr id="6150" name="Object 71">
                        <a:extLst>
                          <a:ext uri="{FF2B5EF4-FFF2-40B4-BE49-F238E27FC236}">
                            <a16:creationId xmlns="" xmlns:a16="http://schemas.microsoft.com/office/drawing/2014/main" id="{C0528EC1-2046-40F1-9A84-126D0F43022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3125" y="3429000"/>
                        <a:ext cx="407193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2">
            <a:extLst>
              <a:ext uri="{FF2B5EF4-FFF2-40B4-BE49-F238E27FC236}">
                <a16:creationId xmlns="" xmlns:a16="http://schemas.microsoft.com/office/drawing/2014/main" id="{E4AFDC32-8209-4FC2-8C10-89CFBFBBC347}"/>
              </a:ext>
            </a:extLst>
          </p:cNvPr>
          <p:cNvGraphicFramePr>
            <a:graphicFrameLocks noChangeAspect="1"/>
          </p:cNvGraphicFramePr>
          <p:nvPr/>
        </p:nvGraphicFramePr>
        <p:xfrm>
          <a:off x="571500" y="4429125"/>
          <a:ext cx="285750" cy="285750"/>
        </p:xfrm>
        <a:graphic>
          <a:graphicData uri="http://schemas.openxmlformats.org/presentationml/2006/ole">
            <mc:AlternateContent xmlns:mc="http://schemas.openxmlformats.org/markup-compatibility/2006">
              <mc:Choice xmlns:v="urn:schemas-microsoft-com:vml" Requires="v">
                <p:oleObj spid="_x0000_s6696" name="Equation" r:id="rId14" imgW="126720" imgH="215640" progId="Equation.3">
                  <p:embed/>
                </p:oleObj>
              </mc:Choice>
              <mc:Fallback>
                <p:oleObj name="Equation" r:id="rId14" imgW="126720" imgH="215640" progId="Equation.3">
                  <p:embed/>
                  <p:pic>
                    <p:nvPicPr>
                      <p:cNvPr id="6151" name="Object 72">
                        <a:extLst>
                          <a:ext uri="{FF2B5EF4-FFF2-40B4-BE49-F238E27FC236}">
                            <a16:creationId xmlns="" xmlns:a16="http://schemas.microsoft.com/office/drawing/2014/main" id="{E4AFDC32-8209-4FC2-8C10-89CFBFBBC3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500" y="44291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74">
            <a:extLst>
              <a:ext uri="{FF2B5EF4-FFF2-40B4-BE49-F238E27FC236}">
                <a16:creationId xmlns="" xmlns:a16="http://schemas.microsoft.com/office/drawing/2014/main" id="{0A1F93A5-F9CF-4A60-BA7B-4231EAF68EA5}"/>
              </a:ext>
            </a:extLst>
          </p:cNvPr>
          <p:cNvGraphicFramePr>
            <a:graphicFrameLocks noChangeAspect="1"/>
          </p:cNvGraphicFramePr>
          <p:nvPr/>
        </p:nvGraphicFramePr>
        <p:xfrm>
          <a:off x="857250" y="4429125"/>
          <a:ext cx="285750" cy="287338"/>
        </p:xfrm>
        <a:graphic>
          <a:graphicData uri="http://schemas.openxmlformats.org/presentationml/2006/ole">
            <mc:AlternateContent xmlns:mc="http://schemas.openxmlformats.org/markup-compatibility/2006">
              <mc:Choice xmlns:v="urn:schemas-microsoft-com:vml" Requires="v">
                <p:oleObj spid="_x0000_s6697" name="Equation" r:id="rId16" imgW="177480" imgH="215640" progId="Equation.3">
                  <p:embed/>
                </p:oleObj>
              </mc:Choice>
              <mc:Fallback>
                <p:oleObj name="Equation" r:id="rId16" imgW="177480" imgH="215640" progId="Equation.3">
                  <p:embed/>
                  <p:pic>
                    <p:nvPicPr>
                      <p:cNvPr id="6152" name="Object 74">
                        <a:extLst>
                          <a:ext uri="{FF2B5EF4-FFF2-40B4-BE49-F238E27FC236}">
                            <a16:creationId xmlns="" xmlns:a16="http://schemas.microsoft.com/office/drawing/2014/main" id="{0A1F93A5-F9CF-4A60-BA7B-4231EAF68E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4429125"/>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76">
            <a:extLst>
              <a:ext uri="{FF2B5EF4-FFF2-40B4-BE49-F238E27FC236}">
                <a16:creationId xmlns="" xmlns:a16="http://schemas.microsoft.com/office/drawing/2014/main" id="{D86C18F2-226D-42A3-8BE9-F9F9BC3610C2}"/>
              </a:ext>
            </a:extLst>
          </p:cNvPr>
          <p:cNvGraphicFramePr>
            <a:graphicFrameLocks noChangeAspect="1"/>
          </p:cNvGraphicFramePr>
          <p:nvPr/>
        </p:nvGraphicFramePr>
        <p:xfrm>
          <a:off x="1214438" y="4429125"/>
          <a:ext cx="214312" cy="287338"/>
        </p:xfrm>
        <a:graphic>
          <a:graphicData uri="http://schemas.openxmlformats.org/presentationml/2006/ole">
            <mc:AlternateContent xmlns:mc="http://schemas.openxmlformats.org/markup-compatibility/2006">
              <mc:Choice xmlns:v="urn:schemas-microsoft-com:vml" Requires="v">
                <p:oleObj spid="_x0000_s6698" name="Equation" r:id="rId18" imgW="177480" imgH="215640" progId="Equation.3">
                  <p:embed/>
                </p:oleObj>
              </mc:Choice>
              <mc:Fallback>
                <p:oleObj name="Equation" r:id="rId18" imgW="177480" imgH="215640" progId="Equation.3">
                  <p:embed/>
                  <p:pic>
                    <p:nvPicPr>
                      <p:cNvPr id="6153" name="Object 76">
                        <a:extLst>
                          <a:ext uri="{FF2B5EF4-FFF2-40B4-BE49-F238E27FC236}">
                            <a16:creationId xmlns="" xmlns:a16="http://schemas.microsoft.com/office/drawing/2014/main" id="{D86C18F2-226D-42A3-8BE9-F9F9BC3610C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14438" y="4429125"/>
                        <a:ext cx="2143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77">
            <a:extLst>
              <a:ext uri="{FF2B5EF4-FFF2-40B4-BE49-F238E27FC236}">
                <a16:creationId xmlns="" xmlns:a16="http://schemas.microsoft.com/office/drawing/2014/main" id="{236486F1-A00D-45CE-8373-AAC123EA5FED}"/>
              </a:ext>
            </a:extLst>
          </p:cNvPr>
          <p:cNvGraphicFramePr>
            <a:graphicFrameLocks noChangeAspect="1"/>
          </p:cNvGraphicFramePr>
          <p:nvPr/>
        </p:nvGraphicFramePr>
        <p:xfrm>
          <a:off x="1500188" y="4429125"/>
          <a:ext cx="285750" cy="274638"/>
        </p:xfrm>
        <a:graphic>
          <a:graphicData uri="http://schemas.openxmlformats.org/presentationml/2006/ole">
            <mc:AlternateContent xmlns:mc="http://schemas.openxmlformats.org/markup-compatibility/2006">
              <mc:Choice xmlns:v="urn:schemas-microsoft-com:vml" Requires="v">
                <p:oleObj spid="_x0000_s6699" name="Equation" r:id="rId20" imgW="164880" imgH="203040" progId="Equation.3">
                  <p:embed/>
                </p:oleObj>
              </mc:Choice>
              <mc:Fallback>
                <p:oleObj name="Equation" r:id="rId20" imgW="164880" imgH="203040" progId="Equation.3">
                  <p:embed/>
                  <p:pic>
                    <p:nvPicPr>
                      <p:cNvPr id="6154" name="Object 77">
                        <a:extLst>
                          <a:ext uri="{FF2B5EF4-FFF2-40B4-BE49-F238E27FC236}">
                            <a16:creationId xmlns="" xmlns:a16="http://schemas.microsoft.com/office/drawing/2014/main" id="{236486F1-A00D-45CE-8373-AAC123EA5FE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00188" y="4429125"/>
                        <a:ext cx="28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 name="Object 82">
            <a:extLst>
              <a:ext uri="{FF2B5EF4-FFF2-40B4-BE49-F238E27FC236}">
                <a16:creationId xmlns="" xmlns:a16="http://schemas.microsoft.com/office/drawing/2014/main" id="{D4C051CD-5B6F-4665-8BA7-B4F14667DF2A}"/>
              </a:ext>
            </a:extLst>
          </p:cNvPr>
          <p:cNvGraphicFramePr>
            <a:graphicFrameLocks noChangeAspect="1"/>
          </p:cNvGraphicFramePr>
          <p:nvPr/>
        </p:nvGraphicFramePr>
        <p:xfrm>
          <a:off x="2500313" y="5072063"/>
          <a:ext cx="285750" cy="285750"/>
        </p:xfrm>
        <a:graphic>
          <a:graphicData uri="http://schemas.openxmlformats.org/presentationml/2006/ole">
            <mc:AlternateContent xmlns:mc="http://schemas.openxmlformats.org/markup-compatibility/2006">
              <mc:Choice xmlns:v="urn:schemas-microsoft-com:vml" Requires="v">
                <p:oleObj spid="_x0000_s6700" name="Equation" r:id="rId22" imgW="190440" imgH="215640" progId="Equation.3">
                  <p:embed/>
                </p:oleObj>
              </mc:Choice>
              <mc:Fallback>
                <p:oleObj name="Equation" r:id="rId22" imgW="190440" imgH="215640" progId="Equation.3">
                  <p:embed/>
                  <p:pic>
                    <p:nvPicPr>
                      <p:cNvPr id="6155" name="Object 82">
                        <a:extLst>
                          <a:ext uri="{FF2B5EF4-FFF2-40B4-BE49-F238E27FC236}">
                            <a16:creationId xmlns="" xmlns:a16="http://schemas.microsoft.com/office/drawing/2014/main" id="{D4C051CD-5B6F-4665-8BA7-B4F14667DF2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0313" y="507206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84">
            <a:extLst>
              <a:ext uri="{FF2B5EF4-FFF2-40B4-BE49-F238E27FC236}">
                <a16:creationId xmlns="" xmlns:a16="http://schemas.microsoft.com/office/drawing/2014/main" id="{919016FA-AA86-45AC-964F-1B25697B5026}"/>
              </a:ext>
            </a:extLst>
          </p:cNvPr>
          <p:cNvGraphicFramePr>
            <a:graphicFrameLocks noChangeAspect="1"/>
          </p:cNvGraphicFramePr>
          <p:nvPr/>
        </p:nvGraphicFramePr>
        <p:xfrm>
          <a:off x="3071813" y="5072063"/>
          <a:ext cx="285750" cy="285750"/>
        </p:xfrm>
        <a:graphic>
          <a:graphicData uri="http://schemas.openxmlformats.org/presentationml/2006/ole">
            <mc:AlternateContent xmlns:mc="http://schemas.openxmlformats.org/markup-compatibility/2006">
              <mc:Choice xmlns:v="urn:schemas-microsoft-com:vml" Requires="v">
                <p:oleObj spid="_x0000_s6701" name="Equation" r:id="rId24" imgW="190440" imgH="215640" progId="Equation.3">
                  <p:embed/>
                </p:oleObj>
              </mc:Choice>
              <mc:Fallback>
                <p:oleObj name="Equation" r:id="rId24" imgW="190440" imgH="215640" progId="Equation.3">
                  <p:embed/>
                  <p:pic>
                    <p:nvPicPr>
                      <p:cNvPr id="6156" name="Object 84">
                        <a:extLst>
                          <a:ext uri="{FF2B5EF4-FFF2-40B4-BE49-F238E27FC236}">
                            <a16:creationId xmlns="" xmlns:a16="http://schemas.microsoft.com/office/drawing/2014/main" id="{919016FA-AA86-45AC-964F-1B25697B502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71813" y="507206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7" name="Object 85">
            <a:extLst>
              <a:ext uri="{FF2B5EF4-FFF2-40B4-BE49-F238E27FC236}">
                <a16:creationId xmlns="" xmlns:a16="http://schemas.microsoft.com/office/drawing/2014/main" id="{4EAFD83E-3BE5-4C97-96C0-816EAA5BC820}"/>
              </a:ext>
            </a:extLst>
          </p:cNvPr>
          <p:cNvGraphicFramePr>
            <a:graphicFrameLocks noChangeAspect="1"/>
          </p:cNvGraphicFramePr>
          <p:nvPr/>
        </p:nvGraphicFramePr>
        <p:xfrm>
          <a:off x="2786063" y="5072063"/>
          <a:ext cx="285750" cy="287337"/>
        </p:xfrm>
        <a:graphic>
          <a:graphicData uri="http://schemas.openxmlformats.org/presentationml/2006/ole">
            <mc:AlternateContent xmlns:mc="http://schemas.openxmlformats.org/markup-compatibility/2006">
              <mc:Choice xmlns:v="urn:schemas-microsoft-com:vml" Requires="v">
                <p:oleObj spid="_x0000_s6702" name="Equation" r:id="rId26" imgW="203040" imgH="215640" progId="Equation.3">
                  <p:embed/>
                </p:oleObj>
              </mc:Choice>
              <mc:Fallback>
                <p:oleObj name="Equation" r:id="rId26" imgW="203040" imgH="215640" progId="Equation.3">
                  <p:embed/>
                  <p:pic>
                    <p:nvPicPr>
                      <p:cNvPr id="6157" name="Object 85">
                        <a:extLst>
                          <a:ext uri="{FF2B5EF4-FFF2-40B4-BE49-F238E27FC236}">
                            <a16:creationId xmlns="" xmlns:a16="http://schemas.microsoft.com/office/drawing/2014/main" id="{4EAFD83E-3BE5-4C97-96C0-816EAA5BC82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86063" y="5072063"/>
                        <a:ext cx="2857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8" name="Object 86">
            <a:extLst>
              <a:ext uri="{FF2B5EF4-FFF2-40B4-BE49-F238E27FC236}">
                <a16:creationId xmlns="" xmlns:a16="http://schemas.microsoft.com/office/drawing/2014/main" id="{510A699F-9D92-44B4-9D7B-BD5ACC13C68A}"/>
              </a:ext>
            </a:extLst>
          </p:cNvPr>
          <p:cNvGraphicFramePr>
            <a:graphicFrameLocks noChangeAspect="1"/>
          </p:cNvGraphicFramePr>
          <p:nvPr/>
        </p:nvGraphicFramePr>
        <p:xfrm>
          <a:off x="3429000" y="5072063"/>
          <a:ext cx="285750" cy="300037"/>
        </p:xfrm>
        <a:graphic>
          <a:graphicData uri="http://schemas.openxmlformats.org/presentationml/2006/ole">
            <mc:AlternateContent xmlns:mc="http://schemas.openxmlformats.org/markup-compatibility/2006">
              <mc:Choice xmlns:v="urn:schemas-microsoft-com:vml" Requires="v">
                <p:oleObj spid="_x0000_s6703" name="Equation" r:id="rId28" imgW="203040" imgH="228600" progId="Equation.3">
                  <p:embed/>
                </p:oleObj>
              </mc:Choice>
              <mc:Fallback>
                <p:oleObj name="Equation" r:id="rId28" imgW="203040" imgH="228600" progId="Equation.3">
                  <p:embed/>
                  <p:pic>
                    <p:nvPicPr>
                      <p:cNvPr id="6158" name="Object 86">
                        <a:extLst>
                          <a:ext uri="{FF2B5EF4-FFF2-40B4-BE49-F238E27FC236}">
                            <a16:creationId xmlns="" xmlns:a16="http://schemas.microsoft.com/office/drawing/2014/main" id="{510A699F-9D92-44B4-9D7B-BD5ACC13C68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29000" y="5072063"/>
                        <a:ext cx="28575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9" name="Object 87">
            <a:extLst>
              <a:ext uri="{FF2B5EF4-FFF2-40B4-BE49-F238E27FC236}">
                <a16:creationId xmlns="" xmlns:a16="http://schemas.microsoft.com/office/drawing/2014/main" id="{6CD21B68-C2FE-4C4D-BE50-CA990222D076}"/>
              </a:ext>
            </a:extLst>
          </p:cNvPr>
          <p:cNvGraphicFramePr>
            <a:graphicFrameLocks noChangeAspect="1"/>
          </p:cNvGraphicFramePr>
          <p:nvPr/>
        </p:nvGraphicFramePr>
        <p:xfrm>
          <a:off x="3714750" y="5072063"/>
          <a:ext cx="285750" cy="287337"/>
        </p:xfrm>
        <a:graphic>
          <a:graphicData uri="http://schemas.openxmlformats.org/presentationml/2006/ole">
            <mc:AlternateContent xmlns:mc="http://schemas.openxmlformats.org/markup-compatibility/2006">
              <mc:Choice xmlns:v="urn:schemas-microsoft-com:vml" Requires="v">
                <p:oleObj spid="_x0000_s6704" name="Equation" r:id="rId30" imgW="203040" imgH="215640" progId="Equation.3">
                  <p:embed/>
                </p:oleObj>
              </mc:Choice>
              <mc:Fallback>
                <p:oleObj name="Equation" r:id="rId30" imgW="203040" imgH="215640" progId="Equation.3">
                  <p:embed/>
                  <p:pic>
                    <p:nvPicPr>
                      <p:cNvPr id="6159" name="Object 87">
                        <a:extLst>
                          <a:ext uri="{FF2B5EF4-FFF2-40B4-BE49-F238E27FC236}">
                            <a16:creationId xmlns="" xmlns:a16="http://schemas.microsoft.com/office/drawing/2014/main" id="{6CD21B68-C2FE-4C4D-BE50-CA990222D07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14750" y="5072063"/>
                        <a:ext cx="2857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0" name="Object 88">
            <a:extLst>
              <a:ext uri="{FF2B5EF4-FFF2-40B4-BE49-F238E27FC236}">
                <a16:creationId xmlns="" xmlns:a16="http://schemas.microsoft.com/office/drawing/2014/main" id="{3E0BB6BD-B279-46AF-BACB-20E43402179E}"/>
              </a:ext>
            </a:extLst>
          </p:cNvPr>
          <p:cNvGraphicFramePr>
            <a:graphicFrameLocks noChangeAspect="1"/>
          </p:cNvGraphicFramePr>
          <p:nvPr/>
        </p:nvGraphicFramePr>
        <p:xfrm>
          <a:off x="4071938" y="5072063"/>
          <a:ext cx="285750" cy="287337"/>
        </p:xfrm>
        <a:graphic>
          <a:graphicData uri="http://schemas.openxmlformats.org/presentationml/2006/ole">
            <mc:AlternateContent xmlns:mc="http://schemas.openxmlformats.org/markup-compatibility/2006">
              <mc:Choice xmlns:v="urn:schemas-microsoft-com:vml" Requires="v">
                <p:oleObj spid="_x0000_s6705" name="Equation" r:id="rId32" imgW="190440" imgH="215640" progId="Equation.3">
                  <p:embed/>
                </p:oleObj>
              </mc:Choice>
              <mc:Fallback>
                <p:oleObj name="Equation" r:id="rId32" imgW="190440" imgH="215640" progId="Equation.3">
                  <p:embed/>
                  <p:pic>
                    <p:nvPicPr>
                      <p:cNvPr id="6160" name="Object 88">
                        <a:extLst>
                          <a:ext uri="{FF2B5EF4-FFF2-40B4-BE49-F238E27FC236}">
                            <a16:creationId xmlns="" xmlns:a16="http://schemas.microsoft.com/office/drawing/2014/main" id="{3E0BB6BD-B279-46AF-BACB-20E43402179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071938" y="5072063"/>
                        <a:ext cx="2857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1" name="Object 89">
            <a:extLst>
              <a:ext uri="{FF2B5EF4-FFF2-40B4-BE49-F238E27FC236}">
                <a16:creationId xmlns="" xmlns:a16="http://schemas.microsoft.com/office/drawing/2014/main" id="{66B93EFA-6797-4492-8715-9804509E7D03}"/>
              </a:ext>
            </a:extLst>
          </p:cNvPr>
          <p:cNvGraphicFramePr>
            <a:graphicFrameLocks noChangeAspect="1"/>
          </p:cNvGraphicFramePr>
          <p:nvPr/>
        </p:nvGraphicFramePr>
        <p:xfrm>
          <a:off x="1785938" y="4429125"/>
          <a:ext cx="214312" cy="287338"/>
        </p:xfrm>
        <a:graphic>
          <a:graphicData uri="http://schemas.openxmlformats.org/presentationml/2006/ole">
            <mc:AlternateContent xmlns:mc="http://schemas.openxmlformats.org/markup-compatibility/2006">
              <mc:Choice xmlns:v="urn:schemas-microsoft-com:vml" Requires="v">
                <p:oleObj spid="_x0000_s6706" name="Equation" r:id="rId34" imgW="126720" imgH="215640" progId="Equation.3">
                  <p:embed/>
                </p:oleObj>
              </mc:Choice>
              <mc:Fallback>
                <p:oleObj name="Equation" r:id="rId34" imgW="126720" imgH="215640" progId="Equation.3">
                  <p:embed/>
                  <p:pic>
                    <p:nvPicPr>
                      <p:cNvPr id="6161" name="Object 89">
                        <a:extLst>
                          <a:ext uri="{FF2B5EF4-FFF2-40B4-BE49-F238E27FC236}">
                            <a16:creationId xmlns="" xmlns:a16="http://schemas.microsoft.com/office/drawing/2014/main" id="{66B93EFA-6797-4492-8715-9804509E7D0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85938" y="4429125"/>
                        <a:ext cx="2143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2" name="Object 91">
            <a:extLst>
              <a:ext uri="{FF2B5EF4-FFF2-40B4-BE49-F238E27FC236}">
                <a16:creationId xmlns="" xmlns:a16="http://schemas.microsoft.com/office/drawing/2014/main" id="{B2E68B0B-72E6-474C-BCB2-15A669C77E79}"/>
              </a:ext>
            </a:extLst>
          </p:cNvPr>
          <p:cNvGraphicFramePr>
            <a:graphicFrameLocks noChangeAspect="1"/>
          </p:cNvGraphicFramePr>
          <p:nvPr/>
        </p:nvGraphicFramePr>
        <p:xfrm>
          <a:off x="2428875" y="5715000"/>
          <a:ext cx="285750" cy="285750"/>
        </p:xfrm>
        <a:graphic>
          <a:graphicData uri="http://schemas.openxmlformats.org/presentationml/2006/ole">
            <mc:AlternateContent xmlns:mc="http://schemas.openxmlformats.org/markup-compatibility/2006">
              <mc:Choice xmlns:v="urn:schemas-microsoft-com:vml" Requires="v">
                <p:oleObj spid="_x0000_s6707" name="Equation" r:id="rId36" imgW="190440" imgH="215640" progId="Equation.3">
                  <p:embed/>
                </p:oleObj>
              </mc:Choice>
              <mc:Fallback>
                <p:oleObj name="Equation" r:id="rId36" imgW="190440" imgH="215640" progId="Equation.3">
                  <p:embed/>
                  <p:pic>
                    <p:nvPicPr>
                      <p:cNvPr id="6162" name="Object 91">
                        <a:extLst>
                          <a:ext uri="{FF2B5EF4-FFF2-40B4-BE49-F238E27FC236}">
                            <a16:creationId xmlns="" xmlns:a16="http://schemas.microsoft.com/office/drawing/2014/main" id="{B2E68B0B-72E6-474C-BCB2-15A669C77E7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28875" y="57150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92">
            <a:extLst>
              <a:ext uri="{FF2B5EF4-FFF2-40B4-BE49-F238E27FC236}">
                <a16:creationId xmlns="" xmlns:a16="http://schemas.microsoft.com/office/drawing/2014/main" id="{98477157-C1FB-424F-9990-37DEEAD41775}"/>
              </a:ext>
            </a:extLst>
          </p:cNvPr>
          <p:cNvGraphicFramePr>
            <a:graphicFrameLocks noChangeAspect="1"/>
          </p:cNvGraphicFramePr>
          <p:nvPr/>
        </p:nvGraphicFramePr>
        <p:xfrm>
          <a:off x="2786063" y="5715000"/>
          <a:ext cx="285750" cy="285750"/>
        </p:xfrm>
        <a:graphic>
          <a:graphicData uri="http://schemas.openxmlformats.org/presentationml/2006/ole">
            <mc:AlternateContent xmlns:mc="http://schemas.openxmlformats.org/markup-compatibility/2006">
              <mc:Choice xmlns:v="urn:schemas-microsoft-com:vml" Requires="v">
                <p:oleObj spid="_x0000_s6708" name="Equation" r:id="rId38" imgW="203040" imgH="228600" progId="Equation.3">
                  <p:embed/>
                </p:oleObj>
              </mc:Choice>
              <mc:Fallback>
                <p:oleObj name="Equation" r:id="rId38" imgW="203040" imgH="228600" progId="Equation.3">
                  <p:embed/>
                  <p:pic>
                    <p:nvPicPr>
                      <p:cNvPr id="6163" name="Object 92">
                        <a:extLst>
                          <a:ext uri="{FF2B5EF4-FFF2-40B4-BE49-F238E27FC236}">
                            <a16:creationId xmlns="" xmlns:a16="http://schemas.microsoft.com/office/drawing/2014/main" id="{98477157-C1FB-424F-9990-37DEEAD4177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786063" y="57150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 name="Object 93">
            <a:extLst>
              <a:ext uri="{FF2B5EF4-FFF2-40B4-BE49-F238E27FC236}">
                <a16:creationId xmlns="" xmlns:a16="http://schemas.microsoft.com/office/drawing/2014/main" id="{9F881EF0-4431-4227-8C80-423808A5E4C1}"/>
              </a:ext>
            </a:extLst>
          </p:cNvPr>
          <p:cNvGraphicFramePr>
            <a:graphicFrameLocks noChangeAspect="1"/>
          </p:cNvGraphicFramePr>
          <p:nvPr/>
        </p:nvGraphicFramePr>
        <p:xfrm>
          <a:off x="3143250" y="5715000"/>
          <a:ext cx="285750" cy="285750"/>
        </p:xfrm>
        <a:graphic>
          <a:graphicData uri="http://schemas.openxmlformats.org/presentationml/2006/ole">
            <mc:AlternateContent xmlns:mc="http://schemas.openxmlformats.org/markup-compatibility/2006">
              <mc:Choice xmlns:v="urn:schemas-microsoft-com:vml" Requires="v">
                <p:oleObj spid="_x0000_s6709" name="Equation" r:id="rId40" imgW="203040" imgH="228600" progId="Equation.3">
                  <p:embed/>
                </p:oleObj>
              </mc:Choice>
              <mc:Fallback>
                <p:oleObj name="Equation" r:id="rId40" imgW="203040" imgH="228600" progId="Equation.3">
                  <p:embed/>
                  <p:pic>
                    <p:nvPicPr>
                      <p:cNvPr id="6164" name="Object 93">
                        <a:extLst>
                          <a:ext uri="{FF2B5EF4-FFF2-40B4-BE49-F238E27FC236}">
                            <a16:creationId xmlns="" xmlns:a16="http://schemas.microsoft.com/office/drawing/2014/main" id="{9F881EF0-4431-4227-8C80-423808A5E4C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143250" y="57150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5" name="Object 94">
            <a:extLst>
              <a:ext uri="{FF2B5EF4-FFF2-40B4-BE49-F238E27FC236}">
                <a16:creationId xmlns="" xmlns:a16="http://schemas.microsoft.com/office/drawing/2014/main" id="{163B8956-A1CC-4019-A91F-A46FD65E09B3}"/>
              </a:ext>
            </a:extLst>
          </p:cNvPr>
          <p:cNvGraphicFramePr>
            <a:graphicFrameLocks noChangeAspect="1"/>
          </p:cNvGraphicFramePr>
          <p:nvPr/>
        </p:nvGraphicFramePr>
        <p:xfrm>
          <a:off x="3857625" y="5715000"/>
          <a:ext cx="285750" cy="285750"/>
        </p:xfrm>
        <a:graphic>
          <a:graphicData uri="http://schemas.openxmlformats.org/presentationml/2006/ole">
            <mc:AlternateContent xmlns:mc="http://schemas.openxmlformats.org/markup-compatibility/2006">
              <mc:Choice xmlns:v="urn:schemas-microsoft-com:vml" Requires="v">
                <p:oleObj spid="_x0000_s6710" name="Equation" r:id="rId42" imgW="203040" imgH="228600" progId="Equation.3">
                  <p:embed/>
                </p:oleObj>
              </mc:Choice>
              <mc:Fallback>
                <p:oleObj name="Equation" r:id="rId42" imgW="203040" imgH="228600" progId="Equation.3">
                  <p:embed/>
                  <p:pic>
                    <p:nvPicPr>
                      <p:cNvPr id="6165" name="Object 94">
                        <a:extLst>
                          <a:ext uri="{FF2B5EF4-FFF2-40B4-BE49-F238E27FC236}">
                            <a16:creationId xmlns="" xmlns:a16="http://schemas.microsoft.com/office/drawing/2014/main" id="{163B8956-A1CC-4019-A91F-A46FD65E09B3}"/>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57625" y="57150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6" name="Object 95">
            <a:extLst>
              <a:ext uri="{FF2B5EF4-FFF2-40B4-BE49-F238E27FC236}">
                <a16:creationId xmlns="" xmlns:a16="http://schemas.microsoft.com/office/drawing/2014/main" id="{76FB94DC-0910-41B6-9004-05D0E2D8D4DB}"/>
              </a:ext>
            </a:extLst>
          </p:cNvPr>
          <p:cNvGraphicFramePr>
            <a:graphicFrameLocks noChangeAspect="1"/>
          </p:cNvGraphicFramePr>
          <p:nvPr/>
        </p:nvGraphicFramePr>
        <p:xfrm>
          <a:off x="3500438" y="5715000"/>
          <a:ext cx="285750" cy="287338"/>
        </p:xfrm>
        <a:graphic>
          <a:graphicData uri="http://schemas.openxmlformats.org/presentationml/2006/ole">
            <mc:AlternateContent xmlns:mc="http://schemas.openxmlformats.org/markup-compatibility/2006">
              <mc:Choice xmlns:v="urn:schemas-microsoft-com:vml" Requires="v">
                <p:oleObj spid="_x0000_s6711" name="Equation" r:id="rId43" imgW="203040" imgH="215640" progId="Equation.3">
                  <p:embed/>
                </p:oleObj>
              </mc:Choice>
              <mc:Fallback>
                <p:oleObj name="Equation" r:id="rId43" imgW="203040" imgH="215640" progId="Equation.3">
                  <p:embed/>
                  <p:pic>
                    <p:nvPicPr>
                      <p:cNvPr id="6166" name="Object 95">
                        <a:extLst>
                          <a:ext uri="{FF2B5EF4-FFF2-40B4-BE49-F238E27FC236}">
                            <a16:creationId xmlns="" xmlns:a16="http://schemas.microsoft.com/office/drawing/2014/main" id="{76FB94DC-0910-41B6-9004-05D0E2D8D4DB}"/>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500438" y="5715000"/>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5" name="Image 54" descr="1612726456523.png"/>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2">
            <a:extLst>
              <a:ext uri="{FF2B5EF4-FFF2-40B4-BE49-F238E27FC236}">
                <a16:creationId xmlns="" xmlns:a16="http://schemas.microsoft.com/office/drawing/2014/main" id="{DD65199C-53FA-4CD1-8AE4-522B026E413D}"/>
              </a:ext>
            </a:extLst>
          </p:cNvPr>
          <p:cNvSpPr>
            <a:spLocks noGrp="1" noChangeArrowheads="1"/>
          </p:cNvSpPr>
          <p:nvPr>
            <p:ph type="title"/>
          </p:nvPr>
        </p:nvSpPr>
        <p:spPr/>
        <p:txBody>
          <a:bodyPr/>
          <a:lstStyle/>
          <a:p>
            <a:pPr eaLnBrk="1" hangingPunct="1"/>
            <a:r>
              <a:rPr lang="fr-FR" altLang="en-US"/>
              <a:t>1.4 Codage</a:t>
            </a:r>
          </a:p>
        </p:txBody>
      </p:sp>
      <p:sp>
        <p:nvSpPr>
          <p:cNvPr id="7178" name="Rectangle 3">
            <a:extLst>
              <a:ext uri="{FF2B5EF4-FFF2-40B4-BE49-F238E27FC236}">
                <a16:creationId xmlns="" xmlns:a16="http://schemas.microsoft.com/office/drawing/2014/main" id="{651FDC3B-B9BE-4851-88B8-ECD83303385B}"/>
              </a:ext>
            </a:extLst>
          </p:cNvPr>
          <p:cNvSpPr>
            <a:spLocks noGrp="1" noChangeArrowheads="1"/>
          </p:cNvSpPr>
          <p:nvPr>
            <p:ph idx="1"/>
          </p:nvPr>
        </p:nvSpPr>
        <p:spPr>
          <a:xfrm>
            <a:off x="214313" y="428625"/>
            <a:ext cx="8726487" cy="5607050"/>
          </a:xfrm>
        </p:spPr>
        <p:txBody>
          <a:bodyPr/>
          <a:lstStyle/>
          <a:p>
            <a:endParaRPr lang="fr-FR" altLang="en-US"/>
          </a:p>
          <a:p>
            <a:r>
              <a:rPr lang="fr-FR" altLang="en-US"/>
              <a:t>Il faut utiliser un espace entre chaque mot, cet espace est en fait un symbole supplémentaire.</a:t>
            </a:r>
          </a:p>
          <a:p>
            <a:r>
              <a:rPr lang="fr-FR" altLang="en-US"/>
              <a:t>Il faut écrire:</a:t>
            </a:r>
          </a:p>
          <a:p>
            <a:endParaRPr lang="fr-FR" altLang="en-US"/>
          </a:p>
          <a:p>
            <a:endParaRPr lang="fr-FR" altLang="en-US"/>
          </a:p>
          <a:p>
            <a:endParaRPr lang="fr-FR" altLang="en-US"/>
          </a:p>
          <a:p>
            <a:endParaRPr lang="fr-FR" altLang="en-US"/>
          </a:p>
          <a:p>
            <a:endParaRPr lang="fr-FR" altLang="en-US"/>
          </a:p>
          <a:p>
            <a:endParaRPr lang="fr-FR" altLang="en-US"/>
          </a:p>
          <a:p>
            <a:r>
              <a:rPr lang="fr-FR" altLang="en-US"/>
              <a:t>Alors compte tenu du point:                                            </a:t>
            </a:r>
          </a:p>
          <a:p>
            <a:endParaRPr lang="fr-FR" altLang="en-US"/>
          </a:p>
          <a:p>
            <a:pPr>
              <a:buFont typeface="Wingdings" panose="05000000000000000000" pitchFamily="2" charset="2"/>
              <a:buNone/>
            </a:pPr>
            <a:r>
              <a:rPr lang="fr-FR" altLang="en-US"/>
              <a:t>	 on trouverait: </a:t>
            </a:r>
          </a:p>
          <a:p>
            <a:endParaRPr lang="fr-FR" altLang="en-US"/>
          </a:p>
          <a:p>
            <a:r>
              <a:rPr lang="fr-FR" altLang="en-US"/>
              <a:t>Or</a:t>
            </a:r>
          </a:p>
          <a:p>
            <a:endParaRPr lang="fr-FR" altLang="en-US"/>
          </a:p>
          <a:p>
            <a:r>
              <a:rPr lang="fr-FR" altLang="en-US"/>
              <a:t>Le rendement n’est que :  </a:t>
            </a:r>
          </a:p>
          <a:p>
            <a:endParaRPr lang="fr-FR" altLang="en-US"/>
          </a:p>
          <a:p>
            <a:pPr>
              <a:buFont typeface="Wingdings" panose="05000000000000000000" pitchFamily="2" charset="2"/>
              <a:buNone/>
            </a:pPr>
            <a:endParaRPr lang="fr-FR" altLang="en-US"/>
          </a:p>
        </p:txBody>
      </p:sp>
      <p:sp>
        <p:nvSpPr>
          <p:cNvPr id="7179" name="Espace réservé du numéro de diapositive 1">
            <a:extLst>
              <a:ext uri="{FF2B5EF4-FFF2-40B4-BE49-F238E27FC236}">
                <a16:creationId xmlns="" xmlns:a16="http://schemas.microsoft.com/office/drawing/2014/main" id="{62603A79-08E1-47F3-B83E-0BEFB4ED1FEF}"/>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7D237955-8C71-4CF2-BFFD-A67C13C0A012}" type="slidenum">
              <a:rPr lang="fr-FR" altLang="en-US" sz="1000"/>
              <a:pPr eaLnBrk="1" hangingPunct="1"/>
              <a:t>41</a:t>
            </a:fld>
            <a:endParaRPr lang="fr-FR" altLang="en-US" sz="1000"/>
          </a:p>
        </p:txBody>
      </p:sp>
      <p:sp>
        <p:nvSpPr>
          <p:cNvPr id="7180" name="Rectangle 7">
            <a:extLst>
              <a:ext uri="{FF2B5EF4-FFF2-40B4-BE49-F238E27FC236}">
                <a16:creationId xmlns="" xmlns:a16="http://schemas.microsoft.com/office/drawing/2014/main" id="{952519E1-9C72-4744-B7AF-C0275CB5F81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1" name="Rectangle 10">
            <a:extLst>
              <a:ext uri="{FF2B5EF4-FFF2-40B4-BE49-F238E27FC236}">
                <a16:creationId xmlns="" xmlns:a16="http://schemas.microsoft.com/office/drawing/2014/main" id="{CCDC9F50-B997-4021-9C42-9BD6647C3B4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2" name="Rectangle 12">
            <a:extLst>
              <a:ext uri="{FF2B5EF4-FFF2-40B4-BE49-F238E27FC236}">
                <a16:creationId xmlns="" xmlns:a16="http://schemas.microsoft.com/office/drawing/2014/main" id="{1F0AB536-6E5B-470C-87DE-C58D5654C71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3" name="Rectangle 14">
            <a:extLst>
              <a:ext uri="{FF2B5EF4-FFF2-40B4-BE49-F238E27FC236}">
                <a16:creationId xmlns="" xmlns:a16="http://schemas.microsoft.com/office/drawing/2014/main" id="{DA6D0F70-C2DF-4E72-9A18-27AD1E5058D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4" name="Rectangle 16">
            <a:extLst>
              <a:ext uri="{FF2B5EF4-FFF2-40B4-BE49-F238E27FC236}">
                <a16:creationId xmlns="" xmlns:a16="http://schemas.microsoft.com/office/drawing/2014/main" id="{133C0F5F-D003-4D80-A8FE-E6188FE32D9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5" name="Rectangle 18">
            <a:extLst>
              <a:ext uri="{FF2B5EF4-FFF2-40B4-BE49-F238E27FC236}">
                <a16:creationId xmlns="" xmlns:a16="http://schemas.microsoft.com/office/drawing/2014/main" id="{542B69D0-7DEA-4E7D-9CA0-101F47F7340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6" name="Rectangle 20">
            <a:extLst>
              <a:ext uri="{FF2B5EF4-FFF2-40B4-BE49-F238E27FC236}">
                <a16:creationId xmlns="" xmlns:a16="http://schemas.microsoft.com/office/drawing/2014/main" id="{D941730A-D08C-4D08-9053-FBD3A27E911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7" name="Rectangle 22">
            <a:extLst>
              <a:ext uri="{FF2B5EF4-FFF2-40B4-BE49-F238E27FC236}">
                <a16:creationId xmlns="" xmlns:a16="http://schemas.microsoft.com/office/drawing/2014/main" id="{9B8C2CBC-6A06-4F47-9593-10DF8187E45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8" name="Rectangle 2">
            <a:extLst>
              <a:ext uri="{FF2B5EF4-FFF2-40B4-BE49-F238E27FC236}">
                <a16:creationId xmlns="" xmlns:a16="http://schemas.microsoft.com/office/drawing/2014/main" id="{B407926A-640C-40B3-BE48-E6ABD4E347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89" name="Rectangle 4">
            <a:extLst>
              <a:ext uri="{FF2B5EF4-FFF2-40B4-BE49-F238E27FC236}">
                <a16:creationId xmlns="" xmlns:a16="http://schemas.microsoft.com/office/drawing/2014/main" id="{991CFF17-460F-475F-BE2C-4414242FBD3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90" name="Rectangle 6">
            <a:extLst>
              <a:ext uri="{FF2B5EF4-FFF2-40B4-BE49-F238E27FC236}">
                <a16:creationId xmlns="" xmlns:a16="http://schemas.microsoft.com/office/drawing/2014/main" id="{89575548-00D1-4DEF-9010-6B400A26C7E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191" name="Rectangle 8">
            <a:extLst>
              <a:ext uri="{FF2B5EF4-FFF2-40B4-BE49-F238E27FC236}">
                <a16:creationId xmlns="" xmlns:a16="http://schemas.microsoft.com/office/drawing/2014/main" id="{6668C9A5-5AED-494F-B67B-628A79305F5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30" name="Content Placeholder 29">
            <a:extLst>
              <a:ext uri="{FF2B5EF4-FFF2-40B4-BE49-F238E27FC236}">
                <a16:creationId xmlns="" xmlns:a16="http://schemas.microsoft.com/office/drawing/2014/main" id="{56D65236-139A-495B-A4F8-2E1AAE27A5E6}"/>
              </a:ext>
            </a:extLst>
          </p:cNvPr>
          <p:cNvGraphicFramePr>
            <a:graphicFrameLocks noGrp="1"/>
          </p:cNvGraphicFramePr>
          <p:nvPr>
            <p:ph idx="13"/>
          </p:nvPr>
        </p:nvGraphicFramePr>
        <p:xfrm>
          <a:off x="2286000" y="1357313"/>
          <a:ext cx="4000500" cy="1854200"/>
        </p:xfrm>
        <a:graphic>
          <a:graphicData uri="http://schemas.openxmlformats.org/drawingml/2006/table">
            <a:tbl>
              <a:tblPr firstRow="1" bandRow="1">
                <a:tableStyleId>{21E4AEA4-8DFA-4A89-87EB-49C32662AFE0}</a:tableStyleId>
              </a:tblPr>
              <a:tblGrid>
                <a:gridCol w="1333500">
                  <a:extLst>
                    <a:ext uri="{9D8B030D-6E8A-4147-A177-3AD203B41FA5}">
                      <a16:colId xmlns="" xmlns:a16="http://schemas.microsoft.com/office/drawing/2014/main" val="20000"/>
                    </a:ext>
                  </a:extLst>
                </a:gridCol>
                <a:gridCol w="1595437">
                  <a:extLst>
                    <a:ext uri="{9D8B030D-6E8A-4147-A177-3AD203B41FA5}">
                      <a16:colId xmlns="" xmlns:a16="http://schemas.microsoft.com/office/drawing/2014/main" val="20001"/>
                    </a:ext>
                  </a:extLst>
                </a:gridCol>
                <a:gridCol w="1071563">
                  <a:extLst>
                    <a:ext uri="{9D8B030D-6E8A-4147-A177-3AD203B41FA5}">
                      <a16:colId xmlns="" xmlns:a16="http://schemas.microsoft.com/office/drawing/2014/main" val="20002"/>
                    </a:ext>
                  </a:extLst>
                </a:gridCol>
              </a:tblGrid>
              <a:tr h="370840">
                <a:tc>
                  <a:txBody>
                    <a:bodyPr/>
                    <a:lstStyle/>
                    <a:p>
                      <a:pPr algn="ctr"/>
                      <a:r>
                        <a:rPr lang="fr-FR" dirty="0"/>
                        <a:t>Message</a:t>
                      </a:r>
                    </a:p>
                  </a:txBody>
                  <a:tcPr marL="91439" marR="91439"/>
                </a:tc>
                <a:tc>
                  <a:txBody>
                    <a:bodyPr/>
                    <a:lstStyle/>
                    <a:p>
                      <a:pPr algn="ctr"/>
                      <a:r>
                        <a:rPr lang="fr-FR" dirty="0"/>
                        <a:t>Probabilité</a:t>
                      </a:r>
                    </a:p>
                  </a:txBody>
                  <a:tcPr marL="91439" marR="91439"/>
                </a:tc>
                <a:tc>
                  <a:txBody>
                    <a:bodyPr/>
                    <a:lstStyle/>
                    <a:p>
                      <a:pPr algn="ctr"/>
                      <a:r>
                        <a:rPr lang="fr-FR" dirty="0"/>
                        <a:t>Codage</a:t>
                      </a:r>
                    </a:p>
                  </a:txBody>
                  <a:tcPr marL="91439" marR="91439"/>
                </a:tc>
                <a:extLst>
                  <a:ext uri="{0D108BD9-81ED-4DB2-BD59-A6C34878D82A}">
                    <a16:rowId xmlns=""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marL="91439" marR="91439"/>
                </a:tc>
                <a:tc>
                  <a:txBody>
                    <a:bodyPr/>
                    <a:lstStyle/>
                    <a:p>
                      <a:pPr algn="ctr"/>
                      <a:r>
                        <a:rPr lang="fr-FR" dirty="0"/>
                        <a:t>1/2</a:t>
                      </a:r>
                    </a:p>
                  </a:txBody>
                  <a:tcPr marL="91439" marR="91439"/>
                </a:tc>
                <a:tc>
                  <a:txBody>
                    <a:bodyPr/>
                    <a:lstStyle/>
                    <a:p>
                      <a:pPr algn="ctr"/>
                      <a:r>
                        <a:rPr lang="fr-FR" dirty="0"/>
                        <a:t>0.</a:t>
                      </a:r>
                    </a:p>
                  </a:txBody>
                  <a:tcPr marL="91439" marR="91439"/>
                </a:tc>
                <a:extLst>
                  <a:ext uri="{0D108BD9-81ED-4DB2-BD59-A6C34878D82A}">
                    <a16:rowId xmlns=""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txBody>
                  <a:tcPr marL="91439" marR="91439"/>
                </a:tc>
                <a:tc>
                  <a:txBody>
                    <a:bodyPr/>
                    <a:lstStyle/>
                    <a:p>
                      <a:pPr algn="ctr"/>
                      <a:r>
                        <a:rPr lang="fr-FR" dirty="0"/>
                        <a:t>1/5</a:t>
                      </a:r>
                    </a:p>
                  </a:txBody>
                  <a:tcPr marL="91439" marR="91439"/>
                </a:tc>
                <a:tc>
                  <a:txBody>
                    <a:bodyPr/>
                    <a:lstStyle/>
                    <a:p>
                      <a:pPr algn="ctr"/>
                      <a:r>
                        <a:rPr lang="fr-FR" dirty="0"/>
                        <a:t>1.</a:t>
                      </a:r>
                    </a:p>
                  </a:txBody>
                  <a:tcPr marL="91439" marR="91439"/>
                </a:tc>
                <a:extLst>
                  <a:ext uri="{0D108BD9-81ED-4DB2-BD59-A6C34878D82A}">
                    <a16:rowId xmlns="" xmlns:a16="http://schemas.microsoft.com/office/drawing/2014/main" val="10002"/>
                  </a:ext>
                </a:extLst>
              </a:tr>
              <a:tr h="370840">
                <a:tc>
                  <a:txBody>
                    <a:bodyPr/>
                    <a:lstStyle/>
                    <a:p>
                      <a:pPr algn="ctr"/>
                      <a:endParaRPr lang="fr-FR" dirty="0"/>
                    </a:p>
                  </a:txBody>
                  <a:tcPr marL="91439" marR="91439"/>
                </a:tc>
                <a:tc>
                  <a:txBody>
                    <a:bodyPr/>
                    <a:lstStyle/>
                    <a:p>
                      <a:pPr algn="ctr"/>
                      <a:r>
                        <a:rPr lang="fr-FR" dirty="0"/>
                        <a:t>1/5</a:t>
                      </a:r>
                    </a:p>
                  </a:txBody>
                  <a:tcPr marL="91439" marR="91439"/>
                </a:tc>
                <a:tc>
                  <a:txBody>
                    <a:bodyPr/>
                    <a:lstStyle/>
                    <a:p>
                      <a:pPr algn="ctr"/>
                      <a:r>
                        <a:rPr lang="fr-FR" dirty="0"/>
                        <a:t>10.</a:t>
                      </a:r>
                    </a:p>
                  </a:txBody>
                  <a:tcPr marL="91439" marR="91439"/>
                </a:tc>
                <a:extLst>
                  <a:ext uri="{0D108BD9-81ED-4DB2-BD59-A6C34878D82A}">
                    <a16:rowId xmlns="" xmlns:a16="http://schemas.microsoft.com/office/drawing/2014/main" val="10003"/>
                  </a:ext>
                </a:extLst>
              </a:tr>
              <a:tr h="370840">
                <a:tc>
                  <a:txBody>
                    <a:bodyPr/>
                    <a:lstStyle/>
                    <a:p>
                      <a:pPr algn="ctr"/>
                      <a:endParaRPr lang="fr-FR" dirty="0"/>
                    </a:p>
                  </a:txBody>
                  <a:tcPr marL="91439" marR="91439"/>
                </a:tc>
                <a:tc>
                  <a:txBody>
                    <a:bodyPr/>
                    <a:lstStyle/>
                    <a:p>
                      <a:pPr algn="ctr"/>
                      <a:r>
                        <a:rPr lang="fr-FR" dirty="0"/>
                        <a:t>1/10</a:t>
                      </a:r>
                    </a:p>
                  </a:txBody>
                  <a:tcPr marL="91439" marR="91439"/>
                </a:tc>
                <a:tc>
                  <a:txBody>
                    <a:bodyPr/>
                    <a:lstStyle/>
                    <a:p>
                      <a:pPr algn="ctr"/>
                      <a:r>
                        <a:rPr lang="fr-FR" dirty="0"/>
                        <a:t>11.</a:t>
                      </a:r>
                    </a:p>
                  </a:txBody>
                  <a:tcPr marL="91439" marR="91439"/>
                </a:tc>
                <a:extLst>
                  <a:ext uri="{0D108BD9-81ED-4DB2-BD59-A6C34878D82A}">
                    <a16:rowId xmlns="" xmlns:a16="http://schemas.microsoft.com/office/drawing/2014/main" val="10004"/>
                  </a:ext>
                </a:extLst>
              </a:tr>
            </a:tbl>
          </a:graphicData>
        </a:graphic>
      </p:graphicFrame>
      <p:sp>
        <p:nvSpPr>
          <p:cNvPr id="7218" name="Rectangle 10">
            <a:extLst>
              <a:ext uri="{FF2B5EF4-FFF2-40B4-BE49-F238E27FC236}">
                <a16:creationId xmlns="" xmlns:a16="http://schemas.microsoft.com/office/drawing/2014/main" id="{9FD6CDFC-A2D6-4E43-ABF1-A7F6D13444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19" name="Rectangle 12">
            <a:extLst>
              <a:ext uri="{FF2B5EF4-FFF2-40B4-BE49-F238E27FC236}">
                <a16:creationId xmlns="" xmlns:a16="http://schemas.microsoft.com/office/drawing/2014/main" id="{8D73F832-B181-4B7F-9BBA-56B5968E243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0" name="Rectangle 14">
            <a:extLst>
              <a:ext uri="{FF2B5EF4-FFF2-40B4-BE49-F238E27FC236}">
                <a16:creationId xmlns="" xmlns:a16="http://schemas.microsoft.com/office/drawing/2014/main" id="{CB3018A0-CB6A-43DF-BB81-EDA2DB1543E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1" name="Rectangle 16">
            <a:extLst>
              <a:ext uri="{FF2B5EF4-FFF2-40B4-BE49-F238E27FC236}">
                <a16:creationId xmlns="" xmlns:a16="http://schemas.microsoft.com/office/drawing/2014/main" id="{A752AFC0-0CDD-47F0-B5F9-7695EFFF227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2" name="Rectangle 18">
            <a:extLst>
              <a:ext uri="{FF2B5EF4-FFF2-40B4-BE49-F238E27FC236}">
                <a16:creationId xmlns="" xmlns:a16="http://schemas.microsoft.com/office/drawing/2014/main" id="{3CFEE3E5-0631-4B72-B4A0-89BA5E236C9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3" name="Rectangle 20">
            <a:extLst>
              <a:ext uri="{FF2B5EF4-FFF2-40B4-BE49-F238E27FC236}">
                <a16:creationId xmlns="" xmlns:a16="http://schemas.microsoft.com/office/drawing/2014/main" id="{5401DB4C-D37E-4289-AC33-D330D44F9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4" name="Rectangle 2">
            <a:extLst>
              <a:ext uri="{FF2B5EF4-FFF2-40B4-BE49-F238E27FC236}">
                <a16:creationId xmlns="" xmlns:a16="http://schemas.microsoft.com/office/drawing/2014/main" id="{31F2C4E2-649F-4DB2-9F03-D37678C96D6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5" name="Rectangle 4">
            <a:extLst>
              <a:ext uri="{FF2B5EF4-FFF2-40B4-BE49-F238E27FC236}">
                <a16:creationId xmlns="" xmlns:a16="http://schemas.microsoft.com/office/drawing/2014/main" id="{38432D90-B142-41FE-BF94-7A259D151B7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6" name="Rectangle 6">
            <a:extLst>
              <a:ext uri="{FF2B5EF4-FFF2-40B4-BE49-F238E27FC236}">
                <a16:creationId xmlns="" xmlns:a16="http://schemas.microsoft.com/office/drawing/2014/main" id="{617C19FD-9EAB-48AB-BBED-148B5449A94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7" name="Rectangle 2">
            <a:extLst>
              <a:ext uri="{FF2B5EF4-FFF2-40B4-BE49-F238E27FC236}">
                <a16:creationId xmlns="" xmlns:a16="http://schemas.microsoft.com/office/drawing/2014/main" id="{D26B281A-3EE1-4346-865E-E0F8F87B9E8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8" name="Rectangle 4">
            <a:extLst>
              <a:ext uri="{FF2B5EF4-FFF2-40B4-BE49-F238E27FC236}">
                <a16:creationId xmlns="" xmlns:a16="http://schemas.microsoft.com/office/drawing/2014/main" id="{02025B4E-5835-4322-912F-FAAEBF0A477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29" name="Rectangle 6">
            <a:extLst>
              <a:ext uri="{FF2B5EF4-FFF2-40B4-BE49-F238E27FC236}">
                <a16:creationId xmlns="" xmlns:a16="http://schemas.microsoft.com/office/drawing/2014/main" id="{0A589227-2F19-4898-920F-8053D1AFF68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30" name="Rectangle 8">
            <a:extLst>
              <a:ext uri="{FF2B5EF4-FFF2-40B4-BE49-F238E27FC236}">
                <a16:creationId xmlns="" xmlns:a16="http://schemas.microsoft.com/office/drawing/2014/main" id="{40D52767-448A-47E8-878B-9527793522A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31" name="Rectangle 10">
            <a:extLst>
              <a:ext uri="{FF2B5EF4-FFF2-40B4-BE49-F238E27FC236}">
                <a16:creationId xmlns="" xmlns:a16="http://schemas.microsoft.com/office/drawing/2014/main" id="{079F43F3-F0CA-41CA-88B5-112FD2DB0A1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7232" name="Rectangle 12">
            <a:extLst>
              <a:ext uri="{FF2B5EF4-FFF2-40B4-BE49-F238E27FC236}">
                <a16:creationId xmlns="" xmlns:a16="http://schemas.microsoft.com/office/drawing/2014/main" id="{F4A32883-DD2B-4EDE-9203-6F5511CCF64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7170" name="Object 67">
            <a:extLst>
              <a:ext uri="{FF2B5EF4-FFF2-40B4-BE49-F238E27FC236}">
                <a16:creationId xmlns="" xmlns:a16="http://schemas.microsoft.com/office/drawing/2014/main" id="{054B3179-E0E5-4627-A9C9-22850E7F6141}"/>
              </a:ext>
            </a:extLst>
          </p:cNvPr>
          <p:cNvGraphicFramePr>
            <a:graphicFrameLocks noChangeAspect="1"/>
          </p:cNvGraphicFramePr>
          <p:nvPr/>
        </p:nvGraphicFramePr>
        <p:xfrm>
          <a:off x="2714625" y="2857500"/>
          <a:ext cx="285750" cy="287338"/>
        </p:xfrm>
        <a:graphic>
          <a:graphicData uri="http://schemas.openxmlformats.org/presentationml/2006/ole">
            <mc:AlternateContent xmlns:mc="http://schemas.openxmlformats.org/markup-compatibility/2006">
              <mc:Choice xmlns:v="urn:schemas-microsoft-com:vml" Requires="v">
                <p:oleObj spid="_x0000_s7351" name="Equation" r:id="rId4" imgW="203040" imgH="215640" progId="Equation.3">
                  <p:embed/>
                </p:oleObj>
              </mc:Choice>
              <mc:Fallback>
                <p:oleObj name="Equation" r:id="rId4" imgW="203040" imgH="215640" progId="Equation.3">
                  <p:embed/>
                  <p:pic>
                    <p:nvPicPr>
                      <p:cNvPr id="7170" name="Object 67">
                        <a:extLst>
                          <a:ext uri="{FF2B5EF4-FFF2-40B4-BE49-F238E27FC236}">
                            <a16:creationId xmlns="" xmlns:a16="http://schemas.microsoft.com/office/drawing/2014/main" id="{054B3179-E0E5-4627-A9C9-22850E7F61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2857500"/>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68">
            <a:extLst>
              <a:ext uri="{FF2B5EF4-FFF2-40B4-BE49-F238E27FC236}">
                <a16:creationId xmlns="" xmlns:a16="http://schemas.microsoft.com/office/drawing/2014/main" id="{1455E764-4823-42C9-8401-2DCC1AA13BC4}"/>
              </a:ext>
            </a:extLst>
          </p:cNvPr>
          <p:cNvGraphicFramePr>
            <a:graphicFrameLocks noChangeAspect="1"/>
          </p:cNvGraphicFramePr>
          <p:nvPr/>
        </p:nvGraphicFramePr>
        <p:xfrm>
          <a:off x="2714625" y="2500313"/>
          <a:ext cx="285750" cy="300037"/>
        </p:xfrm>
        <a:graphic>
          <a:graphicData uri="http://schemas.openxmlformats.org/presentationml/2006/ole">
            <mc:AlternateContent xmlns:mc="http://schemas.openxmlformats.org/markup-compatibility/2006">
              <mc:Choice xmlns:v="urn:schemas-microsoft-com:vml" Requires="v">
                <p:oleObj spid="_x0000_s7352" name="Equation" r:id="rId6" imgW="203040" imgH="228600" progId="Equation.3">
                  <p:embed/>
                </p:oleObj>
              </mc:Choice>
              <mc:Fallback>
                <p:oleObj name="Equation" r:id="rId6" imgW="203040" imgH="228600" progId="Equation.3">
                  <p:embed/>
                  <p:pic>
                    <p:nvPicPr>
                      <p:cNvPr id="7171" name="Object 68">
                        <a:extLst>
                          <a:ext uri="{FF2B5EF4-FFF2-40B4-BE49-F238E27FC236}">
                            <a16:creationId xmlns="" xmlns:a16="http://schemas.microsoft.com/office/drawing/2014/main" id="{1455E764-4823-42C9-8401-2DCC1AA13B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2500313"/>
                        <a:ext cx="28575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9">
            <a:extLst>
              <a:ext uri="{FF2B5EF4-FFF2-40B4-BE49-F238E27FC236}">
                <a16:creationId xmlns="" xmlns:a16="http://schemas.microsoft.com/office/drawing/2014/main" id="{79D00D18-2B19-4A97-AFBD-D3FC5DB57417}"/>
              </a:ext>
            </a:extLst>
          </p:cNvPr>
          <p:cNvGraphicFramePr>
            <a:graphicFrameLocks noChangeAspect="1"/>
          </p:cNvGraphicFramePr>
          <p:nvPr/>
        </p:nvGraphicFramePr>
        <p:xfrm>
          <a:off x="2786063" y="2143125"/>
          <a:ext cx="285750" cy="287338"/>
        </p:xfrm>
        <a:graphic>
          <a:graphicData uri="http://schemas.openxmlformats.org/presentationml/2006/ole">
            <mc:AlternateContent xmlns:mc="http://schemas.openxmlformats.org/markup-compatibility/2006">
              <mc:Choice xmlns:v="urn:schemas-microsoft-com:vml" Requires="v">
                <p:oleObj spid="_x0000_s7353" name="Equation" r:id="rId8" imgW="203040" imgH="215640" progId="Equation.3">
                  <p:embed/>
                </p:oleObj>
              </mc:Choice>
              <mc:Fallback>
                <p:oleObj name="Equation" r:id="rId8" imgW="203040" imgH="215640" progId="Equation.3">
                  <p:embed/>
                  <p:pic>
                    <p:nvPicPr>
                      <p:cNvPr id="7172" name="Object 69">
                        <a:extLst>
                          <a:ext uri="{FF2B5EF4-FFF2-40B4-BE49-F238E27FC236}">
                            <a16:creationId xmlns="" xmlns:a16="http://schemas.microsoft.com/office/drawing/2014/main" id="{79D00D18-2B19-4A97-AFBD-D3FC5DB574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063" y="2143125"/>
                        <a:ext cx="285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70">
            <a:extLst>
              <a:ext uri="{FF2B5EF4-FFF2-40B4-BE49-F238E27FC236}">
                <a16:creationId xmlns="" xmlns:a16="http://schemas.microsoft.com/office/drawing/2014/main" id="{DBF9715A-90FB-4D6A-98C1-1032A686A857}"/>
              </a:ext>
            </a:extLst>
          </p:cNvPr>
          <p:cNvGraphicFramePr>
            <a:graphicFrameLocks noChangeAspect="1"/>
          </p:cNvGraphicFramePr>
          <p:nvPr/>
        </p:nvGraphicFramePr>
        <p:xfrm>
          <a:off x="2714625" y="1785938"/>
          <a:ext cx="285750" cy="285750"/>
        </p:xfrm>
        <a:graphic>
          <a:graphicData uri="http://schemas.openxmlformats.org/presentationml/2006/ole">
            <mc:AlternateContent xmlns:mc="http://schemas.openxmlformats.org/markup-compatibility/2006">
              <mc:Choice xmlns:v="urn:schemas-microsoft-com:vml" Requires="v">
                <p:oleObj spid="_x0000_s7354" name="Equation" r:id="rId10" imgW="190440" imgH="215640" progId="Equation.3">
                  <p:embed/>
                </p:oleObj>
              </mc:Choice>
              <mc:Fallback>
                <p:oleObj name="Equation" r:id="rId10" imgW="190440" imgH="215640" progId="Equation.3">
                  <p:embed/>
                  <p:pic>
                    <p:nvPicPr>
                      <p:cNvPr id="7173" name="Object 70">
                        <a:extLst>
                          <a:ext uri="{FF2B5EF4-FFF2-40B4-BE49-F238E27FC236}">
                            <a16:creationId xmlns="" xmlns:a16="http://schemas.microsoft.com/office/drawing/2014/main" id="{DBF9715A-90FB-4D6A-98C1-1032A686A8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4625" y="17859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23">
            <a:extLst>
              <a:ext uri="{FF2B5EF4-FFF2-40B4-BE49-F238E27FC236}">
                <a16:creationId xmlns="" xmlns:a16="http://schemas.microsoft.com/office/drawing/2014/main" id="{5B3B0BC9-D5B2-4FF8-A81A-5744321428F4}"/>
              </a:ext>
            </a:extLst>
          </p:cNvPr>
          <p:cNvGraphicFramePr>
            <a:graphicFrameLocks noChangeAspect="1"/>
          </p:cNvGraphicFramePr>
          <p:nvPr/>
        </p:nvGraphicFramePr>
        <p:xfrm>
          <a:off x="2286000" y="3643313"/>
          <a:ext cx="4500563" cy="714375"/>
        </p:xfrm>
        <a:graphic>
          <a:graphicData uri="http://schemas.openxmlformats.org/presentationml/2006/ole">
            <mc:AlternateContent xmlns:mc="http://schemas.openxmlformats.org/markup-compatibility/2006">
              <mc:Choice xmlns:v="urn:schemas-microsoft-com:vml" Requires="v">
                <p:oleObj spid="_x0000_s7355" name="Equation" r:id="rId12" imgW="1955520" imgH="393480" progId="Equation.3">
                  <p:embed/>
                </p:oleObj>
              </mc:Choice>
              <mc:Fallback>
                <p:oleObj name="Equation" r:id="rId12" imgW="1955520" imgH="393480" progId="Equation.3">
                  <p:embed/>
                  <p:pic>
                    <p:nvPicPr>
                      <p:cNvPr id="7174" name="Object 23">
                        <a:extLst>
                          <a:ext uri="{FF2B5EF4-FFF2-40B4-BE49-F238E27FC236}">
                            <a16:creationId xmlns="" xmlns:a16="http://schemas.microsoft.com/office/drawing/2014/main" id="{5B3B0BC9-D5B2-4FF8-A81A-5744321428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3643313"/>
                        <a:ext cx="450056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24">
            <a:extLst>
              <a:ext uri="{FF2B5EF4-FFF2-40B4-BE49-F238E27FC236}">
                <a16:creationId xmlns="" xmlns:a16="http://schemas.microsoft.com/office/drawing/2014/main" id="{8727A021-985D-4F72-939A-8E6DAE64B0FD}"/>
              </a:ext>
            </a:extLst>
          </p:cNvPr>
          <p:cNvGraphicFramePr>
            <a:graphicFrameLocks noChangeAspect="1"/>
          </p:cNvGraphicFramePr>
          <p:nvPr/>
        </p:nvGraphicFramePr>
        <p:xfrm>
          <a:off x="1000125" y="4286250"/>
          <a:ext cx="3214688" cy="714375"/>
        </p:xfrm>
        <a:graphic>
          <a:graphicData uri="http://schemas.openxmlformats.org/presentationml/2006/ole">
            <mc:AlternateContent xmlns:mc="http://schemas.openxmlformats.org/markup-compatibility/2006">
              <mc:Choice xmlns:v="urn:schemas-microsoft-com:vml" Requires="v">
                <p:oleObj spid="_x0000_s7356" name="Equation" r:id="rId14" imgW="1815840" imgH="431640" progId="Equation.3">
                  <p:embed/>
                </p:oleObj>
              </mc:Choice>
              <mc:Fallback>
                <p:oleObj name="Equation" r:id="rId14" imgW="1815840" imgH="431640" progId="Equation.3">
                  <p:embed/>
                  <p:pic>
                    <p:nvPicPr>
                      <p:cNvPr id="7175" name="Object 24">
                        <a:extLst>
                          <a:ext uri="{FF2B5EF4-FFF2-40B4-BE49-F238E27FC236}">
                            <a16:creationId xmlns="" xmlns:a16="http://schemas.microsoft.com/office/drawing/2014/main" id="{8727A021-985D-4F72-939A-8E6DAE64B0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125" y="4286250"/>
                        <a:ext cx="321468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25">
            <a:extLst>
              <a:ext uri="{FF2B5EF4-FFF2-40B4-BE49-F238E27FC236}">
                <a16:creationId xmlns="" xmlns:a16="http://schemas.microsoft.com/office/drawing/2014/main" id="{5CC50E37-7495-4A07-AF5F-6BE2CE294BB2}"/>
              </a:ext>
            </a:extLst>
          </p:cNvPr>
          <p:cNvGraphicFramePr>
            <a:graphicFrameLocks noChangeAspect="1"/>
          </p:cNvGraphicFramePr>
          <p:nvPr/>
        </p:nvGraphicFramePr>
        <p:xfrm>
          <a:off x="3143250" y="5072063"/>
          <a:ext cx="1285875" cy="357187"/>
        </p:xfrm>
        <a:graphic>
          <a:graphicData uri="http://schemas.openxmlformats.org/presentationml/2006/ole">
            <mc:AlternateContent xmlns:mc="http://schemas.openxmlformats.org/markup-compatibility/2006">
              <mc:Choice xmlns:v="urn:schemas-microsoft-com:vml" Requires="v">
                <p:oleObj spid="_x0000_s7357" name="Equation" r:id="rId16" imgW="647640" imgH="203040" progId="Equation.3">
                  <p:embed/>
                </p:oleObj>
              </mc:Choice>
              <mc:Fallback>
                <p:oleObj name="Equation" r:id="rId16" imgW="647640" imgH="203040" progId="Equation.3">
                  <p:embed/>
                  <p:pic>
                    <p:nvPicPr>
                      <p:cNvPr id="7176" name="Object 25">
                        <a:extLst>
                          <a:ext uri="{FF2B5EF4-FFF2-40B4-BE49-F238E27FC236}">
                            <a16:creationId xmlns="" xmlns:a16="http://schemas.microsoft.com/office/drawing/2014/main" id="{5CC50E37-7495-4A07-AF5F-6BE2CE294BB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43250" y="5072063"/>
                        <a:ext cx="12858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Image 40" descr="1612726456523.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a:extLst>
              <a:ext uri="{FF2B5EF4-FFF2-40B4-BE49-F238E27FC236}">
                <a16:creationId xmlns="" xmlns:a16="http://schemas.microsoft.com/office/drawing/2014/main" id="{506A12E4-D54D-4BD3-BD8D-5EC47395A50A}"/>
              </a:ext>
            </a:extLst>
          </p:cNvPr>
          <p:cNvSpPr>
            <a:spLocks noGrp="1" noChangeArrowheads="1"/>
          </p:cNvSpPr>
          <p:nvPr>
            <p:ph type="title"/>
          </p:nvPr>
        </p:nvSpPr>
        <p:spPr/>
        <p:txBody>
          <a:bodyPr/>
          <a:lstStyle/>
          <a:p>
            <a:pPr eaLnBrk="1" hangingPunct="1"/>
            <a:r>
              <a:rPr lang="fr-FR" altLang="en-US"/>
              <a:t>1.4 Codage</a:t>
            </a:r>
          </a:p>
        </p:txBody>
      </p:sp>
      <p:sp>
        <p:nvSpPr>
          <p:cNvPr id="8199" name="Rectangle 3">
            <a:extLst>
              <a:ext uri="{FF2B5EF4-FFF2-40B4-BE49-F238E27FC236}">
                <a16:creationId xmlns="" xmlns:a16="http://schemas.microsoft.com/office/drawing/2014/main" id="{320A11CF-F6D0-495F-8573-59B1CA14A6B9}"/>
              </a:ext>
            </a:extLst>
          </p:cNvPr>
          <p:cNvSpPr>
            <a:spLocks noGrp="1" noChangeArrowheads="1"/>
          </p:cNvSpPr>
          <p:nvPr>
            <p:ph idx="1"/>
          </p:nvPr>
        </p:nvSpPr>
        <p:spPr>
          <a:xfrm>
            <a:off x="214313" y="428625"/>
            <a:ext cx="8726487" cy="8464550"/>
          </a:xfrm>
        </p:spPr>
        <p:txBody>
          <a:bodyPr/>
          <a:lstStyle/>
          <a:p>
            <a:endParaRPr lang="fr-FR" altLang="en-US"/>
          </a:p>
          <a:p>
            <a:r>
              <a:rPr lang="fr-FR" altLang="en-US"/>
              <a:t>Il est évident qu'à un mot-code ne doit être associé qu'un seul message, sinon le déchiffrage est impossible. </a:t>
            </a:r>
          </a:p>
          <a:p>
            <a:r>
              <a:rPr lang="fr-FR" altLang="en-US"/>
              <a:t>Les codes satisfaisant à cette condition sont qualifiés de </a:t>
            </a:r>
            <a:r>
              <a:rPr lang="fr-FR" altLang="en-US" u="sng"/>
              <a:t>réguliers</a:t>
            </a:r>
            <a:r>
              <a:rPr lang="fr-FR" altLang="en-US"/>
              <a:t> </a:t>
            </a:r>
          </a:p>
          <a:p>
            <a:pPr>
              <a:buFont typeface="Wingdings" panose="05000000000000000000" pitchFamily="2" charset="2"/>
              <a:buNone/>
            </a:pPr>
            <a:r>
              <a:rPr lang="fr-FR" altLang="en-US"/>
              <a:t>	(Si l'on considère comme message le son correspondant à un mot dans une phrase, le code permettant l'écriture de ce mot n'est pas toujours régulier surtout en anglais par exemple).</a:t>
            </a:r>
          </a:p>
          <a:p>
            <a:r>
              <a:rPr lang="fr-FR" altLang="en-US"/>
              <a:t>Un </a:t>
            </a:r>
            <a:r>
              <a:rPr lang="fr-FR" altLang="en-US" u="sng"/>
              <a:t>code</a:t>
            </a:r>
            <a:r>
              <a:rPr lang="fr-FR" altLang="en-US"/>
              <a:t> régulier doit encore être </a:t>
            </a:r>
            <a:r>
              <a:rPr lang="fr-FR" altLang="en-US" u="sng"/>
              <a:t>déchiffrable </a:t>
            </a:r>
            <a:r>
              <a:rPr lang="fr-FR" altLang="en-US"/>
              <a:t>, nous venons de voir un exemple de code non déchiffrable. Un code est rendu déchiffrable par l'emploi d'un signe particulier (point, espacement) ou si tous les mots codes ont la même longueur.</a:t>
            </a:r>
          </a:p>
          <a:p>
            <a:r>
              <a:rPr lang="fr-FR" altLang="en-US"/>
              <a:t>Certains codes peuvent être déchiffrables sans qu'il soit fait usage de tels artifices, il suffit que pour un couple de messages             successifs, le mot          ne soit jamais le début d'un mot          associé à      , c'est ce qu'on appelle </a:t>
            </a:r>
            <a:r>
              <a:rPr lang="fr-FR" altLang="en-US" u="sng"/>
              <a:t>condition du préfixe</a:t>
            </a:r>
            <a:r>
              <a:rPr lang="fr-FR" altLang="en-US"/>
              <a:t>. Un tel code est </a:t>
            </a:r>
            <a:r>
              <a:rPr lang="fr-FR" altLang="en-US" u="sng"/>
              <a:t>irréductible.</a:t>
            </a:r>
            <a:endParaRPr lang="fr-FR" altLang="en-US"/>
          </a:p>
          <a:p>
            <a:endParaRPr lang="fr-FR" altLang="en-US"/>
          </a:p>
          <a:p>
            <a:r>
              <a:rPr lang="fr-FR" altLang="en-US"/>
              <a:t>Soit par exemple:	</a:t>
            </a:r>
          </a:p>
          <a:p>
            <a:pPr>
              <a:buFont typeface="Wingdings" panose="05000000000000000000" pitchFamily="2" charset="2"/>
              <a:buNone/>
            </a:pPr>
            <a:r>
              <a:rPr lang="fr-FR" altLang="en-US"/>
              <a:t>	Formons la suite: </a:t>
            </a:r>
            <a:r>
              <a:rPr lang="fr-FR" altLang="en-US" i="1"/>
              <a:t>BACDBAD</a:t>
            </a:r>
            <a:r>
              <a:rPr lang="fr-FR" altLang="en-US"/>
              <a:t> en n'utilisant aucun signe </a:t>
            </a:r>
          </a:p>
          <a:p>
            <a:pPr>
              <a:buFont typeface="Wingdings" panose="05000000000000000000" pitchFamily="2" charset="2"/>
              <a:buNone/>
            </a:pPr>
            <a:r>
              <a:rPr lang="fr-FR" altLang="en-US"/>
              <a:t>	d'espacement soit: 110100101110101</a:t>
            </a:r>
          </a:p>
          <a:p>
            <a:r>
              <a:rPr lang="fr-FR" altLang="en-US"/>
              <a:t>Il n'ya aucune ambiguïté à la lecture, seul  </a:t>
            </a:r>
            <a:r>
              <a:rPr lang="fr-FR" altLang="en-US" i="1"/>
              <a:t>B</a:t>
            </a:r>
            <a:r>
              <a:rPr lang="fr-FR" altLang="en-US"/>
              <a:t> commence par </a:t>
            </a:r>
          </a:p>
          <a:p>
            <a:pPr>
              <a:buFont typeface="Wingdings" panose="05000000000000000000" pitchFamily="2" charset="2"/>
              <a:buNone/>
            </a:pPr>
            <a:r>
              <a:rPr lang="fr-FR" altLang="en-US"/>
              <a:t>	11, ensuite le 0 ne peut appartenir qu'à </a:t>
            </a:r>
            <a:r>
              <a:rPr lang="fr-FR" altLang="en-US" i="1"/>
              <a:t>A</a:t>
            </a:r>
            <a:r>
              <a:rPr lang="fr-FR" altLang="en-US"/>
              <a:t> car aucun autre</a:t>
            </a:r>
          </a:p>
          <a:p>
            <a:pPr>
              <a:buFont typeface="Wingdings" panose="05000000000000000000" pitchFamily="2" charset="2"/>
              <a:buNone/>
            </a:pPr>
            <a:r>
              <a:rPr lang="fr-FR" altLang="en-US"/>
              <a:t>	mot ne commence par 0, etc.</a:t>
            </a:r>
          </a:p>
          <a:p>
            <a:r>
              <a:rPr lang="fr-FR" altLang="en-US"/>
              <a:t>De tels codes irréductibles sont très commodes à utiliser, on dit parfois que ce sont des </a:t>
            </a:r>
            <a:r>
              <a:rPr lang="fr-FR" altLang="en-US" u="sng"/>
              <a:t>codes instantanés</a:t>
            </a:r>
            <a:r>
              <a:rPr lang="fr-FR" altLang="en-US"/>
              <a:t>.</a:t>
            </a:r>
          </a:p>
          <a:p>
            <a:endParaRPr lang="fr-FR" altLang="en-US"/>
          </a:p>
          <a:p>
            <a:pPr>
              <a:buFont typeface="Wingdings" panose="05000000000000000000" pitchFamily="2" charset="2"/>
              <a:buNone/>
            </a:pPr>
            <a:endParaRPr lang="fr-FR" altLang="en-US"/>
          </a:p>
          <a:p>
            <a:pPr>
              <a:buFont typeface="Wingdings" panose="05000000000000000000" pitchFamily="2" charset="2"/>
              <a:buNone/>
            </a:pPr>
            <a:r>
              <a:rPr lang="fr-FR" altLang="en-US"/>
              <a:t> </a:t>
            </a:r>
          </a:p>
          <a:p>
            <a:pPr>
              <a:buFont typeface="Wingdings" panose="05000000000000000000" pitchFamily="2" charset="2"/>
              <a:buNone/>
            </a:pPr>
            <a:r>
              <a:rPr lang="fr-FR" altLang="en-US"/>
              <a:t>                              </a:t>
            </a:r>
          </a:p>
          <a:p>
            <a:endParaRPr lang="fr-FR" altLang="en-US"/>
          </a:p>
          <a:p>
            <a:pPr>
              <a:buFont typeface="Wingdings" panose="05000000000000000000" pitchFamily="2" charset="2"/>
              <a:buNone/>
            </a:pPr>
            <a:r>
              <a:rPr lang="fr-FR" altLang="en-US"/>
              <a:t>	</a:t>
            </a:r>
          </a:p>
          <a:p>
            <a:pPr>
              <a:buFont typeface="Wingdings" panose="05000000000000000000" pitchFamily="2" charset="2"/>
              <a:buNone/>
            </a:pPr>
            <a:endParaRPr lang="fr-FR" altLang="en-US"/>
          </a:p>
        </p:txBody>
      </p:sp>
      <p:sp>
        <p:nvSpPr>
          <p:cNvPr id="8200" name="Espace réservé du numéro de diapositive 1">
            <a:extLst>
              <a:ext uri="{FF2B5EF4-FFF2-40B4-BE49-F238E27FC236}">
                <a16:creationId xmlns="" xmlns:a16="http://schemas.microsoft.com/office/drawing/2014/main" id="{4721685C-DC84-47D7-ACEF-5682E8CC4FE9}"/>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C6F83BEE-6608-4E64-90EE-1E4FA8EC2187}" type="slidenum">
              <a:rPr lang="fr-FR" altLang="en-US" sz="1000"/>
              <a:pPr eaLnBrk="1" hangingPunct="1"/>
              <a:t>42</a:t>
            </a:fld>
            <a:endParaRPr lang="fr-FR" altLang="en-US" sz="1000"/>
          </a:p>
        </p:txBody>
      </p:sp>
      <p:sp>
        <p:nvSpPr>
          <p:cNvPr id="8201" name="Rectangle 7">
            <a:extLst>
              <a:ext uri="{FF2B5EF4-FFF2-40B4-BE49-F238E27FC236}">
                <a16:creationId xmlns="" xmlns:a16="http://schemas.microsoft.com/office/drawing/2014/main" id="{A158DB1C-DD48-4032-B65D-8837290BE81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2" name="Rectangle 10">
            <a:extLst>
              <a:ext uri="{FF2B5EF4-FFF2-40B4-BE49-F238E27FC236}">
                <a16:creationId xmlns="" xmlns:a16="http://schemas.microsoft.com/office/drawing/2014/main" id="{D422FCAF-5028-442F-ABB3-EFF8E598361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3" name="Rectangle 12">
            <a:extLst>
              <a:ext uri="{FF2B5EF4-FFF2-40B4-BE49-F238E27FC236}">
                <a16:creationId xmlns="" xmlns:a16="http://schemas.microsoft.com/office/drawing/2014/main" id="{F283C8C4-E45D-4046-905D-42DDB4414C0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4" name="Rectangle 14">
            <a:extLst>
              <a:ext uri="{FF2B5EF4-FFF2-40B4-BE49-F238E27FC236}">
                <a16:creationId xmlns="" xmlns:a16="http://schemas.microsoft.com/office/drawing/2014/main" id="{62EB0340-F43E-4308-8C39-7408B7418EB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5" name="Rectangle 16">
            <a:extLst>
              <a:ext uri="{FF2B5EF4-FFF2-40B4-BE49-F238E27FC236}">
                <a16:creationId xmlns="" xmlns:a16="http://schemas.microsoft.com/office/drawing/2014/main" id="{EC6AC26F-138A-4E2B-BF3B-17D4E7A0CC5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6" name="Rectangle 18">
            <a:extLst>
              <a:ext uri="{FF2B5EF4-FFF2-40B4-BE49-F238E27FC236}">
                <a16:creationId xmlns="" xmlns:a16="http://schemas.microsoft.com/office/drawing/2014/main" id="{EA6717AF-2966-4375-B301-A21C3EAE9FD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7" name="Rectangle 20">
            <a:extLst>
              <a:ext uri="{FF2B5EF4-FFF2-40B4-BE49-F238E27FC236}">
                <a16:creationId xmlns="" xmlns:a16="http://schemas.microsoft.com/office/drawing/2014/main" id="{7C9759BA-FEA3-4E37-813C-AF655C90F77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8" name="Rectangle 22">
            <a:extLst>
              <a:ext uri="{FF2B5EF4-FFF2-40B4-BE49-F238E27FC236}">
                <a16:creationId xmlns="" xmlns:a16="http://schemas.microsoft.com/office/drawing/2014/main" id="{9B0FF994-6814-488D-AAD6-8D98C995632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09" name="Rectangle 2">
            <a:extLst>
              <a:ext uri="{FF2B5EF4-FFF2-40B4-BE49-F238E27FC236}">
                <a16:creationId xmlns="" xmlns:a16="http://schemas.microsoft.com/office/drawing/2014/main" id="{18971C37-34EA-4AEE-BC6F-2C67FD32BFB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10" name="Rectangle 4">
            <a:extLst>
              <a:ext uri="{FF2B5EF4-FFF2-40B4-BE49-F238E27FC236}">
                <a16:creationId xmlns="" xmlns:a16="http://schemas.microsoft.com/office/drawing/2014/main" id="{7CBCEC39-F4F2-417B-AA10-9A7946ECF87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11" name="Rectangle 6">
            <a:extLst>
              <a:ext uri="{FF2B5EF4-FFF2-40B4-BE49-F238E27FC236}">
                <a16:creationId xmlns="" xmlns:a16="http://schemas.microsoft.com/office/drawing/2014/main" id="{3E12EA77-5165-40A1-81A0-599515AD4DE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12" name="Rectangle 8">
            <a:extLst>
              <a:ext uri="{FF2B5EF4-FFF2-40B4-BE49-F238E27FC236}">
                <a16:creationId xmlns="" xmlns:a16="http://schemas.microsoft.com/office/drawing/2014/main" id="{2AE6363C-F0C3-476C-97E0-91134176145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30" name="Content Placeholder 29">
            <a:extLst>
              <a:ext uri="{FF2B5EF4-FFF2-40B4-BE49-F238E27FC236}">
                <a16:creationId xmlns="" xmlns:a16="http://schemas.microsoft.com/office/drawing/2014/main" id="{8240F8F3-7918-4F36-9EB0-148E7F747381}"/>
              </a:ext>
            </a:extLst>
          </p:cNvPr>
          <p:cNvGraphicFramePr>
            <a:graphicFrameLocks noGrp="1"/>
          </p:cNvGraphicFramePr>
          <p:nvPr>
            <p:ph idx="13"/>
          </p:nvPr>
        </p:nvGraphicFramePr>
        <p:xfrm>
          <a:off x="6143625" y="4000500"/>
          <a:ext cx="2500312" cy="2016123"/>
        </p:xfrm>
        <a:graphic>
          <a:graphicData uri="http://schemas.openxmlformats.org/drawingml/2006/table">
            <a:tbl>
              <a:tblPr firstRow="1" bandRow="1">
                <a:tableStyleId>{21E4AEA4-8DFA-4A89-87EB-49C32662AFE0}</a:tableStyleId>
              </a:tblPr>
              <a:tblGrid>
                <a:gridCol w="833437">
                  <a:extLst>
                    <a:ext uri="{9D8B030D-6E8A-4147-A177-3AD203B41FA5}">
                      <a16:colId xmlns="" xmlns:a16="http://schemas.microsoft.com/office/drawing/2014/main" val="20000"/>
                    </a:ext>
                  </a:extLst>
                </a:gridCol>
                <a:gridCol w="997149">
                  <a:extLst>
                    <a:ext uri="{9D8B030D-6E8A-4147-A177-3AD203B41FA5}">
                      <a16:colId xmlns="" xmlns:a16="http://schemas.microsoft.com/office/drawing/2014/main" val="20001"/>
                    </a:ext>
                  </a:extLst>
                </a:gridCol>
                <a:gridCol w="669726">
                  <a:extLst>
                    <a:ext uri="{9D8B030D-6E8A-4147-A177-3AD203B41FA5}">
                      <a16:colId xmlns="" xmlns:a16="http://schemas.microsoft.com/office/drawing/2014/main" val="20002"/>
                    </a:ext>
                  </a:extLst>
                </a:gridCol>
              </a:tblGrid>
              <a:tr h="552875">
                <a:tc>
                  <a:txBody>
                    <a:bodyPr/>
                    <a:lstStyle/>
                    <a:p>
                      <a:pPr algn="ctr"/>
                      <a:r>
                        <a:rPr lang="fr-FR" sz="1800" dirty="0" err="1"/>
                        <a:t>Mge</a:t>
                      </a:r>
                      <a:endParaRPr lang="fr-FR" sz="1800" dirty="0"/>
                    </a:p>
                  </a:txBody>
                  <a:tcPr marL="91439" marR="91439" marT="45727" marB="45727"/>
                </a:tc>
                <a:tc>
                  <a:txBody>
                    <a:bodyPr/>
                    <a:lstStyle/>
                    <a:p>
                      <a:pPr algn="ctr"/>
                      <a:r>
                        <a:rPr lang="fr-FR" sz="1800" dirty="0"/>
                        <a:t>Pté</a:t>
                      </a:r>
                    </a:p>
                  </a:txBody>
                  <a:tcPr marL="91439" marR="91439" marT="45727" marB="45727"/>
                </a:tc>
                <a:tc>
                  <a:txBody>
                    <a:bodyPr/>
                    <a:lstStyle/>
                    <a:p>
                      <a:pPr algn="ctr"/>
                      <a:r>
                        <a:rPr lang="fr-FR" sz="1800" dirty="0" err="1"/>
                        <a:t>Cge</a:t>
                      </a:r>
                      <a:endParaRPr lang="fr-FR" sz="1800" dirty="0"/>
                    </a:p>
                  </a:txBody>
                  <a:tcPr marL="91439" marR="91439" marT="45727" marB="45727"/>
                </a:tc>
                <a:extLst>
                  <a:ext uri="{0D108BD9-81ED-4DB2-BD59-A6C34878D82A}">
                    <a16:rowId xmlns="" xmlns:a16="http://schemas.microsoft.com/office/drawing/2014/main" val="10000"/>
                  </a:ext>
                </a:extLst>
              </a:tr>
              <a:tr h="36581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a:t>A</a:t>
                      </a:r>
                    </a:p>
                  </a:txBody>
                  <a:tcPr marL="91439" marR="91439" marT="45727" marB="45727"/>
                </a:tc>
                <a:tc>
                  <a:txBody>
                    <a:bodyPr/>
                    <a:lstStyle/>
                    <a:p>
                      <a:pPr algn="ctr"/>
                      <a:r>
                        <a:rPr lang="fr-FR" sz="1800" dirty="0"/>
                        <a:t>1/2</a:t>
                      </a:r>
                    </a:p>
                  </a:txBody>
                  <a:tcPr marL="91439" marR="91439" marT="45727" marB="45727"/>
                </a:tc>
                <a:tc>
                  <a:txBody>
                    <a:bodyPr/>
                    <a:lstStyle/>
                    <a:p>
                      <a:pPr algn="ctr"/>
                      <a:r>
                        <a:rPr lang="fr-FR" sz="1800" dirty="0"/>
                        <a:t>0.</a:t>
                      </a:r>
                    </a:p>
                  </a:txBody>
                  <a:tcPr marL="91439" marR="91439" marT="45727" marB="45727"/>
                </a:tc>
                <a:extLst>
                  <a:ext uri="{0D108BD9-81ED-4DB2-BD59-A6C34878D82A}">
                    <a16:rowId xmlns="" xmlns:a16="http://schemas.microsoft.com/office/drawing/2014/main" val="10001"/>
                  </a:ext>
                </a:extLst>
              </a:tr>
              <a:tr h="36581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a:t>B</a:t>
                      </a:r>
                    </a:p>
                  </a:txBody>
                  <a:tcPr marL="91439" marR="91439" marT="45727" marB="45727"/>
                </a:tc>
                <a:tc>
                  <a:txBody>
                    <a:bodyPr/>
                    <a:lstStyle/>
                    <a:p>
                      <a:pPr algn="ctr"/>
                      <a:r>
                        <a:rPr lang="fr-FR" sz="1800" dirty="0"/>
                        <a:t>1/5</a:t>
                      </a:r>
                    </a:p>
                  </a:txBody>
                  <a:tcPr marL="91439" marR="91439" marT="45727" marB="45727"/>
                </a:tc>
                <a:tc>
                  <a:txBody>
                    <a:bodyPr/>
                    <a:lstStyle/>
                    <a:p>
                      <a:pPr algn="ctr"/>
                      <a:r>
                        <a:rPr lang="fr-FR" sz="1800" dirty="0"/>
                        <a:t>1.</a:t>
                      </a:r>
                    </a:p>
                  </a:txBody>
                  <a:tcPr marL="91439" marR="91439" marT="45727" marB="45727"/>
                </a:tc>
                <a:extLst>
                  <a:ext uri="{0D108BD9-81ED-4DB2-BD59-A6C34878D82A}">
                    <a16:rowId xmlns="" xmlns:a16="http://schemas.microsoft.com/office/drawing/2014/main" val="10002"/>
                  </a:ext>
                </a:extLst>
              </a:tr>
              <a:tr h="365812">
                <a:tc>
                  <a:txBody>
                    <a:bodyPr/>
                    <a:lstStyle/>
                    <a:p>
                      <a:pPr algn="ctr"/>
                      <a:r>
                        <a:rPr lang="fr-FR" sz="1800" dirty="0"/>
                        <a:t>C</a:t>
                      </a:r>
                    </a:p>
                  </a:txBody>
                  <a:tcPr marL="91439" marR="91439" marT="45727" marB="45727"/>
                </a:tc>
                <a:tc>
                  <a:txBody>
                    <a:bodyPr/>
                    <a:lstStyle/>
                    <a:p>
                      <a:pPr algn="ctr"/>
                      <a:r>
                        <a:rPr lang="fr-FR" sz="1800" dirty="0"/>
                        <a:t>1/5</a:t>
                      </a:r>
                    </a:p>
                  </a:txBody>
                  <a:tcPr marL="91439" marR="91439" marT="45727" marB="45727"/>
                </a:tc>
                <a:tc>
                  <a:txBody>
                    <a:bodyPr/>
                    <a:lstStyle/>
                    <a:p>
                      <a:pPr algn="ctr"/>
                      <a:r>
                        <a:rPr lang="fr-FR" sz="1800" dirty="0"/>
                        <a:t>10.</a:t>
                      </a:r>
                    </a:p>
                  </a:txBody>
                  <a:tcPr marL="91439" marR="91439" marT="45727" marB="45727"/>
                </a:tc>
                <a:extLst>
                  <a:ext uri="{0D108BD9-81ED-4DB2-BD59-A6C34878D82A}">
                    <a16:rowId xmlns="" xmlns:a16="http://schemas.microsoft.com/office/drawing/2014/main" val="10003"/>
                  </a:ext>
                </a:extLst>
              </a:tr>
              <a:tr h="365812">
                <a:tc>
                  <a:txBody>
                    <a:bodyPr/>
                    <a:lstStyle/>
                    <a:p>
                      <a:pPr algn="ctr"/>
                      <a:r>
                        <a:rPr lang="fr-FR" sz="1800" dirty="0"/>
                        <a:t>D</a:t>
                      </a:r>
                    </a:p>
                  </a:txBody>
                  <a:tcPr marL="91439" marR="91439" marT="45727" marB="45727"/>
                </a:tc>
                <a:tc>
                  <a:txBody>
                    <a:bodyPr/>
                    <a:lstStyle/>
                    <a:p>
                      <a:pPr algn="ctr"/>
                      <a:r>
                        <a:rPr lang="fr-FR" sz="1800" dirty="0"/>
                        <a:t>1/10</a:t>
                      </a:r>
                    </a:p>
                  </a:txBody>
                  <a:tcPr marL="91439" marR="91439" marT="45727" marB="45727"/>
                </a:tc>
                <a:tc>
                  <a:txBody>
                    <a:bodyPr/>
                    <a:lstStyle/>
                    <a:p>
                      <a:pPr algn="ctr"/>
                      <a:r>
                        <a:rPr lang="fr-FR" sz="1800" dirty="0"/>
                        <a:t>11.</a:t>
                      </a:r>
                    </a:p>
                  </a:txBody>
                  <a:tcPr marL="91439" marR="91439" marT="45727" marB="45727"/>
                </a:tc>
                <a:extLst>
                  <a:ext uri="{0D108BD9-81ED-4DB2-BD59-A6C34878D82A}">
                    <a16:rowId xmlns="" xmlns:a16="http://schemas.microsoft.com/office/drawing/2014/main" val="10004"/>
                  </a:ext>
                </a:extLst>
              </a:tr>
            </a:tbl>
          </a:graphicData>
        </a:graphic>
      </p:graphicFrame>
      <p:sp>
        <p:nvSpPr>
          <p:cNvPr id="8239" name="Rectangle 10">
            <a:extLst>
              <a:ext uri="{FF2B5EF4-FFF2-40B4-BE49-F238E27FC236}">
                <a16:creationId xmlns="" xmlns:a16="http://schemas.microsoft.com/office/drawing/2014/main" id="{29A89A40-0E63-43A0-8E81-E4BD5D4D4A4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0" name="Rectangle 12">
            <a:extLst>
              <a:ext uri="{FF2B5EF4-FFF2-40B4-BE49-F238E27FC236}">
                <a16:creationId xmlns="" xmlns:a16="http://schemas.microsoft.com/office/drawing/2014/main" id="{BDC032F8-9C72-47D5-8EA9-208337DA072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1" name="Rectangle 14">
            <a:extLst>
              <a:ext uri="{FF2B5EF4-FFF2-40B4-BE49-F238E27FC236}">
                <a16:creationId xmlns="" xmlns:a16="http://schemas.microsoft.com/office/drawing/2014/main" id="{E7096CF5-FC51-42D2-ACC8-AEFF8584267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2" name="Rectangle 16">
            <a:extLst>
              <a:ext uri="{FF2B5EF4-FFF2-40B4-BE49-F238E27FC236}">
                <a16:creationId xmlns="" xmlns:a16="http://schemas.microsoft.com/office/drawing/2014/main" id="{D91885EE-3F04-42BF-8DBE-8CD3C3DDE2B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3" name="Rectangle 18">
            <a:extLst>
              <a:ext uri="{FF2B5EF4-FFF2-40B4-BE49-F238E27FC236}">
                <a16:creationId xmlns="" xmlns:a16="http://schemas.microsoft.com/office/drawing/2014/main" id="{5072392B-0AB3-49EB-B8A1-27DD14680BD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4" name="Rectangle 20">
            <a:extLst>
              <a:ext uri="{FF2B5EF4-FFF2-40B4-BE49-F238E27FC236}">
                <a16:creationId xmlns="" xmlns:a16="http://schemas.microsoft.com/office/drawing/2014/main" id="{AAB522BA-E222-43E8-917B-FA909A1A720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5" name="Rectangle 2">
            <a:extLst>
              <a:ext uri="{FF2B5EF4-FFF2-40B4-BE49-F238E27FC236}">
                <a16:creationId xmlns="" xmlns:a16="http://schemas.microsoft.com/office/drawing/2014/main" id="{0B729B5F-804C-41E6-8CE5-4240455B9CD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6" name="Rectangle 4">
            <a:extLst>
              <a:ext uri="{FF2B5EF4-FFF2-40B4-BE49-F238E27FC236}">
                <a16:creationId xmlns="" xmlns:a16="http://schemas.microsoft.com/office/drawing/2014/main" id="{F90CE9D9-F6FF-4569-A89A-4A0A6778D65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7" name="Rectangle 6">
            <a:extLst>
              <a:ext uri="{FF2B5EF4-FFF2-40B4-BE49-F238E27FC236}">
                <a16:creationId xmlns="" xmlns:a16="http://schemas.microsoft.com/office/drawing/2014/main" id="{D495BFF7-AC5B-42D9-A6A2-F385487776D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8" name="Rectangle 2">
            <a:extLst>
              <a:ext uri="{FF2B5EF4-FFF2-40B4-BE49-F238E27FC236}">
                <a16:creationId xmlns="" xmlns:a16="http://schemas.microsoft.com/office/drawing/2014/main" id="{8514A691-3C82-48AC-8913-10F0B443A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49" name="Rectangle 4">
            <a:extLst>
              <a:ext uri="{FF2B5EF4-FFF2-40B4-BE49-F238E27FC236}">
                <a16:creationId xmlns="" xmlns:a16="http://schemas.microsoft.com/office/drawing/2014/main" id="{976E0930-D71B-4C41-96D3-8B4BEC3309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50" name="Rectangle 6">
            <a:extLst>
              <a:ext uri="{FF2B5EF4-FFF2-40B4-BE49-F238E27FC236}">
                <a16:creationId xmlns="" xmlns:a16="http://schemas.microsoft.com/office/drawing/2014/main" id="{C76676D1-7710-474F-B750-16E68EBE740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51" name="Rectangle 8">
            <a:extLst>
              <a:ext uri="{FF2B5EF4-FFF2-40B4-BE49-F238E27FC236}">
                <a16:creationId xmlns="" xmlns:a16="http://schemas.microsoft.com/office/drawing/2014/main" id="{3F253971-7590-4BE6-8447-7AB3F6A77A8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52" name="Rectangle 10">
            <a:extLst>
              <a:ext uri="{FF2B5EF4-FFF2-40B4-BE49-F238E27FC236}">
                <a16:creationId xmlns="" xmlns:a16="http://schemas.microsoft.com/office/drawing/2014/main" id="{05D37708-033F-41C6-851D-1AABCA62A0D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8253" name="Rectangle 12">
            <a:extLst>
              <a:ext uri="{FF2B5EF4-FFF2-40B4-BE49-F238E27FC236}">
                <a16:creationId xmlns="" xmlns:a16="http://schemas.microsoft.com/office/drawing/2014/main" id="{DCCDC03C-3BFC-4381-B61B-B5BDF313807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8194" name="Object 9">
            <a:extLst>
              <a:ext uri="{FF2B5EF4-FFF2-40B4-BE49-F238E27FC236}">
                <a16:creationId xmlns="" xmlns:a16="http://schemas.microsoft.com/office/drawing/2014/main" id="{F96157B7-12D3-4B99-AB2E-00FC1AC09673}"/>
              </a:ext>
            </a:extLst>
          </p:cNvPr>
          <p:cNvGraphicFramePr>
            <a:graphicFrameLocks noChangeAspect="1"/>
          </p:cNvGraphicFramePr>
          <p:nvPr/>
        </p:nvGraphicFramePr>
        <p:xfrm>
          <a:off x="3714750" y="3357563"/>
          <a:ext cx="500063" cy="357187"/>
        </p:xfrm>
        <a:graphic>
          <a:graphicData uri="http://schemas.openxmlformats.org/presentationml/2006/ole">
            <mc:AlternateContent xmlns:mc="http://schemas.openxmlformats.org/markup-compatibility/2006">
              <mc:Choice xmlns:v="urn:schemas-microsoft-com:vml" Requires="v">
                <p:oleObj spid="_x0000_s8297" name="Equation" r:id="rId4" imgW="342720" imgH="241200" progId="Equation.3">
                  <p:embed/>
                </p:oleObj>
              </mc:Choice>
              <mc:Fallback>
                <p:oleObj name="Equation" r:id="rId4" imgW="342720" imgH="241200" progId="Equation.3">
                  <p:embed/>
                  <p:pic>
                    <p:nvPicPr>
                      <p:cNvPr id="8194" name="Object 9">
                        <a:extLst>
                          <a:ext uri="{FF2B5EF4-FFF2-40B4-BE49-F238E27FC236}">
                            <a16:creationId xmlns="" xmlns:a16="http://schemas.microsoft.com/office/drawing/2014/main" id="{F96157B7-12D3-4B99-AB2E-00FC1AC09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3357563"/>
                        <a:ext cx="500063"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13">
            <a:extLst>
              <a:ext uri="{FF2B5EF4-FFF2-40B4-BE49-F238E27FC236}">
                <a16:creationId xmlns="" xmlns:a16="http://schemas.microsoft.com/office/drawing/2014/main" id="{97A7931C-BA42-4383-BD48-8F86A74BE08B}"/>
              </a:ext>
            </a:extLst>
          </p:cNvPr>
          <p:cNvGraphicFramePr>
            <a:graphicFrameLocks noChangeAspect="1"/>
          </p:cNvGraphicFramePr>
          <p:nvPr/>
        </p:nvGraphicFramePr>
        <p:xfrm>
          <a:off x="6072188" y="3286125"/>
          <a:ext cx="357187" cy="409575"/>
        </p:xfrm>
        <a:graphic>
          <a:graphicData uri="http://schemas.openxmlformats.org/presentationml/2006/ole">
            <mc:AlternateContent xmlns:mc="http://schemas.openxmlformats.org/markup-compatibility/2006">
              <mc:Choice xmlns:v="urn:schemas-microsoft-com:vml" Requires="v">
                <p:oleObj spid="_x0000_s8298" name="Equation" r:id="rId6" imgW="228600" imgH="266400" progId="Equation.3">
                  <p:embed/>
                </p:oleObj>
              </mc:Choice>
              <mc:Fallback>
                <p:oleObj name="Equation" r:id="rId6" imgW="228600" imgH="266400" progId="Equation.3">
                  <p:embed/>
                  <p:pic>
                    <p:nvPicPr>
                      <p:cNvPr id="8195" name="Object 13">
                        <a:extLst>
                          <a:ext uri="{FF2B5EF4-FFF2-40B4-BE49-F238E27FC236}">
                            <a16:creationId xmlns="" xmlns:a16="http://schemas.microsoft.com/office/drawing/2014/main" id="{97A7931C-BA42-4383-BD48-8F86A74BE0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188" y="3286125"/>
                        <a:ext cx="3571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14">
            <a:extLst>
              <a:ext uri="{FF2B5EF4-FFF2-40B4-BE49-F238E27FC236}">
                <a16:creationId xmlns="" xmlns:a16="http://schemas.microsoft.com/office/drawing/2014/main" id="{138E6480-78CE-48FA-8814-9F43BBF7471F}"/>
              </a:ext>
            </a:extLst>
          </p:cNvPr>
          <p:cNvGraphicFramePr>
            <a:graphicFrameLocks noChangeAspect="1"/>
          </p:cNvGraphicFramePr>
          <p:nvPr/>
        </p:nvGraphicFramePr>
        <p:xfrm>
          <a:off x="1500188" y="3571875"/>
          <a:ext cx="428625" cy="428625"/>
        </p:xfrm>
        <a:graphic>
          <a:graphicData uri="http://schemas.openxmlformats.org/presentationml/2006/ole">
            <mc:AlternateContent xmlns:mc="http://schemas.openxmlformats.org/markup-compatibility/2006">
              <mc:Choice xmlns:v="urn:schemas-microsoft-com:vml" Requires="v">
                <p:oleObj spid="_x0000_s8299" name="Equation" r:id="rId8" imgW="241200" imgH="304560" progId="Equation.3">
                  <p:embed/>
                </p:oleObj>
              </mc:Choice>
              <mc:Fallback>
                <p:oleObj name="Equation" r:id="rId8" imgW="241200" imgH="304560" progId="Equation.3">
                  <p:embed/>
                  <p:pic>
                    <p:nvPicPr>
                      <p:cNvPr id="8196" name="Object 14">
                        <a:extLst>
                          <a:ext uri="{FF2B5EF4-FFF2-40B4-BE49-F238E27FC236}">
                            <a16:creationId xmlns="" xmlns:a16="http://schemas.microsoft.com/office/drawing/2014/main" id="{138E6480-78CE-48FA-8814-9F43BBF747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0188" y="3571875"/>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15">
            <a:extLst>
              <a:ext uri="{FF2B5EF4-FFF2-40B4-BE49-F238E27FC236}">
                <a16:creationId xmlns="" xmlns:a16="http://schemas.microsoft.com/office/drawing/2014/main" id="{B5B5C7A8-2306-491D-8ABE-4550DC267BDD}"/>
              </a:ext>
            </a:extLst>
          </p:cNvPr>
          <p:cNvGraphicFramePr>
            <a:graphicFrameLocks noChangeAspect="1"/>
          </p:cNvGraphicFramePr>
          <p:nvPr/>
        </p:nvGraphicFramePr>
        <p:xfrm>
          <a:off x="2857500" y="3571875"/>
          <a:ext cx="285750" cy="428625"/>
        </p:xfrm>
        <a:graphic>
          <a:graphicData uri="http://schemas.openxmlformats.org/presentationml/2006/ole">
            <mc:AlternateContent xmlns:mc="http://schemas.openxmlformats.org/markup-compatibility/2006">
              <mc:Choice xmlns:v="urn:schemas-microsoft-com:vml" Requires="v">
                <p:oleObj spid="_x0000_s8300" name="Equation" r:id="rId10" imgW="203040" imgH="241200" progId="Equation.3">
                  <p:embed/>
                </p:oleObj>
              </mc:Choice>
              <mc:Fallback>
                <p:oleObj name="Equation" r:id="rId10" imgW="203040" imgH="241200" progId="Equation.3">
                  <p:embed/>
                  <p:pic>
                    <p:nvPicPr>
                      <p:cNvPr id="8197" name="Object 15">
                        <a:extLst>
                          <a:ext uri="{FF2B5EF4-FFF2-40B4-BE49-F238E27FC236}">
                            <a16:creationId xmlns="" xmlns:a16="http://schemas.microsoft.com/office/drawing/2014/main" id="{B5B5C7A8-2306-491D-8ABE-4550DC267B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0" y="3571875"/>
                        <a:ext cx="2857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 name="Image 37" descr="1612726456523.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 xmlns:a16="http://schemas.microsoft.com/office/drawing/2014/main" id="{D1EDB700-3ECD-4A22-9A1A-04F2CC9C05B6}"/>
              </a:ext>
            </a:extLst>
          </p:cNvPr>
          <p:cNvSpPr>
            <a:spLocks noGrp="1" noChangeArrowheads="1"/>
          </p:cNvSpPr>
          <p:nvPr>
            <p:ph type="title"/>
          </p:nvPr>
        </p:nvSpPr>
        <p:spPr/>
        <p:txBody>
          <a:bodyPr/>
          <a:lstStyle/>
          <a:p>
            <a:pPr eaLnBrk="1" hangingPunct="1"/>
            <a:r>
              <a:rPr lang="fr-FR" altLang="en-US"/>
              <a:t>Construction de codes irréductibles binaires</a:t>
            </a:r>
          </a:p>
        </p:txBody>
      </p:sp>
      <p:sp>
        <p:nvSpPr>
          <p:cNvPr id="9221" name="Rectangle 3">
            <a:extLst>
              <a:ext uri="{FF2B5EF4-FFF2-40B4-BE49-F238E27FC236}">
                <a16:creationId xmlns="" xmlns:a16="http://schemas.microsoft.com/office/drawing/2014/main" id="{BBF54BCE-7219-4034-A303-711A3A42397E}"/>
              </a:ext>
            </a:extLst>
          </p:cNvPr>
          <p:cNvSpPr>
            <a:spLocks noGrp="1" noChangeArrowheads="1"/>
          </p:cNvSpPr>
          <p:nvPr>
            <p:ph idx="1"/>
          </p:nvPr>
        </p:nvSpPr>
        <p:spPr>
          <a:xfrm>
            <a:off x="214313" y="428625"/>
            <a:ext cx="8726487" cy="8366125"/>
          </a:xfrm>
        </p:spPr>
        <p:txBody>
          <a:bodyPr/>
          <a:lstStyle/>
          <a:p>
            <a:endParaRPr lang="fr-FR" altLang="en-US" dirty="0"/>
          </a:p>
          <a:p>
            <a:r>
              <a:rPr lang="fr-FR" altLang="en-US" dirty="0"/>
              <a:t>Il existe plusieurs théorèmes fondamentaux dont nous ne parlerons pas ici, nous donnerons seulement 2 "recettes" pour construire de tels codes.</a:t>
            </a:r>
          </a:p>
          <a:p>
            <a:endParaRPr lang="fr-FR" altLang="en-US" dirty="0"/>
          </a:p>
          <a:p>
            <a:r>
              <a:rPr lang="fr-FR" altLang="en-US" b="1" u="sng" dirty="0"/>
              <a:t>Codage de Fano:</a:t>
            </a:r>
            <a:r>
              <a:rPr lang="fr-FR" altLang="en-US" dirty="0"/>
              <a:t>	</a:t>
            </a:r>
          </a:p>
          <a:p>
            <a:pPr>
              <a:buFont typeface="Wingdings" panose="05000000000000000000" pitchFamily="2" charset="2"/>
              <a:buNone/>
            </a:pPr>
            <a:r>
              <a:rPr lang="fr-FR" altLang="en-US" dirty="0"/>
              <a:t>	Les messages sont classés par ordre de probabilité décroissante. On en fait 2 groupes de probabilités à peu près égale auxquels on attribue un symbole 0 ou 1.</a:t>
            </a:r>
          </a:p>
          <a:p>
            <a:pPr>
              <a:buFont typeface="Wingdings" panose="05000000000000000000" pitchFamily="2" charset="2"/>
              <a:buNone/>
            </a:pPr>
            <a:r>
              <a:rPr lang="fr-FR" altLang="en-US" dirty="0"/>
              <a:t>	Ces groupes sont eux-mêmes divisés en 2 sous groupes auxquels on attribue second symbole 0 ou 1 et ainsi de suite.</a:t>
            </a:r>
          </a:p>
          <a:p>
            <a:pPr>
              <a:buFont typeface="Wingdings" panose="05000000000000000000" pitchFamily="2" charset="2"/>
              <a:buNone/>
            </a:pPr>
            <a:r>
              <a:rPr lang="fr-FR" altLang="en-US" dirty="0"/>
              <a:t>	Pour un message donné; le codage retenu est formé par la suite des symboles attribués successivement.</a:t>
            </a:r>
          </a:p>
          <a:p>
            <a:pPr>
              <a:buFont typeface="Wingdings" panose="05000000000000000000" pitchFamily="2" charset="2"/>
              <a:buNone/>
            </a:pPr>
            <a:endParaRPr lang="fr-FR" altLang="en-US" dirty="0"/>
          </a:p>
          <a:p>
            <a:r>
              <a:rPr lang="fr-FR" altLang="en-US" dirty="0"/>
              <a:t>Soit par exemple 8 messages:</a:t>
            </a:r>
          </a:p>
          <a:p>
            <a:pPr>
              <a:buFont typeface="Wingdings" panose="05000000000000000000" pitchFamily="2" charset="2"/>
              <a:buNone/>
            </a:pPr>
            <a:r>
              <a:rPr lang="fr-FR" altLang="en-US" dirty="0"/>
              <a:t>	</a:t>
            </a:r>
          </a:p>
          <a:p>
            <a:endParaRPr lang="fr-FR" altLang="en-US" dirty="0"/>
          </a:p>
          <a:p>
            <a:endParaRPr lang="fr-FR" altLang="en-US" dirty="0"/>
          </a:p>
          <a:p>
            <a:pPr>
              <a:buFont typeface="Wingdings" panose="05000000000000000000" pitchFamily="2" charset="2"/>
              <a:buNone/>
            </a:pPr>
            <a:endParaRPr lang="fr-FR" altLang="en-US" dirty="0"/>
          </a:p>
          <a:p>
            <a:r>
              <a:rPr lang="fr-FR" altLang="en-US" dirty="0"/>
              <a:t>On classe d’abord puis on divise en 2 groupes de probabilités à peu près égales.</a:t>
            </a:r>
          </a:p>
          <a:p>
            <a:r>
              <a:rPr lang="fr-FR" altLang="en-US" dirty="0"/>
              <a:t>A	C	 | 	G	E	H	B	F	D</a:t>
            </a:r>
          </a:p>
          <a:p>
            <a:pPr>
              <a:buFont typeface="Wingdings" panose="05000000000000000000" pitchFamily="2" charset="2"/>
              <a:buNone/>
            </a:pPr>
            <a:r>
              <a:rPr lang="fr-FR" altLang="en-US" dirty="0"/>
              <a:t>	0,4	0,2	 | 	0,14	0,1	0,06	0,05	0,03	0,02</a:t>
            </a:r>
          </a:p>
          <a:p>
            <a:pPr>
              <a:buFont typeface="Wingdings" panose="05000000000000000000" pitchFamily="2" charset="2"/>
              <a:buNone/>
            </a:pPr>
            <a:r>
              <a:rPr lang="fr-FR" altLang="en-US" dirty="0"/>
              <a:t>	------------- 	 | 	-------------------------------------------------------------------------</a:t>
            </a:r>
          </a:p>
          <a:p>
            <a:pPr>
              <a:buFont typeface="Wingdings" panose="05000000000000000000" pitchFamily="2" charset="2"/>
              <a:buNone/>
            </a:pPr>
            <a:r>
              <a:rPr lang="fr-FR" altLang="en-US" dirty="0"/>
              <a:t>		 		</a:t>
            </a:r>
          </a:p>
          <a:p>
            <a:endParaRPr lang="fr-FR" altLang="en-US" dirty="0"/>
          </a:p>
          <a:p>
            <a:pPr>
              <a:buFont typeface="Wingdings" panose="05000000000000000000" pitchFamily="2" charset="2"/>
              <a:buNone/>
            </a:pPr>
            <a:endParaRPr lang="fr-FR" altLang="en-US" dirty="0"/>
          </a:p>
          <a:p>
            <a:pPr>
              <a:buFont typeface="Wingdings" panose="05000000000000000000" pitchFamily="2" charset="2"/>
              <a:buNone/>
            </a:pPr>
            <a:r>
              <a:rPr lang="fr-FR" altLang="en-US" dirty="0"/>
              <a:t> </a:t>
            </a:r>
          </a:p>
          <a:p>
            <a:pPr>
              <a:buFont typeface="Wingdings" panose="05000000000000000000" pitchFamily="2" charset="2"/>
              <a:buNone/>
            </a:pPr>
            <a:r>
              <a:rPr lang="fr-FR" altLang="en-US" dirty="0"/>
              <a:t>                              </a:t>
            </a:r>
          </a:p>
          <a:p>
            <a:endParaRPr lang="fr-FR" altLang="en-US" dirty="0"/>
          </a:p>
          <a:p>
            <a:pPr>
              <a:buFont typeface="Wingdings" panose="05000000000000000000" pitchFamily="2" charset="2"/>
              <a:buNone/>
            </a:pPr>
            <a:r>
              <a:rPr lang="fr-FR" altLang="en-US" dirty="0"/>
              <a:t>	</a:t>
            </a:r>
          </a:p>
          <a:p>
            <a:pPr>
              <a:buFont typeface="Wingdings" panose="05000000000000000000" pitchFamily="2" charset="2"/>
              <a:buNone/>
            </a:pPr>
            <a:endParaRPr lang="fr-FR" altLang="en-US" dirty="0"/>
          </a:p>
        </p:txBody>
      </p:sp>
      <p:sp>
        <p:nvSpPr>
          <p:cNvPr id="9222" name="Espace réservé du numéro de diapositive 1">
            <a:extLst>
              <a:ext uri="{FF2B5EF4-FFF2-40B4-BE49-F238E27FC236}">
                <a16:creationId xmlns="" xmlns:a16="http://schemas.microsoft.com/office/drawing/2014/main" id="{675408B8-41DD-4847-82C8-C8CE6A3A0708}"/>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8FE776FB-BEAD-40DA-AAB0-2F3CBCC836C0}" type="slidenum">
              <a:rPr lang="fr-FR" altLang="en-US" sz="1000"/>
              <a:pPr eaLnBrk="1" hangingPunct="1"/>
              <a:t>43</a:t>
            </a:fld>
            <a:endParaRPr lang="fr-FR" altLang="en-US" sz="1000"/>
          </a:p>
        </p:txBody>
      </p:sp>
      <p:sp>
        <p:nvSpPr>
          <p:cNvPr id="9223" name="Rectangle 7">
            <a:extLst>
              <a:ext uri="{FF2B5EF4-FFF2-40B4-BE49-F238E27FC236}">
                <a16:creationId xmlns="" xmlns:a16="http://schemas.microsoft.com/office/drawing/2014/main" id="{547DC2FE-2FD0-4AB7-AE41-0CFAD901521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24" name="Rectangle 10">
            <a:extLst>
              <a:ext uri="{FF2B5EF4-FFF2-40B4-BE49-F238E27FC236}">
                <a16:creationId xmlns="" xmlns:a16="http://schemas.microsoft.com/office/drawing/2014/main" id="{FE89D647-5CFC-43E1-8826-96AA1CE0FBA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25" name="Rectangle 12">
            <a:extLst>
              <a:ext uri="{FF2B5EF4-FFF2-40B4-BE49-F238E27FC236}">
                <a16:creationId xmlns="" xmlns:a16="http://schemas.microsoft.com/office/drawing/2014/main" id="{18D374CB-3563-4278-9651-BCF173105A8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26" name="Rectangle 14">
            <a:extLst>
              <a:ext uri="{FF2B5EF4-FFF2-40B4-BE49-F238E27FC236}">
                <a16:creationId xmlns="" xmlns:a16="http://schemas.microsoft.com/office/drawing/2014/main" id="{D7444F43-885E-49B3-9448-E17EEDDE07F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27" name="Rectangle 16">
            <a:extLst>
              <a:ext uri="{FF2B5EF4-FFF2-40B4-BE49-F238E27FC236}">
                <a16:creationId xmlns="" xmlns:a16="http://schemas.microsoft.com/office/drawing/2014/main" id="{6C58AB56-7ABF-4D33-8B91-7166DCDD539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28" name="Rectangle 18">
            <a:extLst>
              <a:ext uri="{FF2B5EF4-FFF2-40B4-BE49-F238E27FC236}">
                <a16:creationId xmlns="" xmlns:a16="http://schemas.microsoft.com/office/drawing/2014/main" id="{CB95DBB4-5848-4141-8388-80F3BD3DB66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29" name="Rectangle 20">
            <a:extLst>
              <a:ext uri="{FF2B5EF4-FFF2-40B4-BE49-F238E27FC236}">
                <a16:creationId xmlns="" xmlns:a16="http://schemas.microsoft.com/office/drawing/2014/main" id="{21CEBFF8-A7DD-4B79-A60B-23BFE02F133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30" name="Rectangle 22">
            <a:extLst>
              <a:ext uri="{FF2B5EF4-FFF2-40B4-BE49-F238E27FC236}">
                <a16:creationId xmlns="" xmlns:a16="http://schemas.microsoft.com/office/drawing/2014/main" id="{329B2B36-2418-4C77-8072-9F10D2864EF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31" name="Rectangle 2">
            <a:extLst>
              <a:ext uri="{FF2B5EF4-FFF2-40B4-BE49-F238E27FC236}">
                <a16:creationId xmlns="" xmlns:a16="http://schemas.microsoft.com/office/drawing/2014/main" id="{78788265-1CC7-400A-A164-60F883DB562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32" name="Rectangle 4">
            <a:extLst>
              <a:ext uri="{FF2B5EF4-FFF2-40B4-BE49-F238E27FC236}">
                <a16:creationId xmlns="" xmlns:a16="http://schemas.microsoft.com/office/drawing/2014/main" id="{EBA3CC20-FB3D-4562-B648-F50D6E5ED7F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33" name="Rectangle 6">
            <a:extLst>
              <a:ext uri="{FF2B5EF4-FFF2-40B4-BE49-F238E27FC236}">
                <a16:creationId xmlns="" xmlns:a16="http://schemas.microsoft.com/office/drawing/2014/main" id="{28D0B241-63A5-474F-93C1-D2A51564FD1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34" name="Rectangle 8">
            <a:extLst>
              <a:ext uri="{FF2B5EF4-FFF2-40B4-BE49-F238E27FC236}">
                <a16:creationId xmlns="" xmlns:a16="http://schemas.microsoft.com/office/drawing/2014/main" id="{BFC0C13C-A86E-4B02-83DB-D770E967029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30" name="Content Placeholder 29">
            <a:extLst>
              <a:ext uri="{FF2B5EF4-FFF2-40B4-BE49-F238E27FC236}">
                <a16:creationId xmlns="" xmlns:a16="http://schemas.microsoft.com/office/drawing/2014/main" id="{47E26685-BDA9-48E8-9BA8-7F227339E5C6}"/>
              </a:ext>
            </a:extLst>
          </p:cNvPr>
          <p:cNvGraphicFramePr>
            <a:graphicFrameLocks noGrp="1"/>
          </p:cNvGraphicFramePr>
          <p:nvPr>
            <p:ph idx="13"/>
          </p:nvPr>
        </p:nvGraphicFramePr>
        <p:xfrm>
          <a:off x="857250" y="4143375"/>
          <a:ext cx="7415211" cy="1000125"/>
        </p:xfrm>
        <a:graphic>
          <a:graphicData uri="http://schemas.openxmlformats.org/drawingml/2006/table">
            <a:tbl>
              <a:tblPr firstRow="1" bandRow="1">
                <a:tableStyleId>{21E4AEA4-8DFA-4A89-87EB-49C32662AFE0}</a:tableStyleId>
              </a:tblPr>
              <a:tblGrid>
                <a:gridCol w="1428742">
                  <a:extLst>
                    <a:ext uri="{9D8B030D-6E8A-4147-A177-3AD203B41FA5}">
                      <a16:colId xmlns="" xmlns:a16="http://schemas.microsoft.com/office/drawing/2014/main" val="20000"/>
                    </a:ext>
                  </a:extLst>
                </a:gridCol>
                <a:gridCol w="642935">
                  <a:extLst>
                    <a:ext uri="{9D8B030D-6E8A-4147-A177-3AD203B41FA5}">
                      <a16:colId xmlns="" xmlns:a16="http://schemas.microsoft.com/office/drawing/2014/main" val="20001"/>
                    </a:ext>
                  </a:extLst>
                </a:gridCol>
                <a:gridCol w="642935">
                  <a:extLst>
                    <a:ext uri="{9D8B030D-6E8A-4147-A177-3AD203B41FA5}">
                      <a16:colId xmlns="" xmlns:a16="http://schemas.microsoft.com/office/drawing/2014/main" val="20002"/>
                    </a:ext>
                  </a:extLst>
                </a:gridCol>
                <a:gridCol w="700254">
                  <a:extLst>
                    <a:ext uri="{9D8B030D-6E8A-4147-A177-3AD203B41FA5}">
                      <a16:colId xmlns="" xmlns:a16="http://schemas.microsoft.com/office/drawing/2014/main" val="20003"/>
                    </a:ext>
                  </a:extLst>
                </a:gridCol>
                <a:gridCol w="800069">
                  <a:extLst>
                    <a:ext uri="{9D8B030D-6E8A-4147-A177-3AD203B41FA5}">
                      <a16:colId xmlns="" xmlns:a16="http://schemas.microsoft.com/office/drawing/2014/main" val="20004"/>
                    </a:ext>
                  </a:extLst>
                </a:gridCol>
                <a:gridCol w="800069">
                  <a:extLst>
                    <a:ext uri="{9D8B030D-6E8A-4147-A177-3AD203B41FA5}">
                      <a16:colId xmlns="" xmlns:a16="http://schemas.microsoft.com/office/drawing/2014/main" val="20005"/>
                    </a:ext>
                  </a:extLst>
                </a:gridCol>
                <a:gridCol w="800069">
                  <a:extLst>
                    <a:ext uri="{9D8B030D-6E8A-4147-A177-3AD203B41FA5}">
                      <a16:colId xmlns="" xmlns:a16="http://schemas.microsoft.com/office/drawing/2014/main" val="20006"/>
                    </a:ext>
                  </a:extLst>
                </a:gridCol>
                <a:gridCol w="800069">
                  <a:extLst>
                    <a:ext uri="{9D8B030D-6E8A-4147-A177-3AD203B41FA5}">
                      <a16:colId xmlns="" xmlns:a16="http://schemas.microsoft.com/office/drawing/2014/main" val="20007"/>
                    </a:ext>
                  </a:extLst>
                </a:gridCol>
                <a:gridCol w="800069">
                  <a:extLst>
                    <a:ext uri="{9D8B030D-6E8A-4147-A177-3AD203B41FA5}">
                      <a16:colId xmlns="" xmlns:a16="http://schemas.microsoft.com/office/drawing/2014/main" val="20008"/>
                    </a:ext>
                  </a:extLst>
                </a:gridCol>
              </a:tblGrid>
              <a:tr h="386567">
                <a:tc>
                  <a:txBody>
                    <a:bodyPr/>
                    <a:lstStyle/>
                    <a:p>
                      <a:pPr algn="ctr"/>
                      <a:r>
                        <a:rPr lang="fr-FR" sz="1800" dirty="0"/>
                        <a:t>Messages</a:t>
                      </a:r>
                    </a:p>
                  </a:txBody>
                  <a:tcPr marL="91439" marR="91439"/>
                </a:tc>
                <a:tc>
                  <a:txBody>
                    <a:bodyPr/>
                    <a:lstStyle/>
                    <a:p>
                      <a:pPr algn="ctr"/>
                      <a:r>
                        <a:rPr lang="fr-FR" sz="1800" dirty="0"/>
                        <a:t>A</a:t>
                      </a:r>
                    </a:p>
                  </a:txBody>
                  <a:tcPr marL="91439" marR="91439"/>
                </a:tc>
                <a:tc>
                  <a:txBody>
                    <a:bodyPr/>
                    <a:lstStyle/>
                    <a:p>
                      <a:pPr algn="ctr"/>
                      <a:r>
                        <a:rPr lang="fr-FR" sz="1800" dirty="0"/>
                        <a:t>B</a:t>
                      </a:r>
                    </a:p>
                  </a:txBody>
                  <a:tcPr marL="91439" marR="91439"/>
                </a:tc>
                <a:tc>
                  <a:txBody>
                    <a:bodyPr/>
                    <a:lstStyle/>
                    <a:p>
                      <a:pPr algn="ctr"/>
                      <a:r>
                        <a:rPr lang="fr-FR" sz="1800" dirty="0"/>
                        <a:t>C</a:t>
                      </a:r>
                    </a:p>
                  </a:txBody>
                  <a:tcPr marL="91439" marR="91439"/>
                </a:tc>
                <a:tc>
                  <a:txBody>
                    <a:bodyPr/>
                    <a:lstStyle/>
                    <a:p>
                      <a:pPr algn="ctr"/>
                      <a:r>
                        <a:rPr lang="fr-FR" sz="1800" dirty="0"/>
                        <a:t>D</a:t>
                      </a:r>
                    </a:p>
                  </a:txBody>
                  <a:tcPr marL="91439" marR="91439"/>
                </a:tc>
                <a:tc>
                  <a:txBody>
                    <a:bodyPr/>
                    <a:lstStyle/>
                    <a:p>
                      <a:pPr algn="ctr"/>
                      <a:r>
                        <a:rPr lang="fr-FR" sz="1800" dirty="0"/>
                        <a:t>E</a:t>
                      </a:r>
                    </a:p>
                  </a:txBody>
                  <a:tcPr marL="91439" marR="91439"/>
                </a:tc>
                <a:tc>
                  <a:txBody>
                    <a:bodyPr/>
                    <a:lstStyle/>
                    <a:p>
                      <a:pPr algn="ctr"/>
                      <a:r>
                        <a:rPr lang="fr-FR" sz="1800" dirty="0"/>
                        <a:t>F</a:t>
                      </a:r>
                    </a:p>
                  </a:txBody>
                  <a:tcPr marL="91439" marR="91439"/>
                </a:tc>
                <a:tc>
                  <a:txBody>
                    <a:bodyPr/>
                    <a:lstStyle/>
                    <a:p>
                      <a:pPr algn="ctr"/>
                      <a:r>
                        <a:rPr lang="fr-FR" sz="1800" dirty="0"/>
                        <a:t>G</a:t>
                      </a:r>
                    </a:p>
                  </a:txBody>
                  <a:tcPr marL="91439" marR="91439"/>
                </a:tc>
                <a:tc>
                  <a:txBody>
                    <a:bodyPr/>
                    <a:lstStyle/>
                    <a:p>
                      <a:pPr algn="ctr"/>
                      <a:r>
                        <a:rPr lang="fr-FR" sz="1800" dirty="0"/>
                        <a:t>H</a:t>
                      </a:r>
                    </a:p>
                  </a:txBody>
                  <a:tcPr marL="91439" marR="91439"/>
                </a:tc>
                <a:extLst>
                  <a:ext uri="{0D108BD9-81ED-4DB2-BD59-A6C34878D82A}">
                    <a16:rowId xmlns="" xmlns:a16="http://schemas.microsoft.com/office/drawing/2014/main" val="10000"/>
                  </a:ext>
                </a:extLst>
              </a:tr>
              <a:tr h="6135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a:t>Probabilités</a:t>
                      </a:r>
                    </a:p>
                  </a:txBody>
                  <a:tcPr marL="91439" marR="91439"/>
                </a:tc>
                <a:tc>
                  <a:txBody>
                    <a:bodyPr/>
                    <a:lstStyle/>
                    <a:p>
                      <a:pPr algn="ctr"/>
                      <a:r>
                        <a:rPr lang="fr-FR" sz="1800" dirty="0"/>
                        <a:t>0,4</a:t>
                      </a:r>
                    </a:p>
                  </a:txBody>
                  <a:tcPr marL="91439" marR="91439"/>
                </a:tc>
                <a:tc>
                  <a:txBody>
                    <a:bodyPr/>
                    <a:lstStyle/>
                    <a:p>
                      <a:pPr algn="ctr"/>
                      <a:r>
                        <a:rPr lang="fr-FR" sz="1800" dirty="0"/>
                        <a:t>0,05</a:t>
                      </a:r>
                    </a:p>
                  </a:txBody>
                  <a:tcPr marL="91439" marR="91439"/>
                </a:tc>
                <a:tc>
                  <a:txBody>
                    <a:bodyPr/>
                    <a:lstStyle/>
                    <a:p>
                      <a:pPr algn="ctr"/>
                      <a:r>
                        <a:rPr lang="fr-FR" sz="1800" dirty="0"/>
                        <a:t>0,2</a:t>
                      </a:r>
                    </a:p>
                  </a:txBody>
                  <a:tcPr marL="91439" marR="91439"/>
                </a:tc>
                <a:tc>
                  <a:txBody>
                    <a:bodyPr/>
                    <a:lstStyle/>
                    <a:p>
                      <a:pPr algn="ctr"/>
                      <a:r>
                        <a:rPr lang="fr-FR" sz="1800" dirty="0"/>
                        <a:t>0,02</a:t>
                      </a:r>
                    </a:p>
                  </a:txBody>
                  <a:tcPr marL="91439" marR="91439"/>
                </a:tc>
                <a:tc>
                  <a:txBody>
                    <a:bodyPr/>
                    <a:lstStyle/>
                    <a:p>
                      <a:pPr algn="ctr"/>
                      <a:r>
                        <a:rPr lang="fr-FR" sz="1800" dirty="0"/>
                        <a:t>0,1</a:t>
                      </a:r>
                    </a:p>
                  </a:txBody>
                  <a:tcPr marL="91439" marR="91439"/>
                </a:tc>
                <a:tc>
                  <a:txBody>
                    <a:bodyPr/>
                    <a:lstStyle/>
                    <a:p>
                      <a:pPr algn="ctr"/>
                      <a:r>
                        <a:rPr lang="fr-FR" sz="1800" dirty="0"/>
                        <a:t>0,03</a:t>
                      </a:r>
                    </a:p>
                  </a:txBody>
                  <a:tcPr marL="91439" marR="91439"/>
                </a:tc>
                <a:tc>
                  <a:txBody>
                    <a:bodyPr/>
                    <a:lstStyle/>
                    <a:p>
                      <a:pPr algn="ctr"/>
                      <a:r>
                        <a:rPr lang="fr-FR" sz="1800" dirty="0"/>
                        <a:t>0,14</a:t>
                      </a:r>
                    </a:p>
                  </a:txBody>
                  <a:tcPr marL="91439" marR="91439"/>
                </a:tc>
                <a:tc>
                  <a:txBody>
                    <a:bodyPr/>
                    <a:lstStyle/>
                    <a:p>
                      <a:pPr algn="ctr"/>
                      <a:r>
                        <a:rPr lang="fr-FR" sz="1800" dirty="0"/>
                        <a:t>0,06</a:t>
                      </a:r>
                    </a:p>
                  </a:txBody>
                  <a:tcPr marL="91439" marR="91439"/>
                </a:tc>
                <a:extLst>
                  <a:ext uri="{0D108BD9-81ED-4DB2-BD59-A6C34878D82A}">
                    <a16:rowId xmlns="" xmlns:a16="http://schemas.microsoft.com/office/drawing/2014/main" val="10001"/>
                  </a:ext>
                </a:extLst>
              </a:tr>
            </a:tbl>
          </a:graphicData>
        </a:graphic>
      </p:graphicFrame>
      <p:sp>
        <p:nvSpPr>
          <p:cNvPr id="9267" name="Rectangle 10">
            <a:extLst>
              <a:ext uri="{FF2B5EF4-FFF2-40B4-BE49-F238E27FC236}">
                <a16:creationId xmlns="" xmlns:a16="http://schemas.microsoft.com/office/drawing/2014/main" id="{9D195C3B-8F65-4A52-9BCF-5FE43E5315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68" name="Rectangle 12">
            <a:extLst>
              <a:ext uri="{FF2B5EF4-FFF2-40B4-BE49-F238E27FC236}">
                <a16:creationId xmlns="" xmlns:a16="http://schemas.microsoft.com/office/drawing/2014/main" id="{FC43C0AD-878A-43E8-9293-8507D13FC8A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69" name="Rectangle 14">
            <a:extLst>
              <a:ext uri="{FF2B5EF4-FFF2-40B4-BE49-F238E27FC236}">
                <a16:creationId xmlns="" xmlns:a16="http://schemas.microsoft.com/office/drawing/2014/main" id="{27BEB490-6122-40C7-80EB-C8DACBDAD9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0" name="Rectangle 16">
            <a:extLst>
              <a:ext uri="{FF2B5EF4-FFF2-40B4-BE49-F238E27FC236}">
                <a16:creationId xmlns="" xmlns:a16="http://schemas.microsoft.com/office/drawing/2014/main" id="{AEEFB881-FA1C-4B82-8670-9F7D17509AF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1" name="Rectangle 18">
            <a:extLst>
              <a:ext uri="{FF2B5EF4-FFF2-40B4-BE49-F238E27FC236}">
                <a16:creationId xmlns="" xmlns:a16="http://schemas.microsoft.com/office/drawing/2014/main" id="{4947851E-4FD0-4207-9E04-E8DCDACEAE0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2" name="Rectangle 20">
            <a:extLst>
              <a:ext uri="{FF2B5EF4-FFF2-40B4-BE49-F238E27FC236}">
                <a16:creationId xmlns="" xmlns:a16="http://schemas.microsoft.com/office/drawing/2014/main" id="{32BBA0E5-ADD9-4767-AA71-58481E57F95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3" name="Rectangle 2">
            <a:extLst>
              <a:ext uri="{FF2B5EF4-FFF2-40B4-BE49-F238E27FC236}">
                <a16:creationId xmlns="" xmlns:a16="http://schemas.microsoft.com/office/drawing/2014/main" id="{FF1FB1BB-2B6A-443F-9F27-AA7DA3E964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4" name="Rectangle 4">
            <a:extLst>
              <a:ext uri="{FF2B5EF4-FFF2-40B4-BE49-F238E27FC236}">
                <a16:creationId xmlns="" xmlns:a16="http://schemas.microsoft.com/office/drawing/2014/main" id="{098D6C2C-F350-4201-B1EC-C5167AA05B0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5" name="Rectangle 6">
            <a:extLst>
              <a:ext uri="{FF2B5EF4-FFF2-40B4-BE49-F238E27FC236}">
                <a16:creationId xmlns="" xmlns:a16="http://schemas.microsoft.com/office/drawing/2014/main" id="{2DFFF427-F4F0-4AB5-9C24-F0AC0FB5345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6" name="Rectangle 2">
            <a:extLst>
              <a:ext uri="{FF2B5EF4-FFF2-40B4-BE49-F238E27FC236}">
                <a16:creationId xmlns="" xmlns:a16="http://schemas.microsoft.com/office/drawing/2014/main" id="{A826ECFC-CCA1-4D3B-A20F-38F82207372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7" name="Rectangle 4">
            <a:extLst>
              <a:ext uri="{FF2B5EF4-FFF2-40B4-BE49-F238E27FC236}">
                <a16:creationId xmlns="" xmlns:a16="http://schemas.microsoft.com/office/drawing/2014/main" id="{40D56653-277D-4FC8-9391-E2ED97E657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8" name="Rectangle 6">
            <a:extLst>
              <a:ext uri="{FF2B5EF4-FFF2-40B4-BE49-F238E27FC236}">
                <a16:creationId xmlns="" xmlns:a16="http://schemas.microsoft.com/office/drawing/2014/main" id="{061894EE-230A-4FD7-9418-41EA0FE68DC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79" name="Rectangle 8">
            <a:extLst>
              <a:ext uri="{FF2B5EF4-FFF2-40B4-BE49-F238E27FC236}">
                <a16:creationId xmlns="" xmlns:a16="http://schemas.microsoft.com/office/drawing/2014/main" id="{60CFB11A-FD5D-41B2-A445-3C6F8430E0F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80" name="Rectangle 10">
            <a:extLst>
              <a:ext uri="{FF2B5EF4-FFF2-40B4-BE49-F238E27FC236}">
                <a16:creationId xmlns="" xmlns:a16="http://schemas.microsoft.com/office/drawing/2014/main" id="{9B158013-119E-4B6A-BCBE-FBB6CC9A8AB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9281" name="Rectangle 12">
            <a:extLst>
              <a:ext uri="{FF2B5EF4-FFF2-40B4-BE49-F238E27FC236}">
                <a16:creationId xmlns="" xmlns:a16="http://schemas.microsoft.com/office/drawing/2014/main" id="{F1DB57B3-5484-4803-BD35-9938B92718C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9218" name="Object 58">
            <a:extLst>
              <a:ext uri="{FF2B5EF4-FFF2-40B4-BE49-F238E27FC236}">
                <a16:creationId xmlns="" xmlns:a16="http://schemas.microsoft.com/office/drawing/2014/main" id="{ADB11E05-6A29-4A2F-A22B-776D2ED0AF25}"/>
              </a:ext>
            </a:extLst>
          </p:cNvPr>
          <p:cNvGraphicFramePr>
            <a:graphicFrameLocks noChangeAspect="1"/>
          </p:cNvGraphicFramePr>
          <p:nvPr/>
        </p:nvGraphicFramePr>
        <p:xfrm>
          <a:off x="714375" y="6286500"/>
          <a:ext cx="1000125" cy="428625"/>
        </p:xfrm>
        <a:graphic>
          <a:graphicData uri="http://schemas.openxmlformats.org/presentationml/2006/ole">
            <mc:AlternateContent xmlns:mc="http://schemas.openxmlformats.org/markup-compatibility/2006">
              <mc:Choice xmlns:v="urn:schemas-microsoft-com:vml" Requires="v">
                <p:oleObj spid="_x0000_s9269" name="Equation" r:id="rId4" imgW="571320" imgH="279360" progId="Equation.3">
                  <p:embed/>
                </p:oleObj>
              </mc:Choice>
              <mc:Fallback>
                <p:oleObj name="Equation" r:id="rId4" imgW="571320" imgH="279360" progId="Equation.3">
                  <p:embed/>
                  <p:pic>
                    <p:nvPicPr>
                      <p:cNvPr id="9218" name="Object 58">
                        <a:extLst>
                          <a:ext uri="{FF2B5EF4-FFF2-40B4-BE49-F238E27FC236}">
                            <a16:creationId xmlns="" xmlns:a16="http://schemas.microsoft.com/office/drawing/2014/main" id="{ADB11E05-6A29-4A2F-A22B-776D2ED0AF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6286500"/>
                        <a:ext cx="10001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59">
            <a:extLst>
              <a:ext uri="{FF2B5EF4-FFF2-40B4-BE49-F238E27FC236}">
                <a16:creationId xmlns="" xmlns:a16="http://schemas.microsoft.com/office/drawing/2014/main" id="{0A65D4B6-C153-4C0A-A20D-10E1D86326D0}"/>
              </a:ext>
            </a:extLst>
          </p:cNvPr>
          <p:cNvGraphicFramePr>
            <a:graphicFrameLocks noChangeAspect="1"/>
          </p:cNvGraphicFramePr>
          <p:nvPr/>
        </p:nvGraphicFramePr>
        <p:xfrm>
          <a:off x="4929188" y="6286500"/>
          <a:ext cx="928687" cy="428625"/>
        </p:xfrm>
        <a:graphic>
          <a:graphicData uri="http://schemas.openxmlformats.org/presentationml/2006/ole">
            <mc:AlternateContent xmlns:mc="http://schemas.openxmlformats.org/markup-compatibility/2006">
              <mc:Choice xmlns:v="urn:schemas-microsoft-com:vml" Requires="v">
                <p:oleObj spid="_x0000_s9270" name="Equation" r:id="rId6" imgW="571320" imgH="279360" progId="Equation.3">
                  <p:embed/>
                </p:oleObj>
              </mc:Choice>
              <mc:Fallback>
                <p:oleObj name="Equation" r:id="rId6" imgW="571320" imgH="279360" progId="Equation.3">
                  <p:embed/>
                  <p:pic>
                    <p:nvPicPr>
                      <p:cNvPr id="9219" name="Object 59">
                        <a:extLst>
                          <a:ext uri="{FF2B5EF4-FFF2-40B4-BE49-F238E27FC236}">
                            <a16:creationId xmlns="" xmlns:a16="http://schemas.microsoft.com/office/drawing/2014/main" id="{0A65D4B6-C153-4C0A-A20D-10E1D8632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9188" y="6286500"/>
                        <a:ext cx="92868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 name="Image 35" descr="161272645652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2">
            <a:extLst>
              <a:ext uri="{FF2B5EF4-FFF2-40B4-BE49-F238E27FC236}">
                <a16:creationId xmlns="" xmlns:a16="http://schemas.microsoft.com/office/drawing/2014/main" id="{D27C7491-2E70-4B73-9846-71C325375AC1}"/>
              </a:ext>
            </a:extLst>
          </p:cNvPr>
          <p:cNvSpPr>
            <a:spLocks noGrp="1" noChangeArrowheads="1"/>
          </p:cNvSpPr>
          <p:nvPr>
            <p:ph type="title"/>
          </p:nvPr>
        </p:nvSpPr>
        <p:spPr/>
        <p:txBody>
          <a:bodyPr/>
          <a:lstStyle/>
          <a:p>
            <a:pPr eaLnBrk="1" hangingPunct="1"/>
            <a:r>
              <a:rPr lang="fr-FR" altLang="en-US"/>
              <a:t>Construction de codes irréductibles binaires</a:t>
            </a:r>
          </a:p>
        </p:txBody>
      </p:sp>
      <p:sp>
        <p:nvSpPr>
          <p:cNvPr id="10249" name="Rectangle 3">
            <a:extLst>
              <a:ext uri="{FF2B5EF4-FFF2-40B4-BE49-F238E27FC236}">
                <a16:creationId xmlns="" xmlns:a16="http://schemas.microsoft.com/office/drawing/2014/main" id="{75468D03-9E94-4D0A-9E20-2272D010864C}"/>
              </a:ext>
            </a:extLst>
          </p:cNvPr>
          <p:cNvSpPr>
            <a:spLocks noGrp="1" noChangeArrowheads="1"/>
          </p:cNvSpPr>
          <p:nvPr>
            <p:ph idx="1"/>
          </p:nvPr>
        </p:nvSpPr>
        <p:spPr>
          <a:xfrm>
            <a:off x="214313" y="428625"/>
            <a:ext cx="8929687" cy="7724775"/>
          </a:xfrm>
        </p:spPr>
        <p:txBody>
          <a:bodyPr/>
          <a:lstStyle/>
          <a:p>
            <a:r>
              <a:rPr lang="fr-FR" altLang="en-US" dirty="0"/>
              <a:t>Le mieux que l’on puisse faire est de constituer 2 groupes de probabilités 0,6 et 0,4.</a:t>
            </a:r>
          </a:p>
          <a:p>
            <a:r>
              <a:rPr lang="fr-FR" altLang="en-US" dirty="0"/>
              <a:t>Associons au 1</a:t>
            </a:r>
            <a:r>
              <a:rPr lang="fr-FR" altLang="en-US" baseline="30000" dirty="0"/>
              <a:t>er</a:t>
            </a:r>
            <a:r>
              <a:rPr lang="fr-FR" altLang="en-US" dirty="0"/>
              <a:t> groupe AC, le symbole 1</a:t>
            </a:r>
          </a:p>
          <a:p>
            <a:pPr>
              <a:buFont typeface="Wingdings" panose="05000000000000000000" pitchFamily="2" charset="2"/>
              <a:buNone/>
            </a:pPr>
            <a:r>
              <a:rPr lang="fr-FR" altLang="en-US" dirty="0"/>
              <a:t>	         et le groupe GEHBFD, le symbole 0 </a:t>
            </a:r>
          </a:p>
          <a:p>
            <a:pPr>
              <a:buFont typeface="Wingdings" panose="05000000000000000000" pitchFamily="2" charset="2"/>
              <a:buNone/>
            </a:pPr>
            <a:endParaRPr lang="fr-FR" altLang="en-US" dirty="0"/>
          </a:p>
          <a:p>
            <a:r>
              <a:rPr lang="fr-FR" altLang="en-US" dirty="0"/>
              <a:t>Répétons l’opération à l’intérieur de chaque groupe:</a:t>
            </a:r>
          </a:p>
          <a:p>
            <a:pPr>
              <a:buFont typeface="Wingdings" panose="05000000000000000000" pitchFamily="2" charset="2"/>
              <a:buNone/>
            </a:pPr>
            <a:r>
              <a:rPr lang="fr-FR" altLang="en-US" dirty="0"/>
              <a:t>	A     </a:t>
            </a:r>
            <a:r>
              <a:rPr lang="fr-FR" altLang="en-US" dirty="0">
                <a:solidFill>
                  <a:srgbClr val="00B050"/>
                </a:solidFill>
              </a:rPr>
              <a:t>|</a:t>
            </a:r>
            <a:r>
              <a:rPr lang="fr-FR" altLang="en-US" dirty="0"/>
              <a:t>	C	</a:t>
            </a:r>
            <a:r>
              <a:rPr lang="fr-FR" altLang="en-US" dirty="0">
                <a:solidFill>
                  <a:srgbClr val="00B050"/>
                </a:solidFill>
              </a:rPr>
              <a:t> |</a:t>
            </a:r>
            <a:r>
              <a:rPr lang="fr-FR" altLang="en-US" dirty="0"/>
              <a:t> 	G	E	H	B	F	D     </a:t>
            </a:r>
            <a:r>
              <a:rPr lang="fr-FR" altLang="en-US" dirty="0">
                <a:solidFill>
                  <a:srgbClr val="0070C0"/>
                </a:solidFill>
              </a:rPr>
              <a:t>↓ lire</a:t>
            </a:r>
          </a:p>
          <a:p>
            <a:pPr>
              <a:buFont typeface="Wingdings" panose="05000000000000000000" pitchFamily="2" charset="2"/>
              <a:buNone/>
            </a:pPr>
            <a:r>
              <a:rPr lang="fr-FR" altLang="en-US" dirty="0"/>
              <a:t>	0,4  </a:t>
            </a:r>
            <a:r>
              <a:rPr lang="fr-FR" altLang="en-US" dirty="0">
                <a:solidFill>
                  <a:srgbClr val="00B050"/>
                </a:solidFill>
              </a:rPr>
              <a:t>|</a:t>
            </a:r>
            <a:r>
              <a:rPr lang="fr-FR" altLang="en-US" dirty="0"/>
              <a:t>	0,2	</a:t>
            </a:r>
            <a:r>
              <a:rPr lang="fr-FR" altLang="en-US" dirty="0">
                <a:solidFill>
                  <a:srgbClr val="00B050"/>
                </a:solidFill>
              </a:rPr>
              <a:t> |</a:t>
            </a:r>
            <a:r>
              <a:rPr lang="fr-FR" altLang="en-US" dirty="0"/>
              <a:t> 	0,14	0,1	0,06	0,05	0,03	0,02 </a:t>
            </a:r>
            <a:r>
              <a:rPr lang="fr-FR" altLang="en-US" dirty="0">
                <a:solidFill>
                  <a:srgbClr val="0070C0"/>
                </a:solidFill>
              </a:rPr>
              <a:t>↓ le</a:t>
            </a:r>
          </a:p>
          <a:p>
            <a:r>
              <a:rPr lang="fr-FR" altLang="en-US" dirty="0"/>
              <a:t>---                --- 	 </a:t>
            </a:r>
            <a:r>
              <a:rPr lang="fr-FR" altLang="en-US" dirty="0">
                <a:solidFill>
                  <a:srgbClr val="00B050"/>
                </a:solidFill>
              </a:rPr>
              <a:t>|</a:t>
            </a:r>
            <a:r>
              <a:rPr lang="fr-FR" altLang="en-US" dirty="0"/>
              <a:t> 	------------------------                   ------------------------------    </a:t>
            </a:r>
            <a:r>
              <a:rPr lang="fr-FR" altLang="en-US" dirty="0">
                <a:solidFill>
                  <a:srgbClr val="0070C0"/>
                </a:solidFill>
              </a:rPr>
              <a:t>↓ codage</a:t>
            </a:r>
          </a:p>
          <a:p>
            <a:pPr>
              <a:buFont typeface="Wingdings" panose="05000000000000000000" pitchFamily="2" charset="2"/>
              <a:buNone/>
            </a:pPr>
            <a:r>
              <a:rPr lang="fr-FR" altLang="en-US" dirty="0"/>
              <a:t>	       </a:t>
            </a:r>
            <a:r>
              <a:rPr lang="fr-FR" altLang="en-US" dirty="0">
                <a:solidFill>
                  <a:srgbClr val="FF0000"/>
                </a:solidFill>
              </a:rPr>
              <a:t>1  </a:t>
            </a:r>
            <a:r>
              <a:rPr lang="fr-FR" altLang="en-US" dirty="0"/>
              <a:t>                </a:t>
            </a:r>
            <a:r>
              <a:rPr lang="fr-FR" altLang="en-US" dirty="0">
                <a:solidFill>
                  <a:srgbClr val="00B050"/>
                </a:solidFill>
              </a:rPr>
              <a:t>| </a:t>
            </a:r>
            <a:r>
              <a:rPr lang="fr-FR" altLang="en-US" dirty="0"/>
              <a:t>                                                  </a:t>
            </a:r>
            <a:r>
              <a:rPr lang="fr-FR" altLang="en-US" dirty="0">
                <a:solidFill>
                  <a:srgbClr val="FF0000"/>
                </a:solidFill>
              </a:rPr>
              <a:t>0                                                  </a:t>
            </a:r>
            <a:r>
              <a:rPr lang="fr-FR" altLang="en-US" dirty="0">
                <a:solidFill>
                  <a:srgbClr val="0070C0"/>
                </a:solidFill>
              </a:rPr>
              <a:t>↓</a:t>
            </a:r>
            <a:r>
              <a:rPr lang="fr-FR" altLang="en-US" dirty="0"/>
              <a:t> </a:t>
            </a:r>
            <a:endParaRPr lang="fr-FR" altLang="en-US" dirty="0">
              <a:solidFill>
                <a:srgbClr val="FF0000"/>
              </a:solidFill>
            </a:endParaRPr>
          </a:p>
          <a:p>
            <a:pPr>
              <a:buFont typeface="Wingdings" panose="05000000000000000000" pitchFamily="2" charset="2"/>
              <a:buNone/>
            </a:pPr>
            <a:r>
              <a:rPr lang="fr-FR" altLang="en-US" dirty="0"/>
              <a:t>	A     </a:t>
            </a:r>
            <a:r>
              <a:rPr lang="fr-FR" altLang="en-US" dirty="0">
                <a:solidFill>
                  <a:srgbClr val="00B050"/>
                </a:solidFill>
              </a:rPr>
              <a:t>|</a:t>
            </a:r>
            <a:r>
              <a:rPr lang="fr-FR" altLang="en-US" dirty="0"/>
              <a:t>	C	 </a:t>
            </a:r>
            <a:r>
              <a:rPr lang="fr-FR" altLang="en-US" dirty="0">
                <a:solidFill>
                  <a:srgbClr val="00B050"/>
                </a:solidFill>
              </a:rPr>
              <a:t>|</a:t>
            </a:r>
            <a:r>
              <a:rPr lang="fr-FR" altLang="en-US" dirty="0"/>
              <a:t> 	G	E        </a:t>
            </a:r>
            <a:r>
              <a:rPr lang="fr-FR" altLang="en-US" dirty="0">
                <a:solidFill>
                  <a:srgbClr val="00B050"/>
                </a:solidFill>
              </a:rPr>
              <a:t>|</a:t>
            </a:r>
            <a:r>
              <a:rPr lang="fr-FR" altLang="en-US" dirty="0"/>
              <a:t>	H	B	F	D      </a:t>
            </a:r>
            <a:r>
              <a:rPr lang="fr-FR" altLang="en-US" dirty="0">
                <a:solidFill>
                  <a:srgbClr val="0070C0"/>
                </a:solidFill>
              </a:rPr>
              <a:t>↓ en</a:t>
            </a:r>
          </a:p>
          <a:p>
            <a:pPr>
              <a:buFont typeface="Wingdings" panose="05000000000000000000" pitchFamily="2" charset="2"/>
              <a:buNone/>
            </a:pPr>
            <a:r>
              <a:rPr lang="fr-FR" altLang="en-US" dirty="0"/>
              <a:t>	</a:t>
            </a:r>
            <a:r>
              <a:rPr lang="fr-FR" altLang="en-US" dirty="0">
                <a:solidFill>
                  <a:srgbClr val="FF0000"/>
                </a:solidFill>
              </a:rPr>
              <a:t>1     </a:t>
            </a:r>
            <a:r>
              <a:rPr lang="fr-FR" altLang="en-US" dirty="0">
                <a:solidFill>
                  <a:srgbClr val="00B050"/>
                </a:solidFill>
              </a:rPr>
              <a:t>|</a:t>
            </a:r>
            <a:r>
              <a:rPr lang="fr-FR" altLang="en-US" dirty="0">
                <a:solidFill>
                  <a:srgbClr val="FF0000"/>
                </a:solidFill>
              </a:rPr>
              <a:t>	0</a:t>
            </a:r>
            <a:r>
              <a:rPr lang="fr-FR" altLang="en-US" dirty="0"/>
              <a:t>	</a:t>
            </a:r>
            <a:r>
              <a:rPr lang="fr-FR" altLang="en-US" dirty="0">
                <a:solidFill>
                  <a:srgbClr val="00B050"/>
                </a:solidFill>
              </a:rPr>
              <a:t> |        </a:t>
            </a:r>
            <a:r>
              <a:rPr lang="fr-FR" altLang="en-US" dirty="0"/>
              <a:t>-----		   ----   </a:t>
            </a:r>
            <a:r>
              <a:rPr lang="fr-FR" altLang="en-US" dirty="0">
                <a:solidFill>
                  <a:srgbClr val="00B050"/>
                </a:solidFill>
              </a:rPr>
              <a:t>| </a:t>
            </a:r>
            <a:r>
              <a:rPr lang="fr-FR" altLang="en-US" dirty="0"/>
              <a:t> 	-----------                       ------------      </a:t>
            </a:r>
            <a:r>
              <a:rPr lang="fr-FR" altLang="en-US" dirty="0">
                <a:solidFill>
                  <a:srgbClr val="0070C0"/>
                </a:solidFill>
              </a:rPr>
              <a:t>↓ partant</a:t>
            </a:r>
          </a:p>
          <a:p>
            <a:pPr>
              <a:buFont typeface="Wingdings" panose="05000000000000000000" pitchFamily="2" charset="2"/>
              <a:buNone/>
            </a:pPr>
            <a:r>
              <a:rPr lang="fr-FR" altLang="en-US" dirty="0"/>
              <a:t>                                 </a:t>
            </a:r>
            <a:r>
              <a:rPr lang="fr-FR" altLang="en-US" dirty="0">
                <a:solidFill>
                  <a:srgbClr val="00B050"/>
                </a:solidFill>
              </a:rPr>
              <a:t>|</a:t>
            </a:r>
            <a:r>
              <a:rPr lang="fr-FR" altLang="en-US" dirty="0"/>
              <a:t>                        </a:t>
            </a:r>
            <a:r>
              <a:rPr lang="fr-FR" altLang="en-US" dirty="0">
                <a:solidFill>
                  <a:srgbClr val="FF0000"/>
                </a:solidFill>
              </a:rPr>
              <a:t>1</a:t>
            </a:r>
            <a:r>
              <a:rPr lang="fr-FR" altLang="en-US" dirty="0"/>
              <a:t>               </a:t>
            </a:r>
            <a:r>
              <a:rPr lang="fr-FR" altLang="en-US" dirty="0">
                <a:solidFill>
                  <a:srgbClr val="00B050"/>
                </a:solidFill>
              </a:rPr>
              <a:t>|</a:t>
            </a:r>
            <a:r>
              <a:rPr lang="fr-FR" altLang="en-US" dirty="0"/>
              <a:t>                            </a:t>
            </a:r>
            <a:r>
              <a:rPr lang="fr-FR" altLang="en-US" dirty="0">
                <a:solidFill>
                  <a:srgbClr val="FF0000"/>
                </a:solidFill>
              </a:rPr>
              <a:t>0                               </a:t>
            </a:r>
            <a:r>
              <a:rPr lang="fr-FR" altLang="en-US" dirty="0">
                <a:solidFill>
                  <a:srgbClr val="0070C0"/>
                </a:solidFill>
              </a:rPr>
              <a:t>↓ du</a:t>
            </a:r>
          </a:p>
          <a:p>
            <a:pPr>
              <a:buFont typeface="Wingdings" panose="05000000000000000000" pitchFamily="2" charset="2"/>
              <a:buNone/>
            </a:pPr>
            <a:r>
              <a:rPr lang="fr-FR" altLang="en-US" dirty="0"/>
              <a:t>                                 </a:t>
            </a:r>
            <a:r>
              <a:rPr lang="fr-FR" altLang="en-US" dirty="0">
                <a:solidFill>
                  <a:srgbClr val="00B050"/>
                </a:solidFill>
              </a:rPr>
              <a:t>|</a:t>
            </a:r>
            <a:r>
              <a:rPr lang="fr-FR" altLang="en-US" dirty="0"/>
              <a:t>               G</a:t>
            </a:r>
            <a:r>
              <a:rPr lang="fr-FR" altLang="en-US" dirty="0">
                <a:solidFill>
                  <a:srgbClr val="00B050"/>
                </a:solidFill>
              </a:rPr>
              <a:t>       | </a:t>
            </a:r>
            <a:r>
              <a:rPr lang="fr-FR" altLang="en-US" dirty="0"/>
              <a:t>	E        </a:t>
            </a:r>
            <a:r>
              <a:rPr lang="fr-FR" altLang="en-US" dirty="0">
                <a:solidFill>
                  <a:srgbClr val="00B050"/>
                </a:solidFill>
              </a:rPr>
              <a:t>|</a:t>
            </a:r>
            <a:r>
              <a:rPr lang="fr-FR" altLang="en-US" dirty="0"/>
              <a:t>	H       </a:t>
            </a:r>
            <a:r>
              <a:rPr lang="fr-FR" altLang="en-US" dirty="0">
                <a:solidFill>
                  <a:srgbClr val="00B050"/>
                </a:solidFill>
              </a:rPr>
              <a:t>| </a:t>
            </a:r>
            <a:r>
              <a:rPr lang="fr-FR" altLang="en-US" dirty="0"/>
              <a:t>	B	F	D      </a:t>
            </a:r>
            <a:r>
              <a:rPr lang="fr-FR" altLang="en-US" dirty="0">
                <a:solidFill>
                  <a:srgbClr val="0070C0"/>
                </a:solidFill>
              </a:rPr>
              <a:t>↓ haut</a:t>
            </a:r>
          </a:p>
          <a:p>
            <a:pPr>
              <a:buFont typeface="Wingdings" panose="05000000000000000000" pitchFamily="2" charset="2"/>
              <a:buNone/>
            </a:pPr>
            <a:r>
              <a:rPr lang="fr-FR" altLang="en-US" dirty="0"/>
              <a:t>                                 </a:t>
            </a:r>
            <a:r>
              <a:rPr lang="fr-FR" altLang="en-US" dirty="0">
                <a:solidFill>
                  <a:srgbClr val="00B050"/>
                </a:solidFill>
              </a:rPr>
              <a:t>|              </a:t>
            </a:r>
            <a:r>
              <a:rPr lang="fr-FR" altLang="en-US" dirty="0"/>
              <a:t>-----</a:t>
            </a:r>
            <a:r>
              <a:rPr lang="fr-FR" altLang="en-US" dirty="0">
                <a:solidFill>
                  <a:srgbClr val="00B050"/>
                </a:solidFill>
              </a:rPr>
              <a:t>     |   </a:t>
            </a:r>
            <a:r>
              <a:rPr lang="fr-FR" altLang="en-US" dirty="0"/>
              <a:t>-----      </a:t>
            </a:r>
            <a:r>
              <a:rPr lang="fr-FR" altLang="en-US" dirty="0">
                <a:solidFill>
                  <a:srgbClr val="00B050"/>
                </a:solidFill>
              </a:rPr>
              <a:t>|   </a:t>
            </a:r>
            <a:r>
              <a:rPr lang="fr-FR" altLang="en-US" dirty="0"/>
              <a:t>0,06    </a:t>
            </a:r>
            <a:r>
              <a:rPr lang="fr-FR" altLang="en-US" dirty="0">
                <a:solidFill>
                  <a:srgbClr val="00B050"/>
                </a:solidFill>
              </a:rPr>
              <a:t>|</a:t>
            </a:r>
            <a:r>
              <a:rPr lang="fr-FR" altLang="en-US" dirty="0"/>
              <a:t>     --------                 ---------   </a:t>
            </a:r>
            <a:r>
              <a:rPr lang="fr-FR" altLang="en-US" dirty="0">
                <a:solidFill>
                  <a:srgbClr val="0070C0"/>
                </a:solidFill>
              </a:rPr>
              <a:t>↓</a:t>
            </a:r>
          </a:p>
          <a:p>
            <a:pPr>
              <a:buFont typeface="Wingdings" panose="05000000000000000000" pitchFamily="2" charset="2"/>
              <a:buNone/>
            </a:pPr>
            <a:r>
              <a:rPr lang="fr-FR" altLang="en-US" dirty="0">
                <a:solidFill>
                  <a:srgbClr val="00B050"/>
                </a:solidFill>
              </a:rPr>
              <a:t>                                 |                </a:t>
            </a:r>
            <a:r>
              <a:rPr lang="fr-FR" altLang="en-US" dirty="0">
                <a:solidFill>
                  <a:srgbClr val="FF0000"/>
                </a:solidFill>
              </a:rPr>
              <a:t>1</a:t>
            </a:r>
            <a:r>
              <a:rPr lang="fr-FR" altLang="en-US" dirty="0">
                <a:solidFill>
                  <a:srgbClr val="00B050"/>
                </a:solidFill>
              </a:rPr>
              <a:t>       |     </a:t>
            </a:r>
            <a:r>
              <a:rPr lang="fr-FR" altLang="en-US" dirty="0">
                <a:solidFill>
                  <a:srgbClr val="FF0000"/>
                </a:solidFill>
              </a:rPr>
              <a:t>0</a:t>
            </a:r>
            <a:r>
              <a:rPr lang="fr-FR" altLang="en-US" dirty="0">
                <a:solidFill>
                  <a:srgbClr val="00B050"/>
                </a:solidFill>
              </a:rPr>
              <a:t>        |      </a:t>
            </a:r>
            <a:r>
              <a:rPr lang="fr-FR" altLang="en-US" dirty="0">
                <a:solidFill>
                  <a:srgbClr val="FF0000"/>
                </a:solidFill>
              </a:rPr>
              <a:t>1     </a:t>
            </a:r>
            <a:r>
              <a:rPr lang="fr-FR" altLang="en-US" dirty="0">
                <a:solidFill>
                  <a:srgbClr val="00B050"/>
                </a:solidFill>
              </a:rPr>
              <a:t> |                  </a:t>
            </a:r>
            <a:r>
              <a:rPr lang="fr-FR" altLang="en-US" dirty="0">
                <a:solidFill>
                  <a:srgbClr val="FF0000"/>
                </a:solidFill>
              </a:rPr>
              <a:t>0</a:t>
            </a:r>
            <a:r>
              <a:rPr lang="fr-FR" altLang="en-US" dirty="0">
                <a:solidFill>
                  <a:srgbClr val="00B050"/>
                </a:solidFill>
              </a:rPr>
              <a:t>                                    </a:t>
            </a:r>
            <a:endParaRPr lang="fr-FR" altLang="en-US" dirty="0"/>
          </a:p>
          <a:p>
            <a:pPr>
              <a:buFont typeface="Wingdings" panose="05000000000000000000" pitchFamily="2" charset="2"/>
              <a:buNone/>
            </a:pPr>
            <a:r>
              <a:rPr lang="fr-FR" altLang="en-US" dirty="0">
                <a:solidFill>
                  <a:srgbClr val="00B050"/>
                </a:solidFill>
              </a:rPr>
              <a:t>                                                                                          | </a:t>
            </a:r>
            <a:r>
              <a:rPr lang="fr-FR" altLang="en-US" dirty="0"/>
              <a:t>	B      </a:t>
            </a:r>
            <a:r>
              <a:rPr lang="fr-FR" altLang="en-US" dirty="0">
                <a:solidFill>
                  <a:srgbClr val="00B050"/>
                </a:solidFill>
              </a:rPr>
              <a:t>| </a:t>
            </a:r>
            <a:r>
              <a:rPr lang="fr-FR" altLang="en-US" dirty="0"/>
              <a:t>	F	D</a:t>
            </a:r>
          </a:p>
          <a:p>
            <a:pPr>
              <a:buFont typeface="Wingdings" panose="05000000000000000000" pitchFamily="2" charset="2"/>
              <a:buNone/>
            </a:pPr>
            <a:r>
              <a:rPr lang="fr-FR" altLang="en-US" dirty="0"/>
              <a:t> 		</a:t>
            </a:r>
            <a:r>
              <a:rPr lang="fr-FR" altLang="en-US" dirty="0">
                <a:solidFill>
                  <a:srgbClr val="00B050"/>
                </a:solidFill>
              </a:rPr>
              <a:t>                                                                          |     </a:t>
            </a:r>
            <a:r>
              <a:rPr lang="fr-FR" altLang="en-US" dirty="0"/>
              <a:t>0,05</a:t>
            </a:r>
            <a:r>
              <a:rPr lang="fr-FR" altLang="en-US" dirty="0">
                <a:solidFill>
                  <a:srgbClr val="00B050"/>
                </a:solidFill>
              </a:rPr>
              <a:t>  |</a:t>
            </a:r>
            <a:r>
              <a:rPr lang="fr-FR" altLang="en-US" dirty="0"/>
              <a:t> ----                -----</a:t>
            </a:r>
          </a:p>
          <a:p>
            <a:pPr>
              <a:buFont typeface="Wingdings" panose="05000000000000000000" pitchFamily="2" charset="2"/>
              <a:buNone/>
            </a:pPr>
            <a:r>
              <a:rPr lang="fr-FR" altLang="en-US" dirty="0">
                <a:solidFill>
                  <a:srgbClr val="00B050"/>
                </a:solidFill>
              </a:rPr>
              <a:t>                                                                                          |      </a:t>
            </a:r>
            <a:r>
              <a:rPr lang="fr-FR" altLang="en-US" dirty="0">
                <a:solidFill>
                  <a:srgbClr val="FF0000"/>
                </a:solidFill>
              </a:rPr>
              <a:t>1      </a:t>
            </a:r>
            <a:r>
              <a:rPr lang="fr-FR" altLang="en-US" dirty="0">
                <a:solidFill>
                  <a:srgbClr val="00B050"/>
                </a:solidFill>
              </a:rPr>
              <a:t>|</a:t>
            </a:r>
            <a:r>
              <a:rPr lang="fr-FR" altLang="en-US" dirty="0">
                <a:solidFill>
                  <a:srgbClr val="FF0000"/>
                </a:solidFill>
              </a:rPr>
              <a:t>               0</a:t>
            </a:r>
            <a:endParaRPr lang="fr-FR" altLang="en-US" dirty="0"/>
          </a:p>
          <a:p>
            <a:pPr>
              <a:buFont typeface="Wingdings" panose="05000000000000000000" pitchFamily="2" charset="2"/>
              <a:buNone/>
            </a:pPr>
            <a:r>
              <a:rPr lang="fr-FR" altLang="en-US" dirty="0"/>
              <a:t>                                                                                                         </a:t>
            </a:r>
            <a:r>
              <a:rPr lang="fr-FR" altLang="en-US" dirty="0">
                <a:solidFill>
                  <a:srgbClr val="00B050"/>
                </a:solidFill>
              </a:rPr>
              <a:t>| </a:t>
            </a:r>
            <a:r>
              <a:rPr lang="fr-FR" altLang="en-US" dirty="0"/>
              <a:t>	F       </a:t>
            </a:r>
            <a:r>
              <a:rPr lang="fr-FR" altLang="en-US" dirty="0">
                <a:solidFill>
                  <a:srgbClr val="00B050"/>
                </a:solidFill>
              </a:rPr>
              <a:t>| </a:t>
            </a:r>
            <a:r>
              <a:rPr lang="fr-FR" altLang="en-US" dirty="0"/>
              <a:t>	D</a:t>
            </a:r>
          </a:p>
          <a:p>
            <a:pPr>
              <a:buFont typeface="Wingdings" panose="05000000000000000000" pitchFamily="2" charset="2"/>
              <a:buNone/>
            </a:pPr>
            <a:r>
              <a:rPr lang="fr-FR" altLang="en-US" dirty="0"/>
              <a:t>                                                                                                         </a:t>
            </a:r>
            <a:r>
              <a:rPr lang="fr-FR" altLang="en-US" dirty="0">
                <a:solidFill>
                  <a:srgbClr val="00B050"/>
                </a:solidFill>
              </a:rPr>
              <a:t>| </a:t>
            </a:r>
            <a:r>
              <a:rPr lang="fr-FR" altLang="en-US" dirty="0"/>
              <a:t>	0,03  </a:t>
            </a:r>
            <a:r>
              <a:rPr lang="fr-FR" altLang="en-US" dirty="0">
                <a:solidFill>
                  <a:srgbClr val="00B050"/>
                </a:solidFill>
              </a:rPr>
              <a:t>| </a:t>
            </a:r>
            <a:r>
              <a:rPr lang="fr-FR" altLang="en-US" dirty="0"/>
              <a:t>	0,02</a:t>
            </a:r>
          </a:p>
          <a:p>
            <a:pPr>
              <a:buFont typeface="Wingdings" panose="05000000000000000000" pitchFamily="2" charset="2"/>
              <a:buNone/>
            </a:pPr>
            <a:r>
              <a:rPr lang="fr-FR" altLang="en-US" dirty="0"/>
              <a:t>                                                                                                         </a:t>
            </a:r>
            <a:r>
              <a:rPr lang="fr-FR" altLang="en-US" dirty="0">
                <a:solidFill>
                  <a:srgbClr val="00B050"/>
                </a:solidFill>
              </a:rPr>
              <a:t>| </a:t>
            </a:r>
            <a:r>
              <a:rPr lang="fr-FR" altLang="en-US" dirty="0"/>
              <a:t>	</a:t>
            </a:r>
            <a:r>
              <a:rPr lang="fr-FR" altLang="en-US" dirty="0">
                <a:solidFill>
                  <a:srgbClr val="FF0000"/>
                </a:solidFill>
              </a:rPr>
              <a:t>1     </a:t>
            </a:r>
            <a:r>
              <a:rPr lang="fr-FR" altLang="en-US" dirty="0"/>
              <a:t>  </a:t>
            </a:r>
            <a:r>
              <a:rPr lang="fr-FR" altLang="en-US" dirty="0">
                <a:solidFill>
                  <a:srgbClr val="00B050"/>
                </a:solidFill>
              </a:rPr>
              <a:t>| </a:t>
            </a:r>
            <a:r>
              <a:rPr lang="fr-FR" altLang="en-US" dirty="0"/>
              <a:t>	  </a:t>
            </a:r>
            <a:r>
              <a:rPr lang="fr-FR" altLang="en-US" dirty="0">
                <a:solidFill>
                  <a:srgbClr val="FF0000"/>
                </a:solidFill>
              </a:rPr>
              <a:t>0</a:t>
            </a:r>
            <a:endParaRPr lang="fr-FR" altLang="en-US" dirty="0"/>
          </a:p>
          <a:p>
            <a:pPr>
              <a:buFont typeface="Wingdings" panose="05000000000000000000" pitchFamily="2" charset="2"/>
              <a:buNone/>
            </a:pPr>
            <a:r>
              <a:rPr lang="fr-FR" altLang="en-US" dirty="0"/>
              <a:t> </a:t>
            </a:r>
          </a:p>
          <a:p>
            <a:endParaRPr lang="fr-FR" altLang="en-US" dirty="0"/>
          </a:p>
          <a:p>
            <a:pPr>
              <a:buFont typeface="Wingdings" panose="05000000000000000000" pitchFamily="2" charset="2"/>
              <a:buNone/>
            </a:pPr>
            <a:r>
              <a:rPr lang="fr-FR" altLang="en-US" dirty="0"/>
              <a:t>	</a:t>
            </a:r>
          </a:p>
          <a:p>
            <a:pPr>
              <a:buFont typeface="Wingdings" panose="05000000000000000000" pitchFamily="2" charset="2"/>
              <a:buNone/>
            </a:pPr>
            <a:endParaRPr lang="fr-FR" altLang="en-US" dirty="0"/>
          </a:p>
        </p:txBody>
      </p:sp>
      <p:sp>
        <p:nvSpPr>
          <p:cNvPr id="10250" name="Espace réservé du numéro de diapositive 1">
            <a:extLst>
              <a:ext uri="{FF2B5EF4-FFF2-40B4-BE49-F238E27FC236}">
                <a16:creationId xmlns="" xmlns:a16="http://schemas.microsoft.com/office/drawing/2014/main" id="{1767707C-14BA-409A-AD96-C9E67BA55FDA}"/>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DA3012AA-1EA8-4E9F-BB70-153F85B3A523}" type="slidenum">
              <a:rPr lang="fr-FR" altLang="en-US" sz="1000"/>
              <a:pPr eaLnBrk="1" hangingPunct="1"/>
              <a:t>44</a:t>
            </a:fld>
            <a:endParaRPr lang="fr-FR" altLang="en-US" sz="1000"/>
          </a:p>
        </p:txBody>
      </p:sp>
      <p:sp>
        <p:nvSpPr>
          <p:cNvPr id="10251" name="Rectangle 7">
            <a:extLst>
              <a:ext uri="{FF2B5EF4-FFF2-40B4-BE49-F238E27FC236}">
                <a16:creationId xmlns="" xmlns:a16="http://schemas.microsoft.com/office/drawing/2014/main" id="{B289483F-59BF-4753-96C9-A175633B1FE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2" name="Rectangle 10">
            <a:extLst>
              <a:ext uri="{FF2B5EF4-FFF2-40B4-BE49-F238E27FC236}">
                <a16:creationId xmlns="" xmlns:a16="http://schemas.microsoft.com/office/drawing/2014/main" id="{3B05FD81-7A19-4DC2-8EC6-9012DC91BA6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3" name="Rectangle 12">
            <a:extLst>
              <a:ext uri="{FF2B5EF4-FFF2-40B4-BE49-F238E27FC236}">
                <a16:creationId xmlns="" xmlns:a16="http://schemas.microsoft.com/office/drawing/2014/main" id="{C1EF9873-502E-42BE-93ED-505BD8AE6F0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4" name="Rectangle 14">
            <a:extLst>
              <a:ext uri="{FF2B5EF4-FFF2-40B4-BE49-F238E27FC236}">
                <a16:creationId xmlns="" xmlns:a16="http://schemas.microsoft.com/office/drawing/2014/main" id="{EEF410ED-B407-4EB8-B390-F55F781FF4F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5" name="Rectangle 16">
            <a:extLst>
              <a:ext uri="{FF2B5EF4-FFF2-40B4-BE49-F238E27FC236}">
                <a16:creationId xmlns="" xmlns:a16="http://schemas.microsoft.com/office/drawing/2014/main" id="{89E718D4-07AB-4289-A1B2-91E4C647626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6" name="Rectangle 18">
            <a:extLst>
              <a:ext uri="{FF2B5EF4-FFF2-40B4-BE49-F238E27FC236}">
                <a16:creationId xmlns="" xmlns:a16="http://schemas.microsoft.com/office/drawing/2014/main" id="{495429E0-0E97-4EB5-982E-3EAB2A00C6C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7" name="Rectangle 20">
            <a:extLst>
              <a:ext uri="{FF2B5EF4-FFF2-40B4-BE49-F238E27FC236}">
                <a16:creationId xmlns="" xmlns:a16="http://schemas.microsoft.com/office/drawing/2014/main" id="{84B1AE9A-8953-42DE-8F79-87772CDED7E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8" name="Rectangle 22">
            <a:extLst>
              <a:ext uri="{FF2B5EF4-FFF2-40B4-BE49-F238E27FC236}">
                <a16:creationId xmlns="" xmlns:a16="http://schemas.microsoft.com/office/drawing/2014/main" id="{DC9D6EDF-21F7-46FC-B78D-55F1EF8F564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59" name="Rectangle 2">
            <a:extLst>
              <a:ext uri="{FF2B5EF4-FFF2-40B4-BE49-F238E27FC236}">
                <a16:creationId xmlns="" xmlns:a16="http://schemas.microsoft.com/office/drawing/2014/main" id="{839B1897-169D-4F3B-8DA2-7CB482EDC05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0" name="Rectangle 4">
            <a:extLst>
              <a:ext uri="{FF2B5EF4-FFF2-40B4-BE49-F238E27FC236}">
                <a16:creationId xmlns="" xmlns:a16="http://schemas.microsoft.com/office/drawing/2014/main" id="{8FD2783B-061B-4278-8E31-DAEBB8D7AE0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1" name="Rectangle 6">
            <a:extLst>
              <a:ext uri="{FF2B5EF4-FFF2-40B4-BE49-F238E27FC236}">
                <a16:creationId xmlns="" xmlns:a16="http://schemas.microsoft.com/office/drawing/2014/main" id="{F1A25B82-1F0D-4A96-9523-20535248E0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2" name="Rectangle 8">
            <a:extLst>
              <a:ext uri="{FF2B5EF4-FFF2-40B4-BE49-F238E27FC236}">
                <a16:creationId xmlns="" xmlns:a16="http://schemas.microsoft.com/office/drawing/2014/main" id="{41081592-2EA3-4300-B545-02F3DE6C83C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3" name="Rectangle 10">
            <a:extLst>
              <a:ext uri="{FF2B5EF4-FFF2-40B4-BE49-F238E27FC236}">
                <a16:creationId xmlns="" xmlns:a16="http://schemas.microsoft.com/office/drawing/2014/main" id="{7EAF046A-B133-4DBE-A454-AE51FFD622F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4" name="Rectangle 12">
            <a:extLst>
              <a:ext uri="{FF2B5EF4-FFF2-40B4-BE49-F238E27FC236}">
                <a16:creationId xmlns="" xmlns:a16="http://schemas.microsoft.com/office/drawing/2014/main" id="{F17438B7-1CAA-4F8D-B80A-409A42E3199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5" name="Rectangle 14">
            <a:extLst>
              <a:ext uri="{FF2B5EF4-FFF2-40B4-BE49-F238E27FC236}">
                <a16:creationId xmlns="" xmlns:a16="http://schemas.microsoft.com/office/drawing/2014/main" id="{3DA77354-7080-400E-97BF-53C3EE24016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6" name="Rectangle 16">
            <a:extLst>
              <a:ext uri="{FF2B5EF4-FFF2-40B4-BE49-F238E27FC236}">
                <a16:creationId xmlns="" xmlns:a16="http://schemas.microsoft.com/office/drawing/2014/main" id="{06EFE4C4-57B7-4C1A-86A8-2BBA2C997A4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7" name="Rectangle 18">
            <a:extLst>
              <a:ext uri="{FF2B5EF4-FFF2-40B4-BE49-F238E27FC236}">
                <a16:creationId xmlns="" xmlns:a16="http://schemas.microsoft.com/office/drawing/2014/main" id="{19876466-48CE-4326-BD56-D30E5E8A15C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8" name="Rectangle 20">
            <a:extLst>
              <a:ext uri="{FF2B5EF4-FFF2-40B4-BE49-F238E27FC236}">
                <a16:creationId xmlns="" xmlns:a16="http://schemas.microsoft.com/office/drawing/2014/main" id="{3B287B9B-BD92-4BE9-9CC7-4698290A191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69" name="Rectangle 2">
            <a:extLst>
              <a:ext uri="{FF2B5EF4-FFF2-40B4-BE49-F238E27FC236}">
                <a16:creationId xmlns="" xmlns:a16="http://schemas.microsoft.com/office/drawing/2014/main" id="{26B5CB4B-0120-45D8-A7D1-E4B5CA40804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0" name="Rectangle 4">
            <a:extLst>
              <a:ext uri="{FF2B5EF4-FFF2-40B4-BE49-F238E27FC236}">
                <a16:creationId xmlns="" xmlns:a16="http://schemas.microsoft.com/office/drawing/2014/main" id="{3B860663-BC04-4613-97E8-1B77FBF5D69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1" name="Rectangle 6">
            <a:extLst>
              <a:ext uri="{FF2B5EF4-FFF2-40B4-BE49-F238E27FC236}">
                <a16:creationId xmlns="" xmlns:a16="http://schemas.microsoft.com/office/drawing/2014/main" id="{02F86FF1-B07A-4B34-9107-69DAAC5A9A4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2" name="Rectangle 2">
            <a:extLst>
              <a:ext uri="{FF2B5EF4-FFF2-40B4-BE49-F238E27FC236}">
                <a16:creationId xmlns="" xmlns:a16="http://schemas.microsoft.com/office/drawing/2014/main" id="{9A6FA217-2E40-46B5-8621-45013AB9967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3" name="Rectangle 4">
            <a:extLst>
              <a:ext uri="{FF2B5EF4-FFF2-40B4-BE49-F238E27FC236}">
                <a16:creationId xmlns="" xmlns:a16="http://schemas.microsoft.com/office/drawing/2014/main" id="{B7B11205-7C6F-4ADE-991E-063497E2886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4" name="Rectangle 6">
            <a:extLst>
              <a:ext uri="{FF2B5EF4-FFF2-40B4-BE49-F238E27FC236}">
                <a16:creationId xmlns="" xmlns:a16="http://schemas.microsoft.com/office/drawing/2014/main" id="{3F862D8F-92FC-4936-9104-226933CE636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5" name="Rectangle 8">
            <a:extLst>
              <a:ext uri="{FF2B5EF4-FFF2-40B4-BE49-F238E27FC236}">
                <a16:creationId xmlns="" xmlns:a16="http://schemas.microsoft.com/office/drawing/2014/main" id="{CA3F1A24-508F-47BA-95AD-A3D6F919C3A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6" name="Rectangle 10">
            <a:extLst>
              <a:ext uri="{FF2B5EF4-FFF2-40B4-BE49-F238E27FC236}">
                <a16:creationId xmlns="" xmlns:a16="http://schemas.microsoft.com/office/drawing/2014/main" id="{40DC24B3-CA11-40DC-8BFD-8FCC77CCEA7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sp>
        <p:nvSpPr>
          <p:cNvPr id="10277" name="Rectangle 12">
            <a:extLst>
              <a:ext uri="{FF2B5EF4-FFF2-40B4-BE49-F238E27FC236}">
                <a16:creationId xmlns="" xmlns:a16="http://schemas.microsoft.com/office/drawing/2014/main" id="{F24DF448-B6E4-4B15-9B7A-E9FBE00861D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a:p>
        </p:txBody>
      </p:sp>
      <p:graphicFrame>
        <p:nvGraphicFramePr>
          <p:cNvPr id="10242" name="Object 4">
            <a:extLst>
              <a:ext uri="{FF2B5EF4-FFF2-40B4-BE49-F238E27FC236}">
                <a16:creationId xmlns="" xmlns:a16="http://schemas.microsoft.com/office/drawing/2014/main" id="{4AE21C07-32CC-49A3-9286-D2E04A89DC03}"/>
              </a:ext>
            </a:extLst>
          </p:cNvPr>
          <p:cNvGraphicFramePr>
            <a:graphicFrameLocks noChangeAspect="1"/>
          </p:cNvGraphicFramePr>
          <p:nvPr/>
        </p:nvGraphicFramePr>
        <p:xfrm>
          <a:off x="3071813" y="3286125"/>
          <a:ext cx="1071562" cy="422275"/>
        </p:xfrm>
        <a:graphic>
          <a:graphicData uri="http://schemas.openxmlformats.org/presentationml/2006/ole">
            <mc:AlternateContent xmlns:mc="http://schemas.openxmlformats.org/markup-compatibility/2006">
              <mc:Choice xmlns:v="urn:schemas-microsoft-com:vml" Requires="v">
                <p:oleObj spid="_x0000_s10403" name="Equation" r:id="rId4" imgW="647640" imgH="279360" progId="Equation.3">
                  <p:embed/>
                </p:oleObj>
              </mc:Choice>
              <mc:Fallback>
                <p:oleObj name="Equation" r:id="rId4" imgW="647640" imgH="279360" progId="Equation.3">
                  <p:embed/>
                  <p:pic>
                    <p:nvPicPr>
                      <p:cNvPr id="10242" name="Object 4">
                        <a:extLst>
                          <a:ext uri="{FF2B5EF4-FFF2-40B4-BE49-F238E27FC236}">
                            <a16:creationId xmlns="" xmlns:a16="http://schemas.microsoft.com/office/drawing/2014/main" id="{4AE21C07-32CC-49A3-9286-D2E04A89D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3286125"/>
                        <a:ext cx="1071562"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5">
            <a:extLst>
              <a:ext uri="{FF2B5EF4-FFF2-40B4-BE49-F238E27FC236}">
                <a16:creationId xmlns="" xmlns:a16="http://schemas.microsoft.com/office/drawing/2014/main" id="{08014B26-4A89-4F44-8213-B2D73EDFE01C}"/>
              </a:ext>
            </a:extLst>
          </p:cNvPr>
          <p:cNvGraphicFramePr>
            <a:graphicFrameLocks noChangeAspect="1"/>
          </p:cNvGraphicFramePr>
          <p:nvPr/>
        </p:nvGraphicFramePr>
        <p:xfrm>
          <a:off x="5786438" y="3286125"/>
          <a:ext cx="1000125" cy="428625"/>
        </p:xfrm>
        <a:graphic>
          <a:graphicData uri="http://schemas.openxmlformats.org/presentationml/2006/ole">
            <mc:AlternateContent xmlns:mc="http://schemas.openxmlformats.org/markup-compatibility/2006">
              <mc:Choice xmlns:v="urn:schemas-microsoft-com:vml" Requires="v">
                <p:oleObj spid="_x0000_s10404" name="Equation" r:id="rId6" imgW="622080" imgH="279360" progId="Equation.3">
                  <p:embed/>
                </p:oleObj>
              </mc:Choice>
              <mc:Fallback>
                <p:oleObj name="Equation" r:id="rId6" imgW="622080" imgH="279360" progId="Equation.3">
                  <p:embed/>
                  <p:pic>
                    <p:nvPicPr>
                      <p:cNvPr id="10243" name="Object 5">
                        <a:extLst>
                          <a:ext uri="{FF2B5EF4-FFF2-40B4-BE49-F238E27FC236}">
                            <a16:creationId xmlns="" xmlns:a16="http://schemas.microsoft.com/office/drawing/2014/main" id="{08014B26-4A89-4F44-8213-B2D73EDFE0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38" y="3286125"/>
                        <a:ext cx="10001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8" name="Content Placeholder 36">
            <a:extLst>
              <a:ext uri="{FF2B5EF4-FFF2-40B4-BE49-F238E27FC236}">
                <a16:creationId xmlns="" xmlns:a16="http://schemas.microsoft.com/office/drawing/2014/main" id="{D3C973AF-0303-4388-962C-736FB032D66E}"/>
              </a:ext>
            </a:extLst>
          </p:cNvPr>
          <p:cNvSpPr>
            <a:spLocks noGrp="1"/>
          </p:cNvSpPr>
          <p:nvPr>
            <p:ph idx="13"/>
          </p:nvPr>
        </p:nvSpPr>
        <p:spPr>
          <a:xfrm>
            <a:off x="0" y="6611938"/>
            <a:ext cx="8610600" cy="246062"/>
          </a:xfrm>
        </p:spPr>
        <p:txBody>
          <a:bodyPr/>
          <a:lstStyle/>
          <a:p>
            <a:endParaRPr lang="fr-FR" altLang="en-US"/>
          </a:p>
        </p:txBody>
      </p:sp>
      <p:graphicFrame>
        <p:nvGraphicFramePr>
          <p:cNvPr id="10244" name="Object 6">
            <a:extLst>
              <a:ext uri="{FF2B5EF4-FFF2-40B4-BE49-F238E27FC236}">
                <a16:creationId xmlns="" xmlns:a16="http://schemas.microsoft.com/office/drawing/2014/main" id="{6B410391-5205-438C-9C3B-5F3021E119E3}"/>
              </a:ext>
            </a:extLst>
          </p:cNvPr>
          <p:cNvGraphicFramePr>
            <a:graphicFrameLocks noChangeAspect="1"/>
          </p:cNvGraphicFramePr>
          <p:nvPr/>
        </p:nvGraphicFramePr>
        <p:xfrm>
          <a:off x="6357938" y="4214813"/>
          <a:ext cx="857250" cy="428625"/>
        </p:xfrm>
        <a:graphic>
          <a:graphicData uri="http://schemas.openxmlformats.org/presentationml/2006/ole">
            <mc:AlternateContent xmlns:mc="http://schemas.openxmlformats.org/markup-compatibility/2006">
              <mc:Choice xmlns:v="urn:schemas-microsoft-com:vml" Requires="v">
                <p:oleObj spid="_x0000_s10405" name="Equation" r:id="rId8" imgW="533160" imgH="279360" progId="Equation.3">
                  <p:embed/>
                </p:oleObj>
              </mc:Choice>
              <mc:Fallback>
                <p:oleObj name="Equation" r:id="rId8" imgW="533160" imgH="279360" progId="Equation.3">
                  <p:embed/>
                  <p:pic>
                    <p:nvPicPr>
                      <p:cNvPr id="10244" name="Object 6">
                        <a:extLst>
                          <a:ext uri="{FF2B5EF4-FFF2-40B4-BE49-F238E27FC236}">
                            <a16:creationId xmlns="" xmlns:a16="http://schemas.microsoft.com/office/drawing/2014/main" id="{6B410391-5205-438C-9C3B-5F3021E119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7938" y="4214813"/>
                        <a:ext cx="8572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7">
            <a:extLst>
              <a:ext uri="{FF2B5EF4-FFF2-40B4-BE49-F238E27FC236}">
                <a16:creationId xmlns="" xmlns:a16="http://schemas.microsoft.com/office/drawing/2014/main" id="{696074C5-8CDD-4DA8-A37A-1284972518DE}"/>
              </a:ext>
            </a:extLst>
          </p:cNvPr>
          <p:cNvGraphicFramePr>
            <a:graphicFrameLocks noChangeAspect="1"/>
          </p:cNvGraphicFramePr>
          <p:nvPr/>
        </p:nvGraphicFramePr>
        <p:xfrm>
          <a:off x="6715125" y="5072063"/>
          <a:ext cx="857250" cy="428625"/>
        </p:xfrm>
        <a:graphic>
          <a:graphicData uri="http://schemas.openxmlformats.org/presentationml/2006/ole">
            <mc:AlternateContent xmlns:mc="http://schemas.openxmlformats.org/markup-compatibility/2006">
              <mc:Choice xmlns:v="urn:schemas-microsoft-com:vml" Requires="v">
                <p:oleObj spid="_x0000_s10406" name="Equation" r:id="rId10" imgW="634680" imgH="279360" progId="Equation.3">
                  <p:embed/>
                </p:oleObj>
              </mc:Choice>
              <mc:Fallback>
                <p:oleObj name="Equation" r:id="rId10" imgW="634680" imgH="279360" progId="Equation.3">
                  <p:embed/>
                  <p:pic>
                    <p:nvPicPr>
                      <p:cNvPr id="10245" name="Object 7">
                        <a:extLst>
                          <a:ext uri="{FF2B5EF4-FFF2-40B4-BE49-F238E27FC236}">
                            <a16:creationId xmlns="" xmlns:a16="http://schemas.microsoft.com/office/drawing/2014/main" id="{696074C5-8CDD-4DA8-A37A-1284972518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5125" y="5072063"/>
                        <a:ext cx="8572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8">
            <a:extLst>
              <a:ext uri="{FF2B5EF4-FFF2-40B4-BE49-F238E27FC236}">
                <a16:creationId xmlns="" xmlns:a16="http://schemas.microsoft.com/office/drawing/2014/main" id="{BBB82A67-F340-4EBF-8F6E-1BC9DD4AAC94}"/>
              </a:ext>
            </a:extLst>
          </p:cNvPr>
          <p:cNvGraphicFramePr>
            <a:graphicFrameLocks noChangeAspect="1"/>
          </p:cNvGraphicFramePr>
          <p:nvPr/>
        </p:nvGraphicFramePr>
        <p:xfrm>
          <a:off x="857250" y="2428875"/>
          <a:ext cx="857250" cy="428625"/>
        </p:xfrm>
        <a:graphic>
          <a:graphicData uri="http://schemas.openxmlformats.org/presentationml/2006/ole">
            <mc:AlternateContent xmlns:mc="http://schemas.openxmlformats.org/markup-compatibility/2006">
              <mc:Choice xmlns:v="urn:schemas-microsoft-com:vml" Requires="v">
                <p:oleObj spid="_x0000_s10407" name="Equation" r:id="rId12" imgW="571320" imgH="279360" progId="Equation.3">
                  <p:embed/>
                </p:oleObj>
              </mc:Choice>
              <mc:Fallback>
                <p:oleObj name="Equation" r:id="rId12" imgW="571320" imgH="279360" progId="Equation.3">
                  <p:embed/>
                  <p:pic>
                    <p:nvPicPr>
                      <p:cNvPr id="10246" name="Object 8">
                        <a:extLst>
                          <a:ext uri="{FF2B5EF4-FFF2-40B4-BE49-F238E27FC236}">
                            <a16:creationId xmlns="" xmlns:a16="http://schemas.microsoft.com/office/drawing/2014/main" id="{BBB82A67-F340-4EBF-8F6E-1BC9DD4AAC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2428875"/>
                        <a:ext cx="8572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9">
            <a:extLst>
              <a:ext uri="{FF2B5EF4-FFF2-40B4-BE49-F238E27FC236}">
                <a16:creationId xmlns="" xmlns:a16="http://schemas.microsoft.com/office/drawing/2014/main" id="{9A3151BF-FCC1-4CD8-91CC-24143C3153DB}"/>
              </a:ext>
            </a:extLst>
          </p:cNvPr>
          <p:cNvGraphicFramePr>
            <a:graphicFrameLocks noChangeAspect="1"/>
          </p:cNvGraphicFramePr>
          <p:nvPr/>
        </p:nvGraphicFramePr>
        <p:xfrm>
          <a:off x="4714875" y="2428875"/>
          <a:ext cx="928688" cy="428625"/>
        </p:xfrm>
        <a:graphic>
          <a:graphicData uri="http://schemas.openxmlformats.org/presentationml/2006/ole">
            <mc:AlternateContent xmlns:mc="http://schemas.openxmlformats.org/markup-compatibility/2006">
              <mc:Choice xmlns:v="urn:schemas-microsoft-com:vml" Requires="v">
                <p:oleObj spid="_x0000_s10408" name="Equation" r:id="rId14" imgW="571320" imgH="279360" progId="Equation.3">
                  <p:embed/>
                </p:oleObj>
              </mc:Choice>
              <mc:Fallback>
                <p:oleObj name="Equation" r:id="rId14" imgW="571320" imgH="279360" progId="Equation.3">
                  <p:embed/>
                  <p:pic>
                    <p:nvPicPr>
                      <p:cNvPr id="10247" name="Object 9">
                        <a:extLst>
                          <a:ext uri="{FF2B5EF4-FFF2-40B4-BE49-F238E27FC236}">
                            <a16:creationId xmlns="" xmlns:a16="http://schemas.microsoft.com/office/drawing/2014/main" id="{9A3151BF-FCC1-4CD8-91CC-24143C3153D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14875" y="2428875"/>
                        <a:ext cx="928688"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9" name="Rectangle 44">
            <a:extLst>
              <a:ext uri="{FF2B5EF4-FFF2-40B4-BE49-F238E27FC236}">
                <a16:creationId xmlns="" xmlns:a16="http://schemas.microsoft.com/office/drawing/2014/main" id="{D69980E5-C156-4849-8B53-CF090DFB5850}"/>
              </a:ext>
            </a:extLst>
          </p:cNvPr>
          <p:cNvSpPr>
            <a:spLocks noChangeArrowheads="1"/>
          </p:cNvSpPr>
          <p:nvPr/>
        </p:nvSpPr>
        <p:spPr bwMode="auto">
          <a:xfrm>
            <a:off x="142875" y="3929063"/>
            <a:ext cx="1785938" cy="2643187"/>
          </a:xfrm>
          <a:prstGeom prst="rect">
            <a:avLst/>
          </a:prstGeom>
          <a:solidFill>
            <a:srgbClr val="CCFFCC">
              <a:alpha val="27843"/>
            </a:srgbClr>
          </a:solidFill>
          <a:ln w="9525">
            <a:solidFill>
              <a:schemeClr val="tx1"/>
            </a:solidFill>
            <a:miter lim="800000"/>
            <a:headEnd/>
            <a:tailEnd/>
          </a:ln>
        </p:spPr>
        <p:txBody>
          <a:bodyPr wrap="none" anchor="ct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endParaRPr lang="fr-FR" altLang="en-US" sz="1800" b="0"/>
          </a:p>
          <a:p>
            <a:pPr eaLnBrk="1" hangingPunct="1"/>
            <a:endParaRPr lang="fr-FR" altLang="en-US" sz="1800" b="0"/>
          </a:p>
          <a:p>
            <a:pPr eaLnBrk="1" hangingPunct="1"/>
            <a:r>
              <a:rPr lang="fr-FR" altLang="en-US" sz="1800" b="0"/>
              <a:t>On obtient ainsi:</a:t>
            </a:r>
          </a:p>
          <a:p>
            <a:pPr eaLnBrk="1" hangingPunct="1"/>
            <a:r>
              <a:rPr lang="fr-FR" altLang="en-US" sz="1800" b="0"/>
              <a:t>A → 11</a:t>
            </a:r>
          </a:p>
          <a:p>
            <a:pPr eaLnBrk="1" hangingPunct="1"/>
            <a:r>
              <a:rPr lang="fr-FR" altLang="en-US" sz="1800" b="0"/>
              <a:t>C → 10</a:t>
            </a:r>
          </a:p>
          <a:p>
            <a:pPr eaLnBrk="1" hangingPunct="1"/>
            <a:r>
              <a:rPr lang="fr-FR" altLang="en-US" sz="1800" b="0"/>
              <a:t>G → 011</a:t>
            </a:r>
          </a:p>
          <a:p>
            <a:pPr eaLnBrk="1" hangingPunct="1"/>
            <a:r>
              <a:rPr lang="fr-FR" altLang="en-US" sz="1800" b="0"/>
              <a:t>E → 010</a:t>
            </a:r>
          </a:p>
          <a:p>
            <a:pPr eaLnBrk="1" hangingPunct="1"/>
            <a:r>
              <a:rPr lang="fr-FR" altLang="en-US" sz="1800" b="0"/>
              <a:t>H → 000</a:t>
            </a:r>
          </a:p>
          <a:p>
            <a:pPr eaLnBrk="1" hangingPunct="1"/>
            <a:r>
              <a:rPr lang="fr-FR" altLang="en-US" sz="1800" b="0"/>
              <a:t>B → 0011</a:t>
            </a:r>
          </a:p>
          <a:p>
            <a:pPr eaLnBrk="1" hangingPunct="1"/>
            <a:r>
              <a:rPr lang="fr-FR" altLang="en-US" sz="1800" b="0"/>
              <a:t>F → 00101</a:t>
            </a:r>
            <a:endParaRPr lang="fr-FR" altLang="en-US" sz="1800"/>
          </a:p>
          <a:p>
            <a:pPr eaLnBrk="1" hangingPunct="1"/>
            <a:r>
              <a:rPr lang="fr-FR" altLang="en-US" sz="1800"/>
              <a:t>D </a:t>
            </a:r>
            <a:r>
              <a:rPr lang="fr-FR" altLang="en-US" sz="1800" b="0"/>
              <a:t>→ 00100</a:t>
            </a:r>
            <a:endParaRPr lang="fr-FR" altLang="en-US" sz="1800"/>
          </a:p>
          <a:p>
            <a:pPr eaLnBrk="1" hangingPunct="1"/>
            <a:endParaRPr lang="fr-FR" altLang="en-US" sz="1800" b="0"/>
          </a:p>
          <a:p>
            <a:pPr eaLnBrk="1" hangingPunct="1"/>
            <a:endParaRPr lang="fr-FR" altLang="en-US"/>
          </a:p>
        </p:txBody>
      </p:sp>
      <p:sp>
        <p:nvSpPr>
          <p:cNvPr id="46" name="Rectangle 21">
            <a:extLst>
              <a:ext uri="{FF2B5EF4-FFF2-40B4-BE49-F238E27FC236}">
                <a16:creationId xmlns="" xmlns:a16="http://schemas.microsoft.com/office/drawing/2014/main" id="{BB42C2F5-FD79-4817-97E8-40C1F540BBD3}"/>
              </a:ext>
            </a:extLst>
          </p:cNvPr>
          <p:cNvSpPr>
            <a:spLocks noChangeArrowheads="1"/>
          </p:cNvSpPr>
          <p:nvPr/>
        </p:nvSpPr>
        <p:spPr bwMode="auto">
          <a:xfrm>
            <a:off x="2214563" y="4857750"/>
            <a:ext cx="3214687" cy="857250"/>
          </a:xfrm>
          <a:prstGeom prst="rect">
            <a:avLst/>
          </a:prstGeom>
          <a:solidFill>
            <a:schemeClr val="accent6">
              <a:lumMod val="20000"/>
              <a:lumOff val="80000"/>
              <a:alpha val="47000"/>
            </a:schemeClr>
          </a:solidFill>
          <a:ln w="9525">
            <a:solidFill>
              <a:schemeClr val="tx1"/>
            </a:solidFill>
            <a:miter lim="800000"/>
            <a:headEnd/>
            <a:tailEnd/>
          </a:ln>
          <a:effectLst/>
        </p:spPr>
        <p:txBody>
          <a:bodyPr wrap="none" anchor="ctr"/>
          <a:lstStyle/>
          <a:p>
            <a:pPr>
              <a:defRPr/>
            </a:pPr>
            <a:r>
              <a:rPr lang="fr-FR" sz="1800" b="0" i="0" dirty="0">
                <a:latin typeface="+mn-lt"/>
                <a:ea typeface="ＭＳ Ｐゴシック" pitchFamily="34" charset="-128"/>
              </a:rPr>
              <a:t>C’est bien un code irréductible:</a:t>
            </a:r>
          </a:p>
          <a:p>
            <a:pPr>
              <a:defRPr/>
            </a:pPr>
            <a:r>
              <a:rPr lang="fr-FR" sz="1800" b="0" i="0" dirty="0">
                <a:latin typeface="+mn-lt"/>
                <a:ea typeface="ＭＳ Ｐゴシック" pitchFamily="34" charset="-128"/>
              </a:rPr>
              <a:t>un message n’étant jamais </a:t>
            </a:r>
            <a:r>
              <a:rPr lang="fr-FR" sz="1800" b="0" i="0" dirty="0">
                <a:latin typeface="Arial" charset="0"/>
                <a:ea typeface="ＭＳ Ｐゴシック" pitchFamily="34" charset="-128"/>
              </a:rPr>
              <a:t>le </a:t>
            </a:r>
          </a:p>
          <a:p>
            <a:pPr>
              <a:defRPr/>
            </a:pPr>
            <a:r>
              <a:rPr lang="fr-FR" sz="1800" b="0" i="0" dirty="0">
                <a:latin typeface="Arial" charset="0"/>
                <a:ea typeface="ＭＳ Ｐゴシック" pitchFamily="34" charset="-128"/>
              </a:rPr>
              <a:t>début du codage d’un autre.</a:t>
            </a:r>
            <a:r>
              <a:rPr lang="fr-FR" sz="1800" b="0" i="0" dirty="0">
                <a:latin typeface="+mn-lt"/>
                <a:ea typeface="ＭＳ Ｐゴシック" pitchFamily="34" charset="-128"/>
              </a:rPr>
              <a:t> </a:t>
            </a:r>
          </a:p>
        </p:txBody>
      </p:sp>
      <p:sp>
        <p:nvSpPr>
          <p:cNvPr id="10281" name="Rectangle 21">
            <a:extLst>
              <a:ext uri="{FF2B5EF4-FFF2-40B4-BE49-F238E27FC236}">
                <a16:creationId xmlns="" xmlns:a16="http://schemas.microsoft.com/office/drawing/2014/main" id="{0F5960F3-2CAE-4402-862D-417AB06F2282}"/>
              </a:ext>
            </a:extLst>
          </p:cNvPr>
          <p:cNvSpPr>
            <a:spLocks noChangeArrowheads="1"/>
          </p:cNvSpPr>
          <p:nvPr/>
        </p:nvSpPr>
        <p:spPr bwMode="auto">
          <a:xfrm>
            <a:off x="1928813" y="5786438"/>
            <a:ext cx="4357687" cy="857250"/>
          </a:xfrm>
          <a:prstGeom prst="rect">
            <a:avLst/>
          </a:prstGeom>
          <a:solidFill>
            <a:srgbClr val="FFFF00">
              <a:alpha val="47058"/>
            </a:srgbClr>
          </a:solidFill>
          <a:ln w="9525">
            <a:solidFill>
              <a:schemeClr val="tx1"/>
            </a:solidFill>
            <a:miter lim="800000"/>
            <a:headEnd/>
            <a:tailEnd/>
          </a:ln>
        </p:spPr>
        <p:txBody>
          <a:bodyPr wrap="none" anchor="ct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sz="1800" b="0">
                <a:solidFill>
                  <a:srgbClr val="FF0000"/>
                </a:solidFill>
              </a:rPr>
              <a:t>Remarquons que plusieurs cheminements </a:t>
            </a:r>
          </a:p>
          <a:p>
            <a:pPr eaLnBrk="1" hangingPunct="1"/>
            <a:r>
              <a:rPr lang="fr-FR" altLang="en-US" sz="1800" b="0">
                <a:solidFill>
                  <a:srgbClr val="FF0000"/>
                </a:solidFill>
              </a:rPr>
              <a:t>sont possibles conduisant à des codes </a:t>
            </a:r>
          </a:p>
          <a:p>
            <a:pPr eaLnBrk="1" hangingPunct="1"/>
            <a:r>
              <a:rPr lang="fr-FR" altLang="en-US" sz="1800" b="0">
                <a:solidFill>
                  <a:srgbClr val="FF0000"/>
                </a:solidFill>
              </a:rPr>
              <a:t>différents.</a:t>
            </a:r>
          </a:p>
        </p:txBody>
      </p:sp>
      <p:pic>
        <p:nvPicPr>
          <p:cNvPr id="43" name="Image 42" descr="1612726456523.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092271" y="-17722"/>
            <a:ext cx="1051730"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 xmlns:a16="http://schemas.microsoft.com/office/drawing/2014/main" id="{612F30AF-B490-411A-8AF3-069292169FE9}"/>
              </a:ext>
            </a:extLst>
          </p:cNvPr>
          <p:cNvSpPr>
            <a:spLocks noGrp="1"/>
          </p:cNvSpPr>
          <p:nvPr>
            <p:ph type="title"/>
          </p:nvPr>
        </p:nvSpPr>
        <p:spPr/>
        <p:txBody>
          <a:bodyPr/>
          <a:lstStyle/>
          <a:p>
            <a:r>
              <a:rPr lang="fr-FR" altLang="en-US" dirty="0"/>
              <a:t>Construction de codes irréductibles binaires</a:t>
            </a:r>
          </a:p>
        </p:txBody>
      </p:sp>
      <p:sp>
        <p:nvSpPr>
          <p:cNvPr id="39939" name="Content Placeholder 2">
            <a:extLst>
              <a:ext uri="{FF2B5EF4-FFF2-40B4-BE49-F238E27FC236}">
                <a16:creationId xmlns="" xmlns:a16="http://schemas.microsoft.com/office/drawing/2014/main" id="{22F94CB7-CF6B-410A-9EFD-00B83F43C5B5}"/>
              </a:ext>
            </a:extLst>
          </p:cNvPr>
          <p:cNvSpPr>
            <a:spLocks noGrp="1"/>
          </p:cNvSpPr>
          <p:nvPr>
            <p:ph idx="1"/>
          </p:nvPr>
        </p:nvSpPr>
        <p:spPr>
          <a:xfrm>
            <a:off x="228600" y="706438"/>
            <a:ext cx="8726488" cy="6051550"/>
          </a:xfrm>
        </p:spPr>
        <p:txBody>
          <a:bodyPr/>
          <a:lstStyle/>
          <a:p>
            <a:r>
              <a:rPr lang="fr-FR" altLang="en-US" dirty="0"/>
              <a:t>Un tel code présente de plus l’avantage d’avoir une redondance d’autant plus faible </a:t>
            </a:r>
          </a:p>
          <a:p>
            <a:pPr>
              <a:buFont typeface="Wingdings" panose="05000000000000000000" pitchFamily="2" charset="2"/>
              <a:buNone/>
            </a:pPr>
            <a:r>
              <a:rPr lang="fr-FR" altLang="en-US" dirty="0"/>
              <a:t>	que les probabilités des groupes successifs sont plus voisines.</a:t>
            </a:r>
          </a:p>
          <a:p>
            <a:pPr>
              <a:buFont typeface="Wingdings" panose="05000000000000000000" pitchFamily="2" charset="2"/>
              <a:buNone/>
            </a:pPr>
            <a:endParaRPr lang="fr-FR" altLang="en-US" dirty="0"/>
          </a:p>
          <a:p>
            <a:pPr>
              <a:buFont typeface="Wingdings" panose="05000000000000000000" pitchFamily="2" charset="2"/>
              <a:buNone/>
            </a:pPr>
            <a:endParaRPr lang="fr-FR" altLang="en-US" dirty="0"/>
          </a:p>
          <a:p>
            <a:r>
              <a:rPr lang="fr-FR" altLang="en-US" dirty="0"/>
              <a:t>Les messages délivrés par la source ne sont pas en général sous une forme </a:t>
            </a:r>
          </a:p>
          <a:p>
            <a:pPr>
              <a:buFont typeface="Wingdings" panose="05000000000000000000" pitchFamily="2" charset="2"/>
              <a:buNone/>
            </a:pPr>
            <a:r>
              <a:rPr lang="fr-FR" altLang="en-US" dirty="0"/>
              <a:t>	compatible avec le canal.  Pour les rendre compatibles, on va les coder en utilisant un certain nombre de symboles acceptés par le canal, par exemple des 0 et 1 dans le cas courant d’un canal binaire.</a:t>
            </a:r>
          </a:p>
          <a:p>
            <a:r>
              <a:rPr lang="fr-FR" altLang="en-US" dirty="0"/>
              <a:t>Dans le cas général, à un message </a:t>
            </a:r>
            <a:r>
              <a:rPr lang="fr-FR" altLang="en-US" dirty="0" err="1"/>
              <a:t>mj</a:t>
            </a:r>
            <a:r>
              <a:rPr lang="fr-FR" altLang="en-US" dirty="0"/>
              <a:t>, on associe une forme codée: </a:t>
            </a:r>
            <a:r>
              <a:rPr lang="fr-FR" altLang="en-US" i="1" dirty="0"/>
              <a:t>a1ja2ja3j…</a:t>
            </a:r>
            <a:r>
              <a:rPr lang="fr-FR" altLang="en-US" i="1" dirty="0" err="1"/>
              <a:t>anj</a:t>
            </a:r>
            <a:r>
              <a:rPr lang="fr-FR" altLang="en-US" dirty="0"/>
              <a:t> formée par l »utilisation de </a:t>
            </a:r>
            <a:r>
              <a:rPr lang="fr-FR" altLang="en-US" i="1" dirty="0"/>
              <a:t>n</a:t>
            </a:r>
            <a:r>
              <a:rPr lang="fr-FR" altLang="en-US" dirty="0"/>
              <a:t> lettres ou symboles d’un alphabet.</a:t>
            </a:r>
          </a:p>
          <a:p>
            <a:r>
              <a:rPr lang="fr-FR" altLang="en-US" dirty="0"/>
              <a:t>A = {a0, . . . , a15} un alphabet de 16 lettres équiprobables.</a:t>
            </a:r>
            <a:br>
              <a:rPr lang="fr-FR" altLang="en-US" dirty="0"/>
            </a:br>
            <a:r>
              <a:rPr lang="fr-FR" altLang="en-US" dirty="0"/>
              <a:t>L’information propre d’une lettre a quelconque est I(a) = - log2(16 1 ) = 4.</a:t>
            </a:r>
            <a:br>
              <a:rPr lang="fr-FR" altLang="en-US" dirty="0"/>
            </a:br>
            <a:r>
              <a:rPr lang="fr-FR" altLang="en-US" dirty="0"/>
              <a:t>Dans ce cas particulier, l’information va consister à choisir un entier i dans</a:t>
            </a:r>
            <a:br>
              <a:rPr lang="fr-FR" altLang="en-US" dirty="0"/>
            </a:br>
            <a:r>
              <a:rPr lang="fr-FR" altLang="en-US" dirty="0"/>
              <a:t>{0, 1, . . . , 15} et pour représenter cette information il faut disposer de 4 bits.</a:t>
            </a:r>
            <a:br>
              <a:rPr lang="fr-FR" altLang="en-US" dirty="0"/>
            </a:br>
            <a:r>
              <a:rPr lang="fr-FR" altLang="en-US" dirty="0"/>
              <a:t>Il faut prendre garde au fait que ceci n’est vrai que parce que les lettres</a:t>
            </a:r>
            <a:br>
              <a:rPr lang="fr-FR" altLang="en-US" dirty="0"/>
            </a:br>
            <a:r>
              <a:rPr lang="fr-FR" altLang="en-US" dirty="0"/>
              <a:t>sont équiprobables. En effet, si ce n’est pas le cas, l’information propre d’une</a:t>
            </a:r>
            <a:br>
              <a:rPr lang="fr-FR" altLang="en-US" dirty="0"/>
            </a:br>
            <a:r>
              <a:rPr lang="fr-FR" altLang="en-US" dirty="0"/>
              <a:t>lettre sera généralement différente de 4 et l’information propre moyenne peut</a:t>
            </a:r>
            <a:br>
              <a:rPr lang="fr-FR" altLang="en-US" dirty="0"/>
            </a:br>
            <a:r>
              <a:rPr lang="fr-FR" altLang="en-US" dirty="0"/>
              <a:t>même être strictement inférieure à 4. </a:t>
            </a:r>
          </a:p>
          <a:p>
            <a:pPr>
              <a:buFont typeface="Wingdings" panose="05000000000000000000" pitchFamily="2" charset="2"/>
              <a:buNone/>
            </a:pPr>
            <a:endParaRPr lang="fr-FR" altLang="en-US" dirty="0"/>
          </a:p>
          <a:p>
            <a:pPr>
              <a:buFont typeface="Wingdings" panose="05000000000000000000" pitchFamily="2" charset="2"/>
              <a:buNone/>
            </a:pPr>
            <a:endParaRPr lang="fr-FR" altLang="en-US" dirty="0"/>
          </a:p>
          <a:p>
            <a:r>
              <a:rPr lang="fr-FR" altLang="en-US" b="1" u="sng" dirty="0"/>
              <a:t>Construction géométrique des codes irréductibles : arbre de décodage</a:t>
            </a:r>
          </a:p>
          <a:p>
            <a:endParaRPr lang="fr-FR" altLang="en-US" dirty="0"/>
          </a:p>
        </p:txBody>
      </p:sp>
      <p:sp>
        <p:nvSpPr>
          <p:cNvPr id="39940" name="Content Placeholder 3">
            <a:extLst>
              <a:ext uri="{FF2B5EF4-FFF2-40B4-BE49-F238E27FC236}">
                <a16:creationId xmlns="" xmlns:a16="http://schemas.microsoft.com/office/drawing/2014/main" id="{D1E10755-8078-423A-ADC0-9C5346C1D23B}"/>
              </a:ext>
            </a:extLst>
          </p:cNvPr>
          <p:cNvSpPr>
            <a:spLocks noGrp="1"/>
          </p:cNvSpPr>
          <p:nvPr>
            <p:ph idx="13"/>
          </p:nvPr>
        </p:nvSpPr>
        <p:spPr>
          <a:xfrm>
            <a:off x="0" y="6611938"/>
            <a:ext cx="8610600" cy="246062"/>
          </a:xfrm>
        </p:spPr>
        <p:txBody>
          <a:bodyPr/>
          <a:lstStyle/>
          <a:p>
            <a:endParaRPr lang="fr-FR" altLang="en-US"/>
          </a:p>
        </p:txBody>
      </p:sp>
      <p:sp>
        <p:nvSpPr>
          <p:cNvPr id="39941" name="Slide Number Placeholder 4">
            <a:extLst>
              <a:ext uri="{FF2B5EF4-FFF2-40B4-BE49-F238E27FC236}">
                <a16:creationId xmlns="" xmlns:a16="http://schemas.microsoft.com/office/drawing/2014/main" id="{63657249-9485-43A8-A50D-242A38737274}"/>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8C18DF90-BD84-491F-96E7-2120DFF2F0B9}" type="slidenum">
              <a:rPr lang="en-US" altLang="en-US" sz="1000"/>
              <a:pPr eaLnBrk="1" hangingPunct="1"/>
              <a:t>45</a:t>
            </a:fld>
            <a:endParaRPr lang="en-US" altLang="en-US" sz="1000"/>
          </a:p>
        </p:txBody>
      </p:sp>
      <p:sp>
        <p:nvSpPr>
          <p:cNvPr id="39942" name="Rectangle 5">
            <a:extLst>
              <a:ext uri="{FF2B5EF4-FFF2-40B4-BE49-F238E27FC236}">
                <a16:creationId xmlns="" xmlns:a16="http://schemas.microsoft.com/office/drawing/2014/main" id="{9745B393-6BC7-42E3-B3FC-2EFCD4ED4359}"/>
              </a:ext>
            </a:extLst>
          </p:cNvPr>
          <p:cNvSpPr>
            <a:spLocks noChangeArrowheads="1"/>
          </p:cNvSpPr>
          <p:nvPr/>
        </p:nvSpPr>
        <p:spPr bwMode="auto">
          <a:xfrm>
            <a:off x="0"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a:t> </a:t>
            </a:r>
          </a:p>
        </p:txBody>
      </p:sp>
      <p:pic>
        <p:nvPicPr>
          <p:cNvPr id="8" name="Image 7" descr="16127264565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contenu 2">
            <a:extLst>
              <a:ext uri="{FF2B5EF4-FFF2-40B4-BE49-F238E27FC236}">
                <a16:creationId xmlns="" xmlns:a16="http://schemas.microsoft.com/office/drawing/2014/main" id="{440C663F-054B-42DD-B119-AA85231F1707}"/>
              </a:ext>
            </a:extLst>
          </p:cNvPr>
          <p:cNvSpPr>
            <a:spLocks noGrp="1"/>
          </p:cNvSpPr>
          <p:nvPr>
            <p:ph idx="1"/>
          </p:nvPr>
        </p:nvSpPr>
        <p:spPr/>
        <p:txBody>
          <a:bodyPr/>
          <a:lstStyle/>
          <a:p>
            <a:endParaRPr lang="fr-FR" altLang="en-US"/>
          </a:p>
        </p:txBody>
      </p:sp>
      <p:sp>
        <p:nvSpPr>
          <p:cNvPr id="40964" name="Espace réservé du contenu 3">
            <a:extLst>
              <a:ext uri="{FF2B5EF4-FFF2-40B4-BE49-F238E27FC236}">
                <a16:creationId xmlns="" xmlns:a16="http://schemas.microsoft.com/office/drawing/2014/main" id="{FFB4C377-3E07-40CA-94D8-0FC00991EADD}"/>
              </a:ext>
            </a:extLst>
          </p:cNvPr>
          <p:cNvSpPr>
            <a:spLocks noGrp="1"/>
          </p:cNvSpPr>
          <p:nvPr>
            <p:ph idx="13"/>
          </p:nvPr>
        </p:nvSpPr>
        <p:spPr>
          <a:xfrm>
            <a:off x="0" y="6611938"/>
            <a:ext cx="8610600" cy="246062"/>
          </a:xfrm>
        </p:spPr>
        <p:txBody>
          <a:bodyPr/>
          <a:lstStyle/>
          <a:p>
            <a:endParaRPr lang="fr-FR" altLang="en-US"/>
          </a:p>
        </p:txBody>
      </p:sp>
      <p:sp>
        <p:nvSpPr>
          <p:cNvPr id="40965" name="Espace réservé du numéro de diapositive 4">
            <a:extLst>
              <a:ext uri="{FF2B5EF4-FFF2-40B4-BE49-F238E27FC236}">
                <a16:creationId xmlns="" xmlns:a16="http://schemas.microsoft.com/office/drawing/2014/main" id="{97977FC3-741E-46E4-AE4A-19DE3D18F884}"/>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EF6E0BAA-5BF9-485B-8F9E-A4A73F782727}" type="slidenum">
              <a:rPr lang="en-US" altLang="en-US" sz="1000"/>
              <a:pPr eaLnBrk="1" hangingPunct="1"/>
              <a:t>46</a:t>
            </a:fld>
            <a:endParaRPr lang="en-US" altLang="en-US" sz="1000"/>
          </a:p>
        </p:txBody>
      </p:sp>
      <p:pic>
        <p:nvPicPr>
          <p:cNvPr id="40966" name="Picture 2">
            <a:extLst>
              <a:ext uri="{FF2B5EF4-FFF2-40B4-BE49-F238E27FC236}">
                <a16:creationId xmlns="" xmlns:a16="http://schemas.microsoft.com/office/drawing/2014/main" id="{7B65AACA-6CD4-452D-ABEE-B7832C929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850"/>
          <a:stretch/>
        </p:blipFill>
        <p:spPr bwMode="auto">
          <a:xfrm>
            <a:off x="19844" y="529471"/>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 xmlns:a16="http://schemas.microsoft.com/office/drawing/2014/main" id="{612F30AF-B490-411A-8AF3-069292169FE9}"/>
              </a:ext>
            </a:extLst>
          </p:cNvPr>
          <p:cNvSpPr>
            <a:spLocks noGrp="1"/>
          </p:cNvSpPr>
          <p:nvPr>
            <p:ph type="title"/>
          </p:nvPr>
        </p:nvSpPr>
        <p:spPr>
          <a:xfrm>
            <a:off x="-31950" y="7474"/>
            <a:ext cx="7918651" cy="461963"/>
          </a:xfrm>
        </p:spPr>
        <p:txBody>
          <a:bodyPr/>
          <a:lstStyle/>
          <a:p>
            <a:r>
              <a:rPr lang="fr-FR" altLang="en-US" dirty="0"/>
              <a:t>Construction de codes irréductibles binaires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 xmlns:a16="http://schemas.microsoft.com/office/drawing/2014/main" id="{45355FE6-6259-470C-ACD7-0C3F36E86EB6}"/>
              </a:ext>
            </a:extLst>
          </p:cNvPr>
          <p:cNvSpPr>
            <a:spLocks noGrp="1"/>
          </p:cNvSpPr>
          <p:nvPr>
            <p:ph type="title"/>
          </p:nvPr>
        </p:nvSpPr>
        <p:spPr/>
        <p:txBody>
          <a:bodyPr/>
          <a:lstStyle/>
          <a:p>
            <a:r>
              <a:rPr lang="fr-FR" altLang="en-US" dirty="0"/>
              <a:t>Construction de codes irréductibles binaires</a:t>
            </a:r>
            <a:endParaRPr lang="fr-FR" altLang="en-US" dirty="0"/>
          </a:p>
        </p:txBody>
      </p:sp>
      <p:sp>
        <p:nvSpPr>
          <p:cNvPr id="40963" name="Espace réservé du contenu 2">
            <a:extLst>
              <a:ext uri="{FF2B5EF4-FFF2-40B4-BE49-F238E27FC236}">
                <a16:creationId xmlns="" xmlns:a16="http://schemas.microsoft.com/office/drawing/2014/main" id="{440C663F-054B-42DD-B119-AA85231F1707}"/>
              </a:ext>
            </a:extLst>
          </p:cNvPr>
          <p:cNvSpPr>
            <a:spLocks noGrp="1"/>
          </p:cNvSpPr>
          <p:nvPr>
            <p:ph idx="1"/>
          </p:nvPr>
        </p:nvSpPr>
        <p:spPr/>
        <p:txBody>
          <a:bodyPr/>
          <a:lstStyle/>
          <a:p>
            <a:endParaRPr lang="fr-FR" altLang="en-US"/>
          </a:p>
        </p:txBody>
      </p:sp>
      <p:sp>
        <p:nvSpPr>
          <p:cNvPr id="40964" name="Espace réservé du contenu 3">
            <a:extLst>
              <a:ext uri="{FF2B5EF4-FFF2-40B4-BE49-F238E27FC236}">
                <a16:creationId xmlns="" xmlns:a16="http://schemas.microsoft.com/office/drawing/2014/main" id="{FFB4C377-3E07-40CA-94D8-0FC00991EADD}"/>
              </a:ext>
            </a:extLst>
          </p:cNvPr>
          <p:cNvSpPr>
            <a:spLocks noGrp="1"/>
          </p:cNvSpPr>
          <p:nvPr>
            <p:ph idx="13"/>
          </p:nvPr>
        </p:nvSpPr>
        <p:spPr>
          <a:xfrm>
            <a:off x="0" y="6611938"/>
            <a:ext cx="8610600" cy="246062"/>
          </a:xfrm>
        </p:spPr>
        <p:txBody>
          <a:bodyPr/>
          <a:lstStyle/>
          <a:p>
            <a:endParaRPr lang="fr-FR" altLang="en-US"/>
          </a:p>
        </p:txBody>
      </p:sp>
      <p:sp>
        <p:nvSpPr>
          <p:cNvPr id="40965" name="Espace réservé du numéro de diapositive 4">
            <a:extLst>
              <a:ext uri="{FF2B5EF4-FFF2-40B4-BE49-F238E27FC236}">
                <a16:creationId xmlns="" xmlns:a16="http://schemas.microsoft.com/office/drawing/2014/main" id="{97977FC3-741E-46E4-AE4A-19DE3D18F884}"/>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EF6E0BAA-5BF9-485B-8F9E-A4A73F782727}" type="slidenum">
              <a:rPr lang="en-US" altLang="en-US" sz="1000"/>
              <a:pPr eaLnBrk="1" hangingPunct="1"/>
              <a:t>47</a:t>
            </a:fld>
            <a:endParaRPr lang="en-US" altLang="en-US" sz="1000"/>
          </a:p>
        </p:txBody>
      </p:sp>
      <p:pic>
        <p:nvPicPr>
          <p:cNvPr id="40966" name="Picture 2">
            <a:extLst>
              <a:ext uri="{FF2B5EF4-FFF2-40B4-BE49-F238E27FC236}">
                <a16:creationId xmlns="" xmlns:a16="http://schemas.microsoft.com/office/drawing/2014/main" id="{7B65AACA-6CD4-452D-ABEE-B7832C929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150"/>
          <a:stretch/>
        </p:blipFill>
        <p:spPr bwMode="auto">
          <a:xfrm>
            <a:off x="0" y="461963"/>
            <a:ext cx="9144000" cy="6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0"/>
            <a:ext cx="827584"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528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 xmlns:a16="http://schemas.microsoft.com/office/drawing/2014/main" id="{60AC477A-17A2-45FE-8AA6-C8DCD41E49A6}"/>
              </a:ext>
            </a:extLst>
          </p:cNvPr>
          <p:cNvSpPr>
            <a:spLocks noGrp="1"/>
          </p:cNvSpPr>
          <p:nvPr>
            <p:ph type="title"/>
          </p:nvPr>
        </p:nvSpPr>
        <p:spPr/>
        <p:txBody>
          <a:bodyPr/>
          <a:lstStyle/>
          <a:p>
            <a:r>
              <a:rPr lang="fr-FR" altLang="en-US"/>
              <a:t>Construction de codes irréductibles binaires</a:t>
            </a:r>
            <a:endParaRPr lang="fr-FR" altLang="en-US" dirty="0"/>
          </a:p>
        </p:txBody>
      </p:sp>
      <p:sp>
        <p:nvSpPr>
          <p:cNvPr id="41987" name="Espace réservé du contenu 2">
            <a:extLst>
              <a:ext uri="{FF2B5EF4-FFF2-40B4-BE49-F238E27FC236}">
                <a16:creationId xmlns="" xmlns:a16="http://schemas.microsoft.com/office/drawing/2014/main" id="{61D98991-EB77-49CB-BB18-D7A2895F0E92}"/>
              </a:ext>
            </a:extLst>
          </p:cNvPr>
          <p:cNvSpPr>
            <a:spLocks noGrp="1"/>
          </p:cNvSpPr>
          <p:nvPr>
            <p:ph idx="1"/>
          </p:nvPr>
        </p:nvSpPr>
        <p:spPr/>
        <p:txBody>
          <a:bodyPr/>
          <a:lstStyle/>
          <a:p>
            <a:endParaRPr lang="fr-FR" altLang="en-US"/>
          </a:p>
        </p:txBody>
      </p:sp>
      <p:sp>
        <p:nvSpPr>
          <p:cNvPr id="41988" name="Espace réservé du contenu 3">
            <a:extLst>
              <a:ext uri="{FF2B5EF4-FFF2-40B4-BE49-F238E27FC236}">
                <a16:creationId xmlns="" xmlns:a16="http://schemas.microsoft.com/office/drawing/2014/main" id="{A6280E32-49C5-43AA-879F-C18F3BCA0C4D}"/>
              </a:ext>
            </a:extLst>
          </p:cNvPr>
          <p:cNvSpPr>
            <a:spLocks noGrp="1"/>
          </p:cNvSpPr>
          <p:nvPr>
            <p:ph idx="13"/>
          </p:nvPr>
        </p:nvSpPr>
        <p:spPr>
          <a:xfrm>
            <a:off x="0" y="6611938"/>
            <a:ext cx="8610600" cy="246062"/>
          </a:xfrm>
        </p:spPr>
        <p:txBody>
          <a:bodyPr/>
          <a:lstStyle/>
          <a:p>
            <a:endParaRPr lang="fr-FR" altLang="en-US"/>
          </a:p>
        </p:txBody>
      </p:sp>
      <p:sp>
        <p:nvSpPr>
          <p:cNvPr id="41989" name="Espace réservé du numéro de diapositive 4">
            <a:extLst>
              <a:ext uri="{FF2B5EF4-FFF2-40B4-BE49-F238E27FC236}">
                <a16:creationId xmlns="" xmlns:a16="http://schemas.microsoft.com/office/drawing/2014/main" id="{6DEFF5FB-6F27-4893-9FFC-4645C2C20748}"/>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ADCA40D0-3147-4F36-B657-02B134AED939}" type="slidenum">
              <a:rPr lang="en-US" altLang="en-US" sz="1000"/>
              <a:pPr eaLnBrk="1" hangingPunct="1"/>
              <a:t>48</a:t>
            </a:fld>
            <a:endParaRPr lang="en-US" altLang="en-US" sz="1000"/>
          </a:p>
        </p:txBody>
      </p:sp>
      <p:pic>
        <p:nvPicPr>
          <p:cNvPr id="41990" name="Picture 3">
            <a:extLst>
              <a:ext uri="{FF2B5EF4-FFF2-40B4-BE49-F238E27FC236}">
                <a16:creationId xmlns="" xmlns:a16="http://schemas.microsoft.com/office/drawing/2014/main" id="{8BFB564A-8DB9-4AA8-A527-877EAFD167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200"/>
          <a:stretch/>
        </p:blipFill>
        <p:spPr bwMode="auto">
          <a:xfrm>
            <a:off x="0" y="461962"/>
            <a:ext cx="9144000"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 xmlns:a16="http://schemas.microsoft.com/office/drawing/2014/main" id="{60AC477A-17A2-45FE-8AA6-C8DCD41E49A6}"/>
              </a:ext>
            </a:extLst>
          </p:cNvPr>
          <p:cNvSpPr>
            <a:spLocks noGrp="1"/>
          </p:cNvSpPr>
          <p:nvPr>
            <p:ph type="title"/>
          </p:nvPr>
        </p:nvSpPr>
        <p:spPr/>
        <p:txBody>
          <a:bodyPr/>
          <a:lstStyle/>
          <a:p>
            <a:r>
              <a:rPr lang="fr-FR" altLang="en-US"/>
              <a:t>Construction de codes irréductibles binaires</a:t>
            </a:r>
            <a:endParaRPr lang="fr-FR" altLang="en-US" dirty="0"/>
          </a:p>
        </p:txBody>
      </p:sp>
      <p:sp>
        <p:nvSpPr>
          <p:cNvPr id="41987" name="Espace réservé du contenu 2">
            <a:extLst>
              <a:ext uri="{FF2B5EF4-FFF2-40B4-BE49-F238E27FC236}">
                <a16:creationId xmlns="" xmlns:a16="http://schemas.microsoft.com/office/drawing/2014/main" id="{61D98991-EB77-49CB-BB18-D7A2895F0E92}"/>
              </a:ext>
            </a:extLst>
          </p:cNvPr>
          <p:cNvSpPr>
            <a:spLocks noGrp="1"/>
          </p:cNvSpPr>
          <p:nvPr>
            <p:ph idx="1"/>
          </p:nvPr>
        </p:nvSpPr>
        <p:spPr/>
        <p:txBody>
          <a:bodyPr/>
          <a:lstStyle/>
          <a:p>
            <a:endParaRPr lang="fr-FR" altLang="en-US"/>
          </a:p>
        </p:txBody>
      </p:sp>
      <p:sp>
        <p:nvSpPr>
          <p:cNvPr id="41988" name="Espace réservé du contenu 3">
            <a:extLst>
              <a:ext uri="{FF2B5EF4-FFF2-40B4-BE49-F238E27FC236}">
                <a16:creationId xmlns="" xmlns:a16="http://schemas.microsoft.com/office/drawing/2014/main" id="{A6280E32-49C5-43AA-879F-C18F3BCA0C4D}"/>
              </a:ext>
            </a:extLst>
          </p:cNvPr>
          <p:cNvSpPr>
            <a:spLocks noGrp="1"/>
          </p:cNvSpPr>
          <p:nvPr>
            <p:ph idx="13"/>
          </p:nvPr>
        </p:nvSpPr>
        <p:spPr>
          <a:xfrm>
            <a:off x="0" y="6611938"/>
            <a:ext cx="8610600" cy="246062"/>
          </a:xfrm>
        </p:spPr>
        <p:txBody>
          <a:bodyPr/>
          <a:lstStyle/>
          <a:p>
            <a:endParaRPr lang="fr-FR" altLang="en-US"/>
          </a:p>
        </p:txBody>
      </p:sp>
      <p:sp>
        <p:nvSpPr>
          <p:cNvPr id="41989" name="Espace réservé du numéro de diapositive 4">
            <a:extLst>
              <a:ext uri="{FF2B5EF4-FFF2-40B4-BE49-F238E27FC236}">
                <a16:creationId xmlns="" xmlns:a16="http://schemas.microsoft.com/office/drawing/2014/main" id="{6DEFF5FB-6F27-4893-9FFC-4645C2C20748}"/>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ADCA40D0-3147-4F36-B657-02B134AED939}" type="slidenum">
              <a:rPr lang="en-US" altLang="en-US" sz="1000"/>
              <a:pPr eaLnBrk="1" hangingPunct="1"/>
              <a:t>49</a:t>
            </a:fld>
            <a:endParaRPr lang="en-US" altLang="en-US" sz="1000"/>
          </a:p>
        </p:txBody>
      </p:sp>
      <p:pic>
        <p:nvPicPr>
          <p:cNvPr id="41990" name="Picture 3">
            <a:extLst>
              <a:ext uri="{FF2B5EF4-FFF2-40B4-BE49-F238E27FC236}">
                <a16:creationId xmlns="" xmlns:a16="http://schemas.microsoft.com/office/drawing/2014/main" id="{8BFB564A-8DB9-4AA8-A527-877EAFD167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750"/>
          <a:stretch/>
        </p:blipFill>
        <p:spPr bwMode="auto">
          <a:xfrm>
            <a:off x="0" y="461962"/>
            <a:ext cx="9144000"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770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a:extLst>
              <a:ext uri="{FF2B5EF4-FFF2-40B4-BE49-F238E27FC236}">
                <a16:creationId xmlns="" xmlns:a16="http://schemas.microsoft.com/office/drawing/2014/main" id="{DA8751D5-0E01-42B8-A5CF-F6CADCE8B934}"/>
              </a:ext>
            </a:extLst>
          </p:cNvPr>
          <p:cNvSpPr>
            <a:spLocks noGrp="1"/>
          </p:cNvSpPr>
          <p:nvPr>
            <p:ph type="title"/>
          </p:nvPr>
        </p:nvSpPr>
        <p:spPr/>
        <p:txBody>
          <a:bodyPr/>
          <a:lstStyle/>
          <a:p>
            <a:r>
              <a:rPr lang="fr-FR" altLang="en-US"/>
              <a:t>Entropie de Shannon</a:t>
            </a:r>
          </a:p>
        </p:txBody>
      </p:sp>
      <p:sp>
        <p:nvSpPr>
          <p:cNvPr id="2053" name="Slide Number Placeholder 3">
            <a:extLst>
              <a:ext uri="{FF2B5EF4-FFF2-40B4-BE49-F238E27FC236}">
                <a16:creationId xmlns="" xmlns:a16="http://schemas.microsoft.com/office/drawing/2014/main" id="{7CFF2055-2E6E-4D5F-A419-8B4ABB56E3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717F4C0E-5FDE-4AC8-A9B8-2ED25B62C438}" type="slidenum">
              <a:rPr lang="en-US" altLang="en-US" sz="1000"/>
              <a:pPr eaLnBrk="1" hangingPunct="1"/>
              <a:t>5</a:t>
            </a:fld>
            <a:endParaRPr lang="en-US" altLang="en-US" sz="1000"/>
          </a:p>
        </p:txBody>
      </p:sp>
      <p:sp>
        <p:nvSpPr>
          <p:cNvPr id="2054" name="Content Placeholder 6">
            <a:extLst>
              <a:ext uri="{FF2B5EF4-FFF2-40B4-BE49-F238E27FC236}">
                <a16:creationId xmlns="" xmlns:a16="http://schemas.microsoft.com/office/drawing/2014/main" id="{E0B2ACD7-3A7C-4823-9C1E-B970DD1D1031}"/>
              </a:ext>
            </a:extLst>
          </p:cNvPr>
          <p:cNvSpPr>
            <a:spLocks noGrp="1"/>
          </p:cNvSpPr>
          <p:nvPr>
            <p:ph idx="1"/>
          </p:nvPr>
        </p:nvSpPr>
        <p:spPr>
          <a:xfrm>
            <a:off x="285750" y="928688"/>
            <a:ext cx="8726488" cy="2947987"/>
          </a:xfrm>
        </p:spPr>
        <p:txBody>
          <a:bodyPr/>
          <a:lstStyle/>
          <a:p>
            <a:r>
              <a:rPr lang="fr-FR" altLang="en-US" b="1" dirty="0">
                <a:solidFill>
                  <a:srgbClr val="002060"/>
                </a:solidFill>
              </a:rPr>
              <a:t>Information mutuelle</a:t>
            </a:r>
            <a:r>
              <a:rPr lang="fr-FR" altLang="en-US" dirty="0"/>
              <a:t/>
            </a:r>
            <a:br>
              <a:rPr lang="fr-FR" altLang="en-US" dirty="0"/>
            </a:br>
            <a:r>
              <a:rPr lang="fr-FR" altLang="en-US" dirty="0"/>
              <a:t> → Mesure de la </a:t>
            </a:r>
            <a:r>
              <a:rPr lang="fr-FR" altLang="en-US" b="1" dirty="0"/>
              <a:t>corrélation </a:t>
            </a:r>
            <a:r>
              <a:rPr lang="fr-FR" altLang="en-US" dirty="0"/>
              <a:t>entre deux variables</a:t>
            </a:r>
          </a:p>
          <a:p>
            <a:r>
              <a:rPr lang="fr-FR" altLang="en-US" b="1" dirty="0"/>
              <a:t>Formule</a:t>
            </a:r>
            <a:br>
              <a:rPr lang="fr-FR" altLang="en-US" b="1" dirty="0"/>
            </a:br>
            <a:r>
              <a:rPr lang="fr-FR" altLang="en-US" dirty="0"/>
              <a:t/>
            </a:r>
            <a:br>
              <a:rPr lang="fr-FR" altLang="en-US" dirty="0"/>
            </a:br>
            <a:endParaRPr lang="fr-FR" altLang="en-US" dirty="0"/>
          </a:p>
          <a:p>
            <a:r>
              <a:rPr lang="fr-FR" altLang="en-US" b="1" dirty="0"/>
              <a:t>Propriétés</a:t>
            </a:r>
            <a:br>
              <a:rPr lang="fr-FR" altLang="en-US" b="1" dirty="0"/>
            </a:br>
            <a:r>
              <a:rPr lang="fr-FR" altLang="en-US" dirty="0"/>
              <a:t>- </a:t>
            </a:r>
            <a:r>
              <a:rPr lang="fr-FR" altLang="en-US" b="1" dirty="0"/>
              <a:t>Positive </a:t>
            </a:r>
            <a:r>
              <a:rPr lang="fr-FR" altLang="en-US" dirty="0"/>
              <a:t>:  </a:t>
            </a:r>
          </a:p>
          <a:p>
            <a:pPr>
              <a:buFont typeface="Wingdings" panose="05000000000000000000" pitchFamily="2" charset="2"/>
              <a:buNone/>
            </a:pPr>
            <a:r>
              <a:rPr lang="fr-FR" altLang="en-US" dirty="0"/>
              <a:t>	- En cas d’indépendance : </a:t>
            </a:r>
            <a:r>
              <a:rPr lang="fr-FR" altLang="en-US" i="1" dirty="0"/>
              <a:t>I</a:t>
            </a:r>
            <a:r>
              <a:rPr lang="fr-FR" altLang="en-US" dirty="0"/>
              <a:t>(</a:t>
            </a:r>
            <a:r>
              <a:rPr lang="fr-FR" altLang="en-US" i="1" dirty="0"/>
              <a:t>X, Y</a:t>
            </a:r>
            <a:r>
              <a:rPr lang="fr-FR" altLang="en-US" dirty="0"/>
              <a:t>) = 0</a:t>
            </a:r>
            <a:br>
              <a:rPr lang="fr-FR" altLang="en-US" dirty="0"/>
            </a:br>
            <a:r>
              <a:rPr lang="fr-FR" altLang="en-US" dirty="0"/>
              <a:t>- Lien / entropie : </a:t>
            </a:r>
            <a:r>
              <a:rPr lang="fr-FR" altLang="en-US" i="1" dirty="0"/>
              <a:t>H</a:t>
            </a:r>
            <a:r>
              <a:rPr lang="fr-FR" altLang="en-US" dirty="0"/>
              <a:t>(</a:t>
            </a:r>
            <a:r>
              <a:rPr lang="fr-FR" altLang="en-US" i="1" dirty="0"/>
              <a:t>X, Y</a:t>
            </a:r>
            <a:r>
              <a:rPr lang="fr-FR" altLang="en-US" dirty="0"/>
              <a:t>) = </a:t>
            </a:r>
            <a:r>
              <a:rPr lang="fr-FR" altLang="en-US" i="1" dirty="0"/>
              <a:t>H</a:t>
            </a:r>
            <a:r>
              <a:rPr lang="fr-FR" altLang="en-US" dirty="0"/>
              <a:t>(</a:t>
            </a:r>
            <a:r>
              <a:rPr lang="fr-FR" altLang="en-US" i="1" dirty="0"/>
              <a:t>X</a:t>
            </a:r>
            <a:r>
              <a:rPr lang="fr-FR" altLang="en-US" dirty="0"/>
              <a:t>) + </a:t>
            </a:r>
            <a:r>
              <a:rPr lang="fr-FR" altLang="en-US" i="1" dirty="0"/>
              <a:t>H</a:t>
            </a:r>
            <a:r>
              <a:rPr lang="fr-FR" altLang="en-US" dirty="0"/>
              <a:t>(</a:t>
            </a:r>
            <a:r>
              <a:rPr lang="fr-FR" altLang="en-US" i="1" dirty="0"/>
              <a:t>Y</a:t>
            </a:r>
            <a:r>
              <a:rPr lang="fr-FR" altLang="en-US" dirty="0"/>
              <a:t>) + </a:t>
            </a:r>
            <a:r>
              <a:rPr lang="fr-FR" altLang="en-US" i="1" dirty="0"/>
              <a:t>I</a:t>
            </a:r>
            <a:r>
              <a:rPr lang="fr-FR" altLang="en-US" dirty="0"/>
              <a:t>(</a:t>
            </a:r>
            <a:r>
              <a:rPr lang="fr-FR" altLang="en-US" i="1" dirty="0"/>
              <a:t>X, Y</a:t>
            </a:r>
            <a:r>
              <a:rPr lang="fr-FR" altLang="en-US" dirty="0"/>
              <a:t>)</a:t>
            </a:r>
            <a:br>
              <a:rPr lang="fr-FR" altLang="en-US" dirty="0"/>
            </a:br>
            <a:r>
              <a:rPr lang="fr-FR" altLang="en-US" dirty="0"/>
              <a:t>- Lien / entropie conditionnelle : </a:t>
            </a:r>
            <a:r>
              <a:rPr lang="fr-FR" altLang="en-US" i="1" dirty="0"/>
              <a:t>I</a:t>
            </a:r>
            <a:r>
              <a:rPr lang="fr-FR" altLang="en-US" dirty="0"/>
              <a:t>(</a:t>
            </a:r>
            <a:r>
              <a:rPr lang="fr-FR" altLang="en-US" i="1" dirty="0"/>
              <a:t>X, Y</a:t>
            </a:r>
            <a:r>
              <a:rPr lang="fr-FR" altLang="en-US" dirty="0"/>
              <a:t>) = </a:t>
            </a:r>
            <a:r>
              <a:rPr lang="fr-FR" altLang="en-US" i="1" dirty="0"/>
              <a:t>H</a:t>
            </a:r>
            <a:r>
              <a:rPr lang="fr-FR" altLang="en-US" dirty="0"/>
              <a:t>(</a:t>
            </a:r>
            <a:r>
              <a:rPr lang="fr-FR" altLang="en-US" i="1" dirty="0"/>
              <a:t>X</a:t>
            </a:r>
            <a:r>
              <a:rPr lang="fr-FR" altLang="en-US" dirty="0"/>
              <a:t>) - </a:t>
            </a:r>
            <a:r>
              <a:rPr lang="fr-FR" altLang="en-US" i="1" dirty="0"/>
              <a:t>H</a:t>
            </a:r>
            <a:r>
              <a:rPr lang="fr-FR" altLang="en-US" dirty="0"/>
              <a:t>(</a:t>
            </a:r>
            <a:r>
              <a:rPr lang="fr-FR" altLang="en-US" i="1" dirty="0"/>
              <a:t>X</a:t>
            </a:r>
            <a:r>
              <a:rPr lang="fr-FR" altLang="en-US" dirty="0"/>
              <a:t>|</a:t>
            </a:r>
            <a:r>
              <a:rPr lang="fr-FR" altLang="en-US" i="1" dirty="0"/>
              <a:t>Y</a:t>
            </a:r>
            <a:r>
              <a:rPr lang="fr-FR" altLang="en-US" dirty="0"/>
              <a:t>) </a:t>
            </a:r>
            <a:br>
              <a:rPr lang="fr-FR" altLang="en-US" dirty="0"/>
            </a:br>
            <a:endParaRPr lang="fr-FR" altLang="en-US" dirty="0"/>
          </a:p>
        </p:txBody>
      </p:sp>
      <p:graphicFrame>
        <p:nvGraphicFramePr>
          <p:cNvPr id="2050" name="Object 4">
            <a:extLst>
              <a:ext uri="{FF2B5EF4-FFF2-40B4-BE49-F238E27FC236}">
                <a16:creationId xmlns="" xmlns:a16="http://schemas.microsoft.com/office/drawing/2014/main" id="{1C0EB146-5586-4B08-9D4D-872ED9001007}"/>
              </a:ext>
            </a:extLst>
          </p:cNvPr>
          <p:cNvGraphicFramePr>
            <a:graphicFrameLocks noChangeAspect="1"/>
          </p:cNvGraphicFramePr>
          <p:nvPr/>
        </p:nvGraphicFramePr>
        <p:xfrm>
          <a:off x="1500188" y="1357313"/>
          <a:ext cx="5857875" cy="714375"/>
        </p:xfrm>
        <a:graphic>
          <a:graphicData uri="http://schemas.openxmlformats.org/presentationml/2006/ole">
            <mc:AlternateContent xmlns:mc="http://schemas.openxmlformats.org/markup-compatibility/2006">
              <mc:Choice xmlns:v="urn:schemas-microsoft-com:vml" Requires="v">
                <p:oleObj spid="_x0000_s2103" name="Equation" r:id="rId3" imgW="3733560" imgH="431640" progId="Equation.3">
                  <p:embed/>
                </p:oleObj>
              </mc:Choice>
              <mc:Fallback>
                <p:oleObj name="Equation" r:id="rId3" imgW="3733560" imgH="431640" progId="Equation.3">
                  <p:embed/>
                  <p:pic>
                    <p:nvPicPr>
                      <p:cNvPr id="2050" name="Object 4">
                        <a:extLst>
                          <a:ext uri="{FF2B5EF4-FFF2-40B4-BE49-F238E27FC236}">
                            <a16:creationId xmlns="" xmlns:a16="http://schemas.microsoft.com/office/drawing/2014/main" id="{1C0EB146-5586-4B08-9D4D-872ED9001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1357313"/>
                        <a:ext cx="5857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a:extLst>
              <a:ext uri="{FF2B5EF4-FFF2-40B4-BE49-F238E27FC236}">
                <a16:creationId xmlns="" xmlns:a16="http://schemas.microsoft.com/office/drawing/2014/main" id="{043C67C6-9347-43B2-942F-D1FCDC506EC4}"/>
              </a:ext>
            </a:extLst>
          </p:cNvPr>
          <p:cNvGraphicFramePr>
            <a:graphicFrameLocks noChangeAspect="1"/>
          </p:cNvGraphicFramePr>
          <p:nvPr/>
        </p:nvGraphicFramePr>
        <p:xfrm>
          <a:off x="1857375" y="2428875"/>
          <a:ext cx="1214438" cy="346075"/>
        </p:xfrm>
        <a:graphic>
          <a:graphicData uri="http://schemas.openxmlformats.org/presentationml/2006/ole">
            <mc:AlternateContent xmlns:mc="http://schemas.openxmlformats.org/markup-compatibility/2006">
              <mc:Choice xmlns:v="urn:schemas-microsoft-com:vml" Requires="v">
                <p:oleObj spid="_x0000_s2104" name="Equation" r:id="rId5" imgW="736560" imgH="203040" progId="Equation.3">
                  <p:embed/>
                </p:oleObj>
              </mc:Choice>
              <mc:Fallback>
                <p:oleObj name="Equation" r:id="rId5" imgW="736560" imgH="203040" progId="Equation.3">
                  <p:embed/>
                  <p:pic>
                    <p:nvPicPr>
                      <p:cNvPr id="2051" name="Object 5">
                        <a:extLst>
                          <a:ext uri="{FF2B5EF4-FFF2-40B4-BE49-F238E27FC236}">
                            <a16:creationId xmlns="" xmlns:a16="http://schemas.microsoft.com/office/drawing/2014/main" id="{043C67C6-9347-43B2-942F-D1FCDC506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2428875"/>
                        <a:ext cx="121443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56" name="Rectangle 7">
                <a:extLst>
                  <a:ext uri="{FF2B5EF4-FFF2-40B4-BE49-F238E27FC236}">
                    <a16:creationId xmlns="" xmlns:a16="http://schemas.microsoft.com/office/drawing/2014/main" id="{4F005E2D-DE57-40CC-BF2B-9E1237116BE3}"/>
                  </a:ext>
                </a:extLst>
              </p:cNvPr>
              <p:cNvSpPr>
                <a:spLocks noChangeArrowheads="1"/>
              </p:cNvSpPr>
              <p:nvPr/>
            </p:nvSpPr>
            <p:spPr bwMode="auto">
              <a:xfrm>
                <a:off x="285750" y="3643313"/>
                <a:ext cx="8858250" cy="3333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sz="1600" i="0" dirty="0" smtClean="0"/>
                  <a:t>Quelque exemples:</a:t>
                </a:r>
                <a:r>
                  <a:rPr lang="fr-FR" altLang="en-US" sz="1600" b="0" i="0" dirty="0"/>
                  <a:t/>
                </a:r>
                <a:br>
                  <a:rPr lang="fr-FR" altLang="en-US" sz="1600" b="0" i="0" dirty="0"/>
                </a:br>
                <a:r>
                  <a:rPr lang="fr-FR" altLang="en-US" sz="1600" b="0" i="0" dirty="0"/>
                  <a:t>• Un événement qui a une chance sur 2 de se produire conduit à une quantité d’information de</a:t>
                </a:r>
                <a:br>
                  <a:rPr lang="fr-FR" altLang="en-US" sz="1600" b="0" i="0" dirty="0"/>
                </a:br>
                <a:r>
                  <a:rPr lang="fr-FR" altLang="en-US" sz="1600" b="0" i="0" dirty="0" smtClean="0"/>
                  <a:t>           </a:t>
                </a:r>
                <a:r>
                  <a:rPr lang="fr-FR" altLang="en-US" sz="1600" i="0" dirty="0" smtClean="0"/>
                  <a:t>- </a:t>
                </a:r>
                <a14:m>
                  <m:oMath xmlns:m="http://schemas.openxmlformats.org/officeDocument/2006/math">
                    <m:sSub>
                      <m:sSubPr>
                        <m:ctrlPr>
                          <a:rPr lang="pt-BR" altLang="en-US" sz="1600" i="1" dirty="0">
                            <a:latin typeface="Cambria Math" panose="02040503050406030204" pitchFamily="18" charset="0"/>
                          </a:rPr>
                        </m:ctrlPr>
                      </m:sSubPr>
                      <m:e>
                        <m:r>
                          <a:rPr lang="fr-FR" altLang="en-US" sz="1600" dirty="0">
                            <a:latin typeface="Cambria Math" panose="02040503050406030204" pitchFamily="18" charset="0"/>
                          </a:rPr>
                          <m:t>𝒍𝒐𝒈</m:t>
                        </m:r>
                      </m:e>
                      <m:sub>
                        <m:r>
                          <a:rPr lang="fr-FR" altLang="en-US" sz="1600" dirty="0">
                            <a:latin typeface="Cambria Math" panose="02040503050406030204" pitchFamily="18" charset="0"/>
                          </a:rPr>
                          <m:t>𝟐</m:t>
                        </m:r>
                      </m:sub>
                    </m:sSub>
                  </m:oMath>
                </a14:m>
                <a:r>
                  <a:rPr lang="fr-FR" altLang="en-US" sz="1600" i="0" dirty="0"/>
                  <a:t>(1/2</a:t>
                </a:r>
                <a:r>
                  <a:rPr lang="fr-FR" altLang="en-US" sz="1600" i="0" dirty="0" smtClean="0"/>
                  <a:t>) = </a:t>
                </a:r>
                <a:r>
                  <a:rPr lang="fr-FR" altLang="en-US" sz="1600" i="0" dirty="0"/>
                  <a:t>1 </a:t>
                </a:r>
                <a:r>
                  <a:rPr lang="fr-FR" altLang="en-US" sz="1600" i="0" dirty="0" smtClean="0"/>
                  <a:t>bit</a:t>
                </a:r>
                <a14:m>
                  <m:oMath xmlns:m="http://schemas.openxmlformats.org/officeDocument/2006/math">
                    <m:r>
                      <a:rPr lang="fr-FR" altLang="en-US" sz="1600" b="1" i="0" smtClean="0">
                        <a:latin typeface="Cambria Math" panose="02040503050406030204" pitchFamily="18" charset="0"/>
                      </a:rPr>
                      <m:t> </m:t>
                    </m:r>
                  </m:oMath>
                </a14:m>
                <a:endParaRPr lang="fr-FR" altLang="en-US" sz="1600" b="0" i="0" dirty="0" smtClean="0"/>
              </a:p>
              <a:p>
                <a:pPr eaLnBrk="1" hangingPunct="1"/>
                <a:r>
                  <a:rPr lang="fr-FR" altLang="en-US" sz="1600" b="0" i="0" dirty="0" smtClean="0"/>
                  <a:t>• </a:t>
                </a:r>
                <a:r>
                  <a:rPr lang="fr-FR" altLang="en-US" sz="1600" b="0" i="0" dirty="0"/>
                  <a:t>Une source peut délivrer 8 événements équiprobables : </a:t>
                </a:r>
                <a:r>
                  <a:rPr lang="fr-FR" altLang="en-US" sz="1600" i="0" dirty="0" err="1" smtClean="0"/>
                  <a:t>ITotal</a:t>
                </a:r>
                <a:r>
                  <a:rPr lang="fr-FR" altLang="en-US" sz="1600" i="0" dirty="0" smtClean="0"/>
                  <a:t> = </a:t>
                </a:r>
                <a:r>
                  <a:rPr lang="fr-FR" altLang="en-US" sz="1600" i="0" dirty="0"/>
                  <a:t>-8*</a:t>
                </a:r>
                <a14:m>
                  <m:oMath xmlns:m="http://schemas.openxmlformats.org/officeDocument/2006/math">
                    <m:sSub>
                      <m:sSubPr>
                        <m:ctrlPr>
                          <a:rPr lang="pt-BR" altLang="en-US" sz="1600" i="1" dirty="0">
                            <a:latin typeface="Cambria Math" panose="02040503050406030204" pitchFamily="18" charset="0"/>
                          </a:rPr>
                        </m:ctrlPr>
                      </m:sSubPr>
                      <m:e>
                        <m:r>
                          <a:rPr lang="fr-FR" altLang="en-US" sz="1600" dirty="0">
                            <a:latin typeface="Cambria Math" panose="02040503050406030204" pitchFamily="18" charset="0"/>
                          </a:rPr>
                          <m:t>𝒍𝒐𝒈</m:t>
                        </m:r>
                      </m:e>
                      <m:sub>
                        <m:r>
                          <a:rPr lang="fr-FR" altLang="en-US" sz="1600" dirty="0">
                            <a:latin typeface="Cambria Math" panose="02040503050406030204" pitchFamily="18" charset="0"/>
                          </a:rPr>
                          <m:t>𝟐</m:t>
                        </m:r>
                      </m:sub>
                    </m:sSub>
                  </m:oMath>
                </a14:m>
                <a:r>
                  <a:rPr lang="fr-FR" altLang="en-US" sz="1600" i="0" dirty="0"/>
                  <a:t>(</a:t>
                </a:r>
                <a:r>
                  <a:rPr lang="fr-FR" altLang="en-US" sz="1600" i="0" dirty="0" smtClean="0"/>
                  <a:t>1/8) = </a:t>
                </a:r>
                <a:r>
                  <a:rPr lang="fr-FR" altLang="en-US" sz="1600" i="0" dirty="0"/>
                  <a:t>24 bits</a:t>
                </a:r>
                <a:r>
                  <a:rPr lang="fr-FR" altLang="en-US" sz="1600" dirty="0"/>
                  <a:t> </a:t>
                </a:r>
              </a:p>
              <a:p>
                <a:pPr eaLnBrk="1" hangingPunct="1"/>
                <a:r>
                  <a:rPr lang="fr-FR" altLang="en-US" sz="1600" b="0" i="0" dirty="0"/>
                  <a:t>• On extrait au hasard une carte d'un jeu de 32 cartes. On a </a:t>
                </a:r>
                <a:r>
                  <a:rPr lang="fr-FR" altLang="en-US" sz="1600" b="0" dirty="0"/>
                  <a:t>H</a:t>
                </a:r>
                <a:r>
                  <a:rPr lang="fr-FR" altLang="en-US" sz="1600" b="0" i="0" dirty="0"/>
                  <a:t>(</a:t>
                </a:r>
                <a:r>
                  <a:rPr lang="fr-FR" altLang="en-US" sz="1600" b="0" dirty="0"/>
                  <a:t>X</a:t>
                </a:r>
                <a:r>
                  <a:rPr lang="fr-FR" altLang="en-US" sz="1600" b="0" i="0" dirty="0"/>
                  <a:t>) = -32 </a:t>
                </a:r>
                <a:r>
                  <a:rPr lang="fr-FR" altLang="en-US" sz="1600" b="0" i="0" dirty="0" smtClean="0"/>
                  <a:t>* </a:t>
                </a:r>
                <a:r>
                  <a:rPr lang="fr-FR" altLang="en-US" sz="1600" b="0" i="0" dirty="0"/>
                  <a:t>1/32 </a:t>
                </a:r>
                <a:r>
                  <a:rPr lang="fr-FR" altLang="en-US" sz="1600" b="0" i="0" dirty="0" smtClean="0"/>
                  <a:t>* </a:t>
                </a:r>
                <a14:m>
                  <m:oMath xmlns:m="http://schemas.openxmlformats.org/officeDocument/2006/math">
                    <m:sSub>
                      <m:sSubPr>
                        <m:ctrlPr>
                          <a:rPr lang="pt-BR" altLang="en-US" sz="1600" b="0" i="1" dirty="0">
                            <a:latin typeface="Cambria Math" panose="02040503050406030204" pitchFamily="18" charset="0"/>
                          </a:rPr>
                        </m:ctrlPr>
                      </m:sSubPr>
                      <m:e>
                        <m:r>
                          <a:rPr lang="fr-FR" altLang="en-US" sz="1600" b="0" i="1" dirty="0">
                            <a:latin typeface="Cambria Math" panose="02040503050406030204" pitchFamily="18" charset="0"/>
                          </a:rPr>
                          <m:t>𝑙𝑜𝑔</m:t>
                        </m:r>
                      </m:e>
                      <m:sub>
                        <m:r>
                          <a:rPr lang="fr-FR" altLang="en-US" sz="1600" b="0" i="1" dirty="0">
                            <a:latin typeface="Cambria Math" panose="02040503050406030204" pitchFamily="18" charset="0"/>
                          </a:rPr>
                          <m:t>2</m:t>
                        </m:r>
                      </m:sub>
                    </m:sSub>
                  </m:oMath>
                </a14:m>
                <a:r>
                  <a:rPr lang="fr-FR" altLang="en-US" sz="1600" b="0" i="0" dirty="0"/>
                  <a:t>(</a:t>
                </a:r>
                <a:r>
                  <a:rPr lang="fr-FR" altLang="en-US" sz="1600" b="0" i="0" dirty="0" smtClean="0"/>
                  <a:t>1/32) </a:t>
                </a:r>
                <a:r>
                  <a:rPr lang="fr-FR" altLang="en-US" sz="1600" b="0" i="0" dirty="0"/>
                  <a:t>= </a:t>
                </a:r>
                <a14:m>
                  <m:oMath xmlns:m="http://schemas.openxmlformats.org/officeDocument/2006/math">
                    <m:sSub>
                      <m:sSubPr>
                        <m:ctrlPr>
                          <a:rPr lang="pt-BR" altLang="en-US" sz="1600" b="0" i="1" dirty="0">
                            <a:latin typeface="Cambria Math" panose="02040503050406030204" pitchFamily="18" charset="0"/>
                          </a:rPr>
                        </m:ctrlPr>
                      </m:sSubPr>
                      <m:e>
                        <m:r>
                          <a:rPr lang="fr-FR" altLang="en-US" sz="1600" b="0" i="1" dirty="0">
                            <a:latin typeface="Cambria Math" panose="02040503050406030204" pitchFamily="18" charset="0"/>
                          </a:rPr>
                          <m:t>𝑙𝑜𝑔</m:t>
                        </m:r>
                      </m:e>
                      <m:sub>
                        <m:r>
                          <a:rPr lang="fr-FR" altLang="en-US" sz="1600" b="0" i="1" dirty="0">
                            <a:latin typeface="Cambria Math" panose="02040503050406030204" pitchFamily="18" charset="0"/>
                          </a:rPr>
                          <m:t>2</m:t>
                        </m:r>
                      </m:sub>
                    </m:sSub>
                  </m:oMath>
                </a14:m>
                <a:r>
                  <a:rPr lang="fr-FR" altLang="en-US" sz="1600" b="0" i="0" dirty="0" smtClean="0"/>
                  <a:t>(32) </a:t>
                </a:r>
                <a:r>
                  <a:rPr lang="fr-FR" altLang="en-US" sz="1600" b="0" i="0" dirty="0"/>
                  <a:t>= 5 Sh.</a:t>
                </a:r>
                <a:br>
                  <a:rPr lang="fr-FR" altLang="en-US" sz="1600" b="0" i="0" dirty="0"/>
                </a:br>
                <a:r>
                  <a:rPr lang="fr-FR" altLang="en-US" sz="1600" b="0" i="0" dirty="0"/>
                  <a:t>• Pour savoir quelle carte a été extraite, on peut demander si sa couleur est rouge ou noire, s'il s'agit d'un cœur ou d'un carreau, etc.</a:t>
                </a:r>
                <a:br>
                  <a:rPr lang="fr-FR" altLang="en-US" sz="1600" b="0" i="0" dirty="0"/>
                </a:br>
                <a:r>
                  <a:rPr lang="fr-FR" altLang="en-US" sz="1600" b="0" i="0" dirty="0"/>
                  <a:t>Les réponses à cinq questions peuvent être résumées par cinq bits ('1' pour oui et '0' pour non).</a:t>
                </a:r>
                <a:br>
                  <a:rPr lang="fr-FR" altLang="en-US" sz="1600" b="0" i="0" dirty="0"/>
                </a:br>
                <a:r>
                  <a:rPr lang="fr-FR" altLang="en-US" sz="1600" b="0" i="0" dirty="0"/>
                  <a:t>• Une autre façon de modéliser le problème consiste à attribuer un numéro (de 0 à 31) à chaque carte. L'écriture de ces numéros en base deux requiert</a:t>
                </a:r>
                <a:br>
                  <a:rPr lang="fr-FR" altLang="en-US" sz="1600" b="0" i="0" dirty="0"/>
                </a:br>
                <a14:m>
                  <m:oMath xmlns:m="http://schemas.openxmlformats.org/officeDocument/2006/math">
                    <m:sSub>
                      <m:sSubPr>
                        <m:ctrlPr>
                          <a:rPr lang="pt-BR" altLang="en-US" sz="1600" b="0" i="1" dirty="0">
                            <a:latin typeface="Cambria Math" panose="02040503050406030204" pitchFamily="18" charset="0"/>
                          </a:rPr>
                        </m:ctrlPr>
                      </m:sSubPr>
                      <m:e>
                        <m:r>
                          <a:rPr lang="fr-FR" altLang="en-US" sz="1600" b="0" i="1" dirty="0">
                            <a:latin typeface="Cambria Math" panose="02040503050406030204" pitchFamily="18" charset="0"/>
                          </a:rPr>
                          <m:t>𝑙𝑜𝑔</m:t>
                        </m:r>
                      </m:e>
                      <m:sub>
                        <m:r>
                          <a:rPr lang="fr-FR" altLang="en-US" sz="1600" b="0" i="1" dirty="0">
                            <a:latin typeface="Cambria Math" panose="02040503050406030204" pitchFamily="18" charset="0"/>
                          </a:rPr>
                          <m:t>2</m:t>
                        </m:r>
                      </m:sub>
                    </m:sSub>
                  </m:oMath>
                </a14:m>
                <a:r>
                  <a:rPr lang="fr-FR" altLang="en-US" sz="1600" b="0" i="0" dirty="0" smtClean="0"/>
                  <a:t>(32) </a:t>
                </a:r>
                <a:r>
                  <a:rPr lang="fr-FR" altLang="en-US" sz="1600" b="0" i="0" dirty="0"/>
                  <a:t>= </a:t>
                </a:r>
                <a14:m>
                  <m:oMath xmlns:m="http://schemas.openxmlformats.org/officeDocument/2006/math">
                    <m:sSub>
                      <m:sSubPr>
                        <m:ctrlPr>
                          <a:rPr lang="pt-BR" altLang="en-US" sz="1600" b="0" i="1" dirty="0" smtClean="0">
                            <a:latin typeface="Cambria Math" panose="02040503050406030204" pitchFamily="18" charset="0"/>
                          </a:rPr>
                        </m:ctrlPr>
                      </m:sSubPr>
                      <m:e>
                        <m:sSup>
                          <m:sSupPr>
                            <m:ctrlPr>
                              <a:rPr lang="fr-FR" altLang="en-US" sz="1600" b="0" i="1">
                                <a:latin typeface="Cambria Math" panose="02040503050406030204" pitchFamily="18" charset="0"/>
                              </a:rPr>
                            </m:ctrlPr>
                          </m:sSupPr>
                          <m:e>
                            <m:sSub>
                              <m:sSubPr>
                                <m:ctrlPr>
                                  <a:rPr lang="pt-BR" altLang="en-US" sz="1600" b="0" i="1" dirty="0">
                                    <a:latin typeface="Cambria Math" panose="02040503050406030204" pitchFamily="18" charset="0"/>
                                  </a:rPr>
                                </m:ctrlPr>
                              </m:sSubPr>
                              <m:e>
                                <m:r>
                                  <a:rPr lang="fr-FR" altLang="en-US" sz="1600" b="0" i="1" dirty="0">
                                    <a:latin typeface="Cambria Math" panose="02040503050406030204" pitchFamily="18" charset="0"/>
                                  </a:rPr>
                                  <m:t>𝑙𝑜𝑔</m:t>
                                </m:r>
                              </m:e>
                              <m:sub>
                                <m:r>
                                  <a:rPr lang="fr-FR" altLang="en-US" sz="1600" b="0" i="1" dirty="0">
                                    <a:latin typeface="Cambria Math" panose="02040503050406030204" pitchFamily="18" charset="0"/>
                                  </a:rPr>
                                  <m:t>2</m:t>
                                </m:r>
                              </m:sub>
                            </m:sSub>
                            <m:r>
                              <m:rPr>
                                <m:nor/>
                              </m:rPr>
                              <a:rPr lang="fr-FR" altLang="en-US" sz="1600" b="0" i="0" dirty="0"/>
                              <m:t>(</m:t>
                            </m:r>
                            <m:r>
                              <a:rPr lang="fr-FR" altLang="en-US" sz="1600" b="0" i="1" dirty="0">
                                <a:latin typeface="Cambria Math" panose="02040503050406030204" pitchFamily="18" charset="0"/>
                              </a:rPr>
                              <m:t>2</m:t>
                            </m:r>
                          </m:e>
                          <m:sup>
                            <m:r>
                              <a:rPr lang="fr-FR" altLang="en-US" sz="1600" b="0" i="1">
                                <a:latin typeface="Cambria Math" panose="02040503050406030204" pitchFamily="18" charset="0"/>
                              </a:rPr>
                              <m:t>5</m:t>
                            </m:r>
                          </m:sup>
                        </m:sSup>
                        <m:r>
                          <m:rPr>
                            <m:nor/>
                          </m:rPr>
                          <a:rPr lang="fr-FR" altLang="en-US" sz="1600" b="0" dirty="0"/>
                          <m:t>)</m:t>
                        </m:r>
                      </m:e>
                      <m:sub/>
                    </m:sSub>
                  </m:oMath>
                </a14:m>
                <a:r>
                  <a:rPr lang="fr-FR" altLang="en-US" sz="1600" b="0" i="0" dirty="0" smtClean="0"/>
                  <a:t>= </a:t>
                </a:r>
                <a:r>
                  <a:rPr lang="fr-FR" altLang="en-US" sz="1600" b="0" i="0" dirty="0"/>
                  <a:t>5 </a:t>
                </a:r>
                <a:r>
                  <a:rPr lang="fr-FR" altLang="en-US" sz="1600" b="0" dirty="0"/>
                  <a:t>bits. </a:t>
                </a:r>
                <a:br>
                  <a:rPr lang="fr-FR" altLang="en-US" sz="1600" b="0" dirty="0"/>
                </a:br>
                <a:endParaRPr lang="fr-FR" altLang="en-US" sz="1600" b="0" dirty="0"/>
              </a:p>
            </p:txBody>
          </p:sp>
        </mc:Choice>
        <mc:Fallback xmlns="">
          <p:sp>
            <p:nvSpPr>
              <p:cNvPr id="2056" name="Rectangle 7">
                <a:extLst>
                  <a:ext uri="{FF2B5EF4-FFF2-40B4-BE49-F238E27FC236}">
                    <a16:creationId xmlns:a16="http://schemas.microsoft.com/office/drawing/2014/main" xmlns="" id="{4F005E2D-DE57-40CC-BF2B-9E1237116BE3}"/>
                  </a:ext>
                </a:extLst>
              </p:cNvPr>
              <p:cNvSpPr>
                <a:spLocks noRot="1" noChangeAspect="1" noMove="1" noResize="1" noEditPoints="1" noAdjustHandles="1" noChangeArrowheads="1" noChangeShapeType="1" noTextEdit="1"/>
              </p:cNvSpPr>
              <p:nvPr/>
            </p:nvSpPr>
            <p:spPr bwMode="auto">
              <a:xfrm>
                <a:off x="285750" y="3643313"/>
                <a:ext cx="8858250" cy="3333670"/>
              </a:xfrm>
              <a:prstGeom prst="rect">
                <a:avLst/>
              </a:prstGeom>
              <a:blipFill rotWithShape="0">
                <a:blip r:embed="rId7"/>
                <a:stretch>
                  <a:fillRect l="-413" t="-548" r="-6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pic>
        <p:nvPicPr>
          <p:cNvPr id="9" name="Image 8" descr="161272645652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 xmlns:a16="http://schemas.microsoft.com/office/drawing/2014/main" id="{7861E49D-0C57-4A18-A17F-BE28FC254611}"/>
              </a:ext>
            </a:extLst>
          </p:cNvPr>
          <p:cNvSpPr>
            <a:spLocks noGrp="1"/>
          </p:cNvSpPr>
          <p:nvPr>
            <p:ph type="title"/>
          </p:nvPr>
        </p:nvSpPr>
        <p:spPr/>
        <p:txBody>
          <a:bodyPr/>
          <a:lstStyle/>
          <a:p>
            <a:r>
              <a:rPr lang="fr-FR" altLang="en-US" dirty="0"/>
              <a:t>Construction de codes irréductibles binaires</a:t>
            </a:r>
            <a:endParaRPr lang="fr-FR" altLang="en-US" dirty="0"/>
          </a:p>
        </p:txBody>
      </p:sp>
      <p:sp>
        <p:nvSpPr>
          <p:cNvPr id="43011" name="Espace réservé du contenu 2">
            <a:extLst>
              <a:ext uri="{FF2B5EF4-FFF2-40B4-BE49-F238E27FC236}">
                <a16:creationId xmlns="" xmlns:a16="http://schemas.microsoft.com/office/drawing/2014/main" id="{4B0ED849-8D68-4EB9-BFF6-694D7A4C845E}"/>
              </a:ext>
            </a:extLst>
          </p:cNvPr>
          <p:cNvSpPr>
            <a:spLocks noGrp="1"/>
          </p:cNvSpPr>
          <p:nvPr>
            <p:ph idx="1"/>
          </p:nvPr>
        </p:nvSpPr>
        <p:spPr/>
        <p:txBody>
          <a:bodyPr/>
          <a:lstStyle/>
          <a:p>
            <a:endParaRPr lang="fr-FR" altLang="en-US"/>
          </a:p>
        </p:txBody>
      </p:sp>
      <p:sp>
        <p:nvSpPr>
          <p:cNvPr id="43012" name="Espace réservé du contenu 3">
            <a:extLst>
              <a:ext uri="{FF2B5EF4-FFF2-40B4-BE49-F238E27FC236}">
                <a16:creationId xmlns="" xmlns:a16="http://schemas.microsoft.com/office/drawing/2014/main" id="{A095FAE1-4A7F-45E3-827E-3617BCD9159E}"/>
              </a:ext>
            </a:extLst>
          </p:cNvPr>
          <p:cNvSpPr>
            <a:spLocks noGrp="1"/>
          </p:cNvSpPr>
          <p:nvPr>
            <p:ph idx="13"/>
          </p:nvPr>
        </p:nvSpPr>
        <p:spPr>
          <a:xfrm>
            <a:off x="0" y="6611938"/>
            <a:ext cx="8610600" cy="246062"/>
          </a:xfrm>
        </p:spPr>
        <p:txBody>
          <a:bodyPr/>
          <a:lstStyle/>
          <a:p>
            <a:endParaRPr lang="fr-FR" altLang="en-US"/>
          </a:p>
        </p:txBody>
      </p:sp>
      <p:sp>
        <p:nvSpPr>
          <p:cNvPr id="43013" name="Espace réservé du numéro de diapositive 4">
            <a:extLst>
              <a:ext uri="{FF2B5EF4-FFF2-40B4-BE49-F238E27FC236}">
                <a16:creationId xmlns="" xmlns:a16="http://schemas.microsoft.com/office/drawing/2014/main" id="{39B5EDB5-23F9-418D-A6A9-8C7011D4A2B4}"/>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72D59DD7-9FBF-44F0-B82D-9C9ABEF6CBF2}" type="slidenum">
              <a:rPr lang="en-US" altLang="en-US" sz="1000"/>
              <a:pPr eaLnBrk="1" hangingPunct="1"/>
              <a:t>50</a:t>
            </a:fld>
            <a:endParaRPr lang="en-US" altLang="en-US" sz="1000"/>
          </a:p>
        </p:txBody>
      </p:sp>
      <p:pic>
        <p:nvPicPr>
          <p:cNvPr id="43014" name="Picture 2">
            <a:extLst>
              <a:ext uri="{FF2B5EF4-FFF2-40B4-BE49-F238E27FC236}">
                <a16:creationId xmlns="" xmlns:a16="http://schemas.microsoft.com/office/drawing/2014/main" id="{D6F5C785-619F-4568-9B02-1F4558456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962"/>
            <a:ext cx="9144000"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 xmlns:a16="http://schemas.microsoft.com/office/drawing/2014/main" id="{A39A9F27-9D9C-42F4-837F-939B1556FFCB}"/>
              </a:ext>
            </a:extLst>
          </p:cNvPr>
          <p:cNvSpPr>
            <a:spLocks noGrp="1"/>
          </p:cNvSpPr>
          <p:nvPr>
            <p:ph type="title"/>
          </p:nvPr>
        </p:nvSpPr>
        <p:spPr/>
        <p:txBody>
          <a:bodyPr/>
          <a:lstStyle/>
          <a:p>
            <a:r>
              <a:rPr lang="fr-FR" altLang="en-US"/>
              <a:t>Résumé sur les codes:</a:t>
            </a:r>
          </a:p>
        </p:txBody>
      </p:sp>
      <p:sp>
        <p:nvSpPr>
          <p:cNvPr id="44035" name="Espace réservé du contenu 2">
            <a:extLst>
              <a:ext uri="{FF2B5EF4-FFF2-40B4-BE49-F238E27FC236}">
                <a16:creationId xmlns="" xmlns:a16="http://schemas.microsoft.com/office/drawing/2014/main" id="{939F001F-45E9-4055-83E0-6F2C22C7390E}"/>
              </a:ext>
            </a:extLst>
          </p:cNvPr>
          <p:cNvSpPr>
            <a:spLocks noGrp="1"/>
          </p:cNvSpPr>
          <p:nvPr>
            <p:ph idx="1"/>
          </p:nvPr>
        </p:nvSpPr>
        <p:spPr>
          <a:xfrm>
            <a:off x="0" y="428625"/>
            <a:ext cx="8726488" cy="6215063"/>
          </a:xfrm>
        </p:spPr>
        <p:txBody>
          <a:bodyPr/>
          <a:lstStyle/>
          <a:p>
            <a:r>
              <a:rPr lang="fr-FR" altLang="en-US" b="1"/>
              <a:t>Généralités sur les codes </a:t>
            </a:r>
            <a:br>
              <a:rPr lang="fr-FR" altLang="en-US" b="1"/>
            </a:br>
            <a:r>
              <a:rPr lang="fr-FR" altLang="en-US"/>
              <a:t> • Soit B un alphabet de référence (un ensemble de lettres), en général B est l'alphabet binaire </a:t>
            </a:r>
            <a:r>
              <a:rPr lang="fr-FR" altLang="en-US" i="1"/>
              <a:t>B </a:t>
            </a:r>
            <a:r>
              <a:rPr lang="fr-FR" altLang="en-US"/>
              <a:t>= {0,1}.</a:t>
            </a:r>
            <a:br>
              <a:rPr lang="fr-FR" altLang="en-US"/>
            </a:br>
            <a:r>
              <a:rPr lang="fr-FR" altLang="en-US"/>
              <a:t>• En concaténant des lettres de l'alphabet B, on forme des mots dont la longueur correspond au nombre de lettres utilisées. Un code C est un ensemble de mots.</a:t>
            </a:r>
            <a:br>
              <a:rPr lang="fr-FR" altLang="en-US"/>
            </a:br>
            <a:r>
              <a:rPr lang="fr-FR" altLang="en-US"/>
              <a:t>Exemples :</a:t>
            </a:r>
            <a:br>
              <a:rPr lang="fr-FR" altLang="en-US"/>
            </a:br>
            <a:r>
              <a:rPr lang="fr-FR" altLang="en-US"/>
              <a:t>• </a:t>
            </a:r>
            <a:r>
              <a:rPr lang="fr-FR" altLang="en-US" i="1"/>
              <a:t>B </a:t>
            </a:r>
            <a:r>
              <a:rPr lang="fr-FR" altLang="en-US"/>
              <a:t>= {0,1} est un code de longueur fixe =1</a:t>
            </a:r>
            <a:br>
              <a:rPr lang="fr-FR" altLang="en-US"/>
            </a:br>
            <a:r>
              <a:rPr lang="fr-FR" altLang="en-US"/>
              <a:t>• </a:t>
            </a:r>
            <a:r>
              <a:rPr lang="fr-FR" altLang="en-US" i="1"/>
              <a:t>C </a:t>
            </a:r>
            <a:r>
              <a:rPr lang="fr-FR" altLang="en-US"/>
              <a:t>= {00,01,10,11} est un code de longueur fixe =2 </a:t>
            </a:r>
          </a:p>
          <a:p>
            <a:r>
              <a:rPr lang="fr-FR" altLang="en-US"/>
              <a:t>On dira qu'un code est </a:t>
            </a:r>
            <a:r>
              <a:rPr lang="fr-FR" altLang="en-US" b="1"/>
              <a:t>uniquement déchiffrable (ou à décodage unique) </a:t>
            </a:r>
            <a:r>
              <a:rPr lang="fr-FR" altLang="en-US"/>
              <a:t>si toute suite de mots code ne peut être interprétée (décodée) que d'une seule manière.</a:t>
            </a:r>
            <a:br>
              <a:rPr lang="fr-FR" altLang="en-US"/>
            </a:br>
            <a:r>
              <a:rPr lang="fr-FR" altLang="en-US"/>
              <a:t>Exemples :</a:t>
            </a:r>
            <a:br>
              <a:rPr lang="fr-FR" altLang="en-US"/>
            </a:br>
            <a:r>
              <a:rPr lang="fr-FR" altLang="en-US"/>
              <a:t>• {0,11,010} est uniquement déchiffrable.</a:t>
            </a:r>
            <a:br>
              <a:rPr lang="fr-FR" altLang="en-US"/>
            </a:br>
            <a:r>
              <a:rPr lang="fr-FR" altLang="en-US"/>
              <a:t>• {0,1,101} n'est pas uniquement déchiffrable car</a:t>
            </a:r>
            <a:br>
              <a:rPr lang="fr-FR" altLang="en-US"/>
            </a:br>
            <a:r>
              <a:rPr lang="fr-FR" altLang="en-US"/>
              <a:t>101 peut être interprété comme 1-0-1 ou 101. </a:t>
            </a:r>
          </a:p>
          <a:p>
            <a:r>
              <a:rPr lang="fr-FR" altLang="en-US"/>
              <a:t> Un </a:t>
            </a:r>
            <a:r>
              <a:rPr lang="fr-FR" altLang="en-US" b="1"/>
              <a:t>code préfixe </a:t>
            </a:r>
            <a:r>
              <a:rPr lang="fr-FR" altLang="en-US"/>
              <a:t>est un code pour lequel aucun mot n'est le début d'un autre mot. Ce code est </a:t>
            </a:r>
            <a:r>
              <a:rPr lang="fr-FR" altLang="en-US" b="1"/>
              <a:t>uniquement déchiffrable </a:t>
            </a:r>
            <a:r>
              <a:rPr lang="fr-FR" altLang="en-US"/>
              <a:t>et est dit à </a:t>
            </a:r>
            <a:r>
              <a:rPr lang="fr-FR" altLang="en-US" b="1"/>
              <a:t>décodage instantané</a:t>
            </a:r>
            <a:r>
              <a:rPr lang="fr-FR" altLang="en-US"/>
              <a:t>.</a:t>
            </a:r>
          </a:p>
          <a:p>
            <a:r>
              <a:rPr lang="fr-FR" altLang="en-US"/>
              <a:t>Construction d'un code préfixe : utiliser un arbre dont chaque branche représente une lettre de l'alphabet élémentaire (alphabet de référence).</a:t>
            </a:r>
            <a:br>
              <a:rPr lang="fr-FR" altLang="en-US"/>
            </a:br>
            <a:r>
              <a:rPr lang="fr-FR" altLang="en-US"/>
              <a:t>Il faut alors choisir les mots de telle sorte que pour tout couple de mots, le chemin permettant de conduire à l'un des mots ne soit pas inclus dans le chemin menant à l'autre mot.</a:t>
            </a:r>
            <a:br>
              <a:rPr lang="fr-FR" altLang="en-US"/>
            </a:br>
            <a:r>
              <a:rPr lang="fr-FR" altLang="en-US"/>
              <a:t>Exemples :</a:t>
            </a:r>
            <a:br>
              <a:rPr lang="fr-FR" altLang="en-US"/>
            </a:br>
            <a:r>
              <a:rPr lang="fr-FR" altLang="en-US"/>
              <a:t>• {0,10,110,111} est un code préfixe.</a:t>
            </a:r>
            <a:br>
              <a:rPr lang="fr-FR" altLang="en-US"/>
            </a:br>
            <a:r>
              <a:rPr lang="fr-FR" altLang="en-US"/>
              <a:t>• {0,11,110,111} n'est pas un code préfixe car le chemin menant à 11</a:t>
            </a:r>
            <a:br>
              <a:rPr lang="fr-FR" altLang="en-US"/>
            </a:br>
            <a:r>
              <a:rPr lang="fr-FR" altLang="en-US"/>
              <a:t>est inclus dans les chemins menant à 110 et 111. </a:t>
            </a:r>
            <a:br>
              <a:rPr lang="fr-FR" altLang="en-US"/>
            </a:br>
            <a:endParaRPr lang="fr-FR" altLang="en-US" b="1"/>
          </a:p>
        </p:txBody>
      </p:sp>
      <p:sp>
        <p:nvSpPr>
          <p:cNvPr id="44036" name="Espace réservé du contenu 3">
            <a:extLst>
              <a:ext uri="{FF2B5EF4-FFF2-40B4-BE49-F238E27FC236}">
                <a16:creationId xmlns="" xmlns:a16="http://schemas.microsoft.com/office/drawing/2014/main" id="{16110630-C008-45FE-8F24-A378695A2BEF}"/>
              </a:ext>
            </a:extLst>
          </p:cNvPr>
          <p:cNvSpPr>
            <a:spLocks noGrp="1"/>
          </p:cNvSpPr>
          <p:nvPr>
            <p:ph idx="13"/>
          </p:nvPr>
        </p:nvSpPr>
        <p:spPr>
          <a:xfrm>
            <a:off x="0" y="6611938"/>
            <a:ext cx="8610600" cy="246062"/>
          </a:xfrm>
        </p:spPr>
        <p:txBody>
          <a:bodyPr/>
          <a:lstStyle/>
          <a:p>
            <a:endParaRPr lang="fr-FR" altLang="en-US"/>
          </a:p>
        </p:txBody>
      </p:sp>
      <p:sp>
        <p:nvSpPr>
          <p:cNvPr id="44037" name="Espace réservé du numéro de diapositive 4">
            <a:extLst>
              <a:ext uri="{FF2B5EF4-FFF2-40B4-BE49-F238E27FC236}">
                <a16:creationId xmlns="" xmlns:a16="http://schemas.microsoft.com/office/drawing/2014/main" id="{3CC5E08C-65C3-400A-8ADE-8167957308C7}"/>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593372C2-AFA8-44C1-9D0F-0F60C68F158D}" type="slidenum">
              <a:rPr lang="en-US" altLang="en-US" sz="1000"/>
              <a:pPr eaLnBrk="1" hangingPunct="1"/>
              <a:t>51</a:t>
            </a:fld>
            <a:endParaRPr lang="en-US" altLang="en-US" sz="1000"/>
          </a:p>
        </p:txBody>
      </p:sp>
      <p:pic>
        <p:nvPicPr>
          <p:cNvPr id="6" name="Image 5" descr="16127264565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 xmlns:a16="http://schemas.microsoft.com/office/drawing/2014/main" id="{717E76E2-4F14-4EC5-8DC9-991E5A8BDD59}"/>
              </a:ext>
            </a:extLst>
          </p:cNvPr>
          <p:cNvSpPr>
            <a:spLocks noGrp="1"/>
          </p:cNvSpPr>
          <p:nvPr>
            <p:ph type="title"/>
          </p:nvPr>
        </p:nvSpPr>
        <p:spPr>
          <a:xfrm>
            <a:off x="0" y="0"/>
            <a:ext cx="9144000" cy="571500"/>
          </a:xfrm>
        </p:spPr>
        <p:txBody>
          <a:bodyPr/>
          <a:lstStyle/>
          <a:p>
            <a:r>
              <a:rPr lang="fr-FR" altLang="en-US" b="1"/>
              <a:t>Code de Shannon-Fano - Exemple</a:t>
            </a:r>
            <a:r>
              <a:rPr lang="fr-FR" altLang="en-US"/>
              <a:t> </a:t>
            </a:r>
            <a:br>
              <a:rPr lang="fr-FR" altLang="en-US"/>
            </a:br>
            <a:r>
              <a:rPr lang="fr-FR" altLang="en-US"/>
              <a:t/>
            </a:r>
            <a:br>
              <a:rPr lang="fr-FR" altLang="en-US"/>
            </a:br>
            <a:endParaRPr lang="fr-FR" altLang="en-US"/>
          </a:p>
        </p:txBody>
      </p:sp>
      <p:sp>
        <p:nvSpPr>
          <p:cNvPr id="45059" name="Espace réservé du contenu 3">
            <a:extLst>
              <a:ext uri="{FF2B5EF4-FFF2-40B4-BE49-F238E27FC236}">
                <a16:creationId xmlns="" xmlns:a16="http://schemas.microsoft.com/office/drawing/2014/main" id="{D71575DC-04CB-4867-8C95-00DFA90509B5}"/>
              </a:ext>
            </a:extLst>
          </p:cNvPr>
          <p:cNvSpPr>
            <a:spLocks noGrp="1"/>
          </p:cNvSpPr>
          <p:nvPr>
            <p:ph idx="13"/>
          </p:nvPr>
        </p:nvSpPr>
        <p:spPr>
          <a:xfrm>
            <a:off x="0" y="6611938"/>
            <a:ext cx="8610600" cy="246062"/>
          </a:xfrm>
        </p:spPr>
        <p:txBody>
          <a:bodyPr/>
          <a:lstStyle/>
          <a:p>
            <a:endParaRPr lang="fr-FR" altLang="en-US"/>
          </a:p>
        </p:txBody>
      </p:sp>
      <p:sp>
        <p:nvSpPr>
          <p:cNvPr id="45060" name="Espace réservé du numéro de diapositive 4">
            <a:extLst>
              <a:ext uri="{FF2B5EF4-FFF2-40B4-BE49-F238E27FC236}">
                <a16:creationId xmlns="" xmlns:a16="http://schemas.microsoft.com/office/drawing/2014/main" id="{91672CF4-30E5-4044-9153-144973812039}"/>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1B6825A3-14A3-443F-9968-52F948D850B2}" type="slidenum">
              <a:rPr lang="en-US" altLang="en-US" sz="1000"/>
              <a:pPr eaLnBrk="1" hangingPunct="1"/>
              <a:t>52</a:t>
            </a:fld>
            <a:endParaRPr lang="en-US" altLang="en-US" sz="1000"/>
          </a:p>
        </p:txBody>
      </p:sp>
      <p:pic>
        <p:nvPicPr>
          <p:cNvPr id="45061" name="Picture 2">
            <a:extLst>
              <a:ext uri="{FF2B5EF4-FFF2-40B4-BE49-F238E27FC236}">
                <a16:creationId xmlns="" xmlns:a16="http://schemas.microsoft.com/office/drawing/2014/main" id="{5E318406-9733-46CF-999E-C174875DE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14375"/>
            <a:ext cx="9001125"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Image 5"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 xmlns:a16="http://schemas.microsoft.com/office/drawing/2014/main" id="{D0B942B4-A21B-4165-8B1D-9FD06677BF45}"/>
              </a:ext>
            </a:extLst>
          </p:cNvPr>
          <p:cNvSpPr>
            <a:spLocks noGrp="1"/>
          </p:cNvSpPr>
          <p:nvPr>
            <p:ph type="title"/>
          </p:nvPr>
        </p:nvSpPr>
        <p:spPr>
          <a:xfrm>
            <a:off x="0" y="0"/>
            <a:ext cx="9144000" cy="500063"/>
          </a:xfrm>
        </p:spPr>
        <p:txBody>
          <a:bodyPr/>
          <a:lstStyle/>
          <a:p>
            <a:r>
              <a:rPr lang="fr-FR" altLang="en-US" b="1"/>
              <a:t>Code de </a:t>
            </a:r>
            <a:r>
              <a:rPr lang="fr-FR" altLang="en-US" b="1" i="0"/>
              <a:t>Huffman - Exemple</a:t>
            </a:r>
            <a:r>
              <a:rPr lang="fr-FR" altLang="en-US"/>
              <a:t> </a:t>
            </a:r>
            <a:br>
              <a:rPr lang="fr-FR" altLang="en-US"/>
            </a:br>
            <a:r>
              <a:rPr lang="fr-FR" altLang="en-US"/>
              <a:t> </a:t>
            </a:r>
            <a:br>
              <a:rPr lang="fr-FR" altLang="en-US"/>
            </a:br>
            <a:r>
              <a:rPr lang="fr-FR" altLang="en-US"/>
              <a:t/>
            </a:r>
            <a:br>
              <a:rPr lang="fr-FR" altLang="en-US"/>
            </a:br>
            <a:endParaRPr lang="fr-FR" altLang="en-US"/>
          </a:p>
        </p:txBody>
      </p:sp>
      <p:sp>
        <p:nvSpPr>
          <p:cNvPr id="46083" name="Espace réservé du contenu 3">
            <a:extLst>
              <a:ext uri="{FF2B5EF4-FFF2-40B4-BE49-F238E27FC236}">
                <a16:creationId xmlns="" xmlns:a16="http://schemas.microsoft.com/office/drawing/2014/main" id="{C1A611AE-740C-47A4-B58A-821478522502}"/>
              </a:ext>
            </a:extLst>
          </p:cNvPr>
          <p:cNvSpPr>
            <a:spLocks noGrp="1"/>
          </p:cNvSpPr>
          <p:nvPr>
            <p:ph idx="13"/>
          </p:nvPr>
        </p:nvSpPr>
        <p:spPr>
          <a:xfrm>
            <a:off x="0" y="6611938"/>
            <a:ext cx="8610600" cy="246062"/>
          </a:xfrm>
        </p:spPr>
        <p:txBody>
          <a:bodyPr/>
          <a:lstStyle/>
          <a:p>
            <a:endParaRPr lang="fr-FR" altLang="en-US"/>
          </a:p>
        </p:txBody>
      </p:sp>
      <p:sp>
        <p:nvSpPr>
          <p:cNvPr id="46084" name="Espace réservé du numéro de diapositive 4">
            <a:extLst>
              <a:ext uri="{FF2B5EF4-FFF2-40B4-BE49-F238E27FC236}">
                <a16:creationId xmlns="" xmlns:a16="http://schemas.microsoft.com/office/drawing/2014/main" id="{C771F739-DB78-41EE-A0CD-8B5AB8233439}"/>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54EF0831-2BDD-43F9-BFA9-4104C007397C}" type="slidenum">
              <a:rPr lang="en-US" altLang="en-US" sz="1000"/>
              <a:pPr eaLnBrk="1" hangingPunct="1"/>
              <a:t>53</a:t>
            </a:fld>
            <a:endParaRPr lang="en-US" altLang="en-US" sz="1000"/>
          </a:p>
        </p:txBody>
      </p:sp>
      <p:sp>
        <p:nvSpPr>
          <p:cNvPr id="46085" name="Rectangle 5">
            <a:extLst>
              <a:ext uri="{FF2B5EF4-FFF2-40B4-BE49-F238E27FC236}">
                <a16:creationId xmlns="" xmlns:a16="http://schemas.microsoft.com/office/drawing/2014/main" id="{8316DA60-C60C-4DEA-BA1A-0AB262EE8F9F}"/>
              </a:ext>
            </a:extLst>
          </p:cNvPr>
          <p:cNvSpPr>
            <a:spLocks noChangeArrowheads="1"/>
          </p:cNvSpPr>
          <p:nvPr/>
        </p:nvSpPr>
        <p:spPr bwMode="auto">
          <a:xfrm>
            <a:off x="0" y="5000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sz="1600" b="0" i="0" dirty="0"/>
              <a:t>• La construction de l'arbre permettant d'affecter aux n lettres source un mot code s'effectue de façon ascendante (contrairement au code de Shannon-Fano).</a:t>
            </a:r>
            <a:br>
              <a:rPr lang="fr-FR" altLang="en-US" sz="1600" b="0" i="0" dirty="0"/>
            </a:br>
            <a:r>
              <a:rPr lang="fr-FR" altLang="en-US" sz="1600" i="0" dirty="0"/>
              <a:t>Algorithme</a:t>
            </a:r>
            <a:br>
              <a:rPr lang="fr-FR" altLang="en-US" sz="1600" i="0" dirty="0"/>
            </a:br>
            <a:r>
              <a:rPr lang="fr-FR" altLang="en-US" sz="1600" b="0" dirty="0"/>
              <a:t>1. Classer les lettres source suivant l'ordre décroissant de leur probabilité.</a:t>
            </a:r>
            <a:br>
              <a:rPr lang="fr-FR" altLang="en-US" sz="1600" b="0" dirty="0"/>
            </a:br>
            <a:r>
              <a:rPr lang="fr-FR" altLang="en-US" sz="1600" b="0" dirty="0"/>
              <a:t>2. Créer un nouveau symbole à partir des deux lettres source de probabilités les plus faibles. On lui affecte une probabilité égale à la somme des probabilités des deux lettres source.</a:t>
            </a:r>
            <a:br>
              <a:rPr lang="fr-FR" altLang="en-US" sz="1600" b="0" dirty="0"/>
            </a:br>
            <a:r>
              <a:rPr lang="fr-FR" altLang="en-US" sz="1600" b="0" dirty="0"/>
              <a:t>3. Considérant les n-1 lettres source restantes, revenir à la première étape jusqu'à ce qu'il ne reste plus que 2 lettres source.</a:t>
            </a:r>
            <a:br>
              <a:rPr lang="fr-FR" altLang="en-US" sz="1600" b="0" dirty="0"/>
            </a:br>
            <a:r>
              <a:rPr lang="fr-FR" altLang="en-US" sz="1600" b="0" dirty="0"/>
              <a:t>4. Affecter "0" au 1er sous-groupe et "1" au 2ème sous groupe à chaque étape.</a:t>
            </a:r>
            <a:r>
              <a:rPr lang="fr-FR" altLang="en-US" sz="1600" dirty="0"/>
              <a:t> </a:t>
            </a:r>
            <a:br>
              <a:rPr lang="fr-FR" altLang="en-US" sz="1600" dirty="0"/>
            </a:br>
            <a:endParaRPr lang="fr-FR" altLang="en-US" sz="1600" dirty="0"/>
          </a:p>
        </p:txBody>
      </p:sp>
      <p:pic>
        <p:nvPicPr>
          <p:cNvPr id="46086" name="Picture 2">
            <a:extLst>
              <a:ext uri="{FF2B5EF4-FFF2-40B4-BE49-F238E27FC236}">
                <a16:creationId xmlns="" xmlns:a16="http://schemas.microsoft.com/office/drawing/2014/main" id="{056BC3F8-7E63-460E-8B2C-F94ACD0E5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1813"/>
            <a:ext cx="900112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6087" name="Picture 3">
            <a:extLst>
              <a:ext uri="{FF2B5EF4-FFF2-40B4-BE49-F238E27FC236}">
                <a16:creationId xmlns="" xmlns:a16="http://schemas.microsoft.com/office/drawing/2014/main" id="{37ADD27A-7120-418D-93AD-96749DA93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0750"/>
            <a:ext cx="8601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Image 7" descr="161272645652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1"/>
            <a:ext cx="683568" cy="51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 xmlns:a16="http://schemas.microsoft.com/office/drawing/2014/main" id="{D6E28276-8439-47E2-AC26-B56F543B4ACF}"/>
              </a:ext>
            </a:extLst>
          </p:cNvPr>
          <p:cNvSpPr>
            <a:spLocks noGrp="1"/>
          </p:cNvSpPr>
          <p:nvPr>
            <p:ph type="title"/>
          </p:nvPr>
        </p:nvSpPr>
        <p:spPr/>
        <p:txBody>
          <a:bodyPr/>
          <a:lstStyle/>
          <a:p>
            <a:r>
              <a:rPr lang="fr-FR" altLang="en-US"/>
              <a:t>Bibliographie: </a:t>
            </a:r>
            <a:r>
              <a:rPr lang="fr-FR" altLang="en-US" b="1"/>
              <a:t>Théorie de l’Information </a:t>
            </a:r>
            <a:endParaRPr lang="fr-FR" altLang="en-US" sz="1600"/>
          </a:p>
        </p:txBody>
      </p:sp>
      <p:sp>
        <p:nvSpPr>
          <p:cNvPr id="47107" name="Espace réservé du contenu 3">
            <a:extLst>
              <a:ext uri="{FF2B5EF4-FFF2-40B4-BE49-F238E27FC236}">
                <a16:creationId xmlns="" xmlns:a16="http://schemas.microsoft.com/office/drawing/2014/main" id="{9A3D0BE6-F0EE-4FE8-BBBA-5A9B3DAF1F2A}"/>
              </a:ext>
            </a:extLst>
          </p:cNvPr>
          <p:cNvSpPr>
            <a:spLocks noGrp="1"/>
          </p:cNvSpPr>
          <p:nvPr>
            <p:ph idx="13"/>
          </p:nvPr>
        </p:nvSpPr>
        <p:spPr>
          <a:xfrm>
            <a:off x="0" y="6611938"/>
            <a:ext cx="8610600" cy="246062"/>
          </a:xfrm>
        </p:spPr>
        <p:txBody>
          <a:bodyPr/>
          <a:lstStyle/>
          <a:p>
            <a:endParaRPr lang="fr-FR" altLang="en-US"/>
          </a:p>
        </p:txBody>
      </p:sp>
      <p:sp>
        <p:nvSpPr>
          <p:cNvPr id="47108" name="Espace réservé du numéro de diapositive 4">
            <a:extLst>
              <a:ext uri="{FF2B5EF4-FFF2-40B4-BE49-F238E27FC236}">
                <a16:creationId xmlns="" xmlns:a16="http://schemas.microsoft.com/office/drawing/2014/main" id="{A92DFF27-E054-47C9-8094-05075F676091}"/>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FD7588DB-A841-4506-BC49-A587568581D4}" type="slidenum">
              <a:rPr lang="en-US" altLang="en-US" sz="1000"/>
              <a:pPr eaLnBrk="1" hangingPunct="1"/>
              <a:t>54</a:t>
            </a:fld>
            <a:endParaRPr lang="en-US" altLang="en-US" sz="1000"/>
          </a:p>
        </p:txBody>
      </p:sp>
      <p:sp>
        <p:nvSpPr>
          <p:cNvPr id="47109" name="Espace réservé du contenu 11">
            <a:extLst>
              <a:ext uri="{FF2B5EF4-FFF2-40B4-BE49-F238E27FC236}">
                <a16:creationId xmlns="" xmlns:a16="http://schemas.microsoft.com/office/drawing/2014/main" id="{54C8991A-66C1-4787-A3D5-4B2D967610AB}"/>
              </a:ext>
            </a:extLst>
          </p:cNvPr>
          <p:cNvSpPr>
            <a:spLocks noGrp="1"/>
          </p:cNvSpPr>
          <p:nvPr>
            <p:ph idx="1"/>
          </p:nvPr>
        </p:nvSpPr>
        <p:spPr>
          <a:xfrm>
            <a:off x="228600" y="500063"/>
            <a:ext cx="8726488" cy="5803900"/>
          </a:xfrm>
        </p:spPr>
        <p:txBody>
          <a:bodyPr/>
          <a:lstStyle/>
          <a:p>
            <a:r>
              <a:rPr lang="fr-FR" altLang="en-US" dirty="0"/>
              <a:t>[Cov06] T.M. </a:t>
            </a:r>
            <a:r>
              <a:rPr lang="fr-FR" altLang="en-US" dirty="0" err="1"/>
              <a:t>Cover</a:t>
            </a:r>
            <a:r>
              <a:rPr lang="fr-FR" altLang="en-US" dirty="0"/>
              <a:t>, J.A. Thomas, </a:t>
            </a:r>
            <a:r>
              <a:rPr lang="fr-FR" altLang="en-US" i="1" dirty="0"/>
              <a:t>“ </a:t>
            </a:r>
            <a:r>
              <a:rPr lang="fr-FR" altLang="en-US" i="1" dirty="0" err="1"/>
              <a:t>Elements</a:t>
            </a:r>
            <a:r>
              <a:rPr lang="fr-FR" altLang="en-US" i="1" dirty="0"/>
              <a:t> of Information Theory”, </a:t>
            </a:r>
            <a:r>
              <a:rPr lang="fr-FR" altLang="en-US" i="1" dirty="0" err="1"/>
              <a:t>Wiley</a:t>
            </a:r>
            <a:r>
              <a:rPr lang="fr-FR" altLang="en-US" i="1" dirty="0"/>
              <a:t> &amp; Sons, 2nd </a:t>
            </a:r>
            <a:r>
              <a:rPr lang="fr-FR" altLang="en-US" i="1" dirty="0" err="1"/>
              <a:t>edition</a:t>
            </a:r>
            <a:r>
              <a:rPr lang="fr-FR" altLang="en-US" i="1" dirty="0"/>
              <a:t>, 2006.</a:t>
            </a:r>
            <a:br>
              <a:rPr lang="fr-FR" altLang="en-US" i="1" dirty="0"/>
            </a:br>
            <a:r>
              <a:rPr lang="fr-FR" altLang="en-US" dirty="0"/>
              <a:t>[Bat97] Gérard </a:t>
            </a:r>
            <a:r>
              <a:rPr lang="fr-FR" altLang="en-US" dirty="0" err="1"/>
              <a:t>Battail</a:t>
            </a:r>
            <a:r>
              <a:rPr lang="fr-FR" altLang="en-US" dirty="0"/>
              <a:t>, « </a:t>
            </a:r>
            <a:r>
              <a:rPr lang="fr-FR" altLang="en-US" i="1" dirty="0"/>
              <a:t>Théorie de l’information : application aux techniques de communication »</a:t>
            </a:r>
            <a:r>
              <a:rPr lang="fr-FR" altLang="en-US" dirty="0"/>
              <a:t>, collection pédagogique de Télécommunication, MASSON, 1997</a:t>
            </a:r>
            <a:br>
              <a:rPr lang="fr-FR" altLang="en-US" dirty="0"/>
            </a:br>
            <a:r>
              <a:rPr lang="fr-FR" altLang="en-US" dirty="0"/>
              <a:t>[Weh03] Louis </a:t>
            </a:r>
            <a:r>
              <a:rPr lang="fr-FR" altLang="en-US" dirty="0" err="1"/>
              <a:t>Wehenkel</a:t>
            </a:r>
            <a:r>
              <a:rPr lang="fr-FR" altLang="en-US" dirty="0"/>
              <a:t>, </a:t>
            </a:r>
            <a:r>
              <a:rPr lang="fr-FR" altLang="en-US" i="1" dirty="0"/>
              <a:t>Théorie de l’Information et du codage, </a:t>
            </a:r>
            <a:r>
              <a:rPr lang="fr-FR" altLang="en-US" dirty="0"/>
              <a:t>cours de l’Université de Liège, 2003</a:t>
            </a:r>
            <a:br>
              <a:rPr lang="fr-FR" altLang="en-US" dirty="0"/>
            </a:br>
            <a:r>
              <a:rPr lang="fr-FR" altLang="en-US" b="1" dirty="0"/>
              <a:t>http://www.montefiore.ulg.ac.be/~lwh/Info/</a:t>
            </a:r>
            <a:br>
              <a:rPr lang="fr-FR" altLang="en-US" b="1" dirty="0"/>
            </a:br>
            <a:r>
              <a:rPr lang="fr-FR" altLang="en-US" dirty="0"/>
              <a:t>[Rou70] E. Roubine, </a:t>
            </a:r>
            <a:r>
              <a:rPr lang="fr-FR" altLang="en-US" i="1" dirty="0"/>
              <a:t>« Introduction à la théorie de la communication. Tome III : Théorie de l’information »</a:t>
            </a:r>
            <a:r>
              <a:rPr lang="fr-FR" altLang="en-US" dirty="0"/>
              <a:t>, collection MASSON et Cie, 1970</a:t>
            </a:r>
            <a:br>
              <a:rPr lang="fr-FR" altLang="en-US" dirty="0"/>
            </a:br>
            <a:r>
              <a:rPr lang="fr-FR" altLang="en-US" dirty="0"/>
              <a:t>[Spa87] A. </a:t>
            </a:r>
            <a:r>
              <a:rPr lang="fr-FR" altLang="en-US" dirty="0" err="1"/>
              <a:t>Spataru</a:t>
            </a:r>
            <a:r>
              <a:rPr lang="fr-FR" altLang="en-US" dirty="0"/>
              <a:t>, « </a:t>
            </a:r>
            <a:r>
              <a:rPr lang="fr-FR" altLang="en-US" i="1" dirty="0"/>
              <a:t>Fondements de la théorie de la transmission de l’information »</a:t>
            </a:r>
            <a:r>
              <a:rPr lang="fr-FR" altLang="en-US" dirty="0"/>
              <a:t>, presses polytechniques romandes, complément au traité d’électricité, 1987</a:t>
            </a:r>
            <a:br>
              <a:rPr lang="fr-FR" altLang="en-US" dirty="0"/>
            </a:br>
            <a:r>
              <a:rPr lang="fr-FR" altLang="en-US" dirty="0"/>
              <a:t>[Mac03] David J.C. </a:t>
            </a:r>
            <a:r>
              <a:rPr lang="fr-FR" altLang="en-US" dirty="0" err="1"/>
              <a:t>MacKay</a:t>
            </a:r>
            <a:r>
              <a:rPr lang="fr-FR" altLang="en-US" dirty="0"/>
              <a:t> </a:t>
            </a:r>
            <a:r>
              <a:rPr lang="fr-FR" altLang="en-US" i="1" dirty="0"/>
              <a:t>“Information Theory, </a:t>
            </a:r>
            <a:r>
              <a:rPr lang="fr-FR" altLang="en-US" i="1" dirty="0" err="1"/>
              <a:t>Inference</a:t>
            </a:r>
            <a:r>
              <a:rPr lang="fr-FR" altLang="en-US" i="1" dirty="0"/>
              <a:t>, and Learning </a:t>
            </a:r>
            <a:r>
              <a:rPr lang="fr-FR" altLang="en-US" i="1" dirty="0" err="1"/>
              <a:t>Algorithm</a:t>
            </a:r>
            <a:r>
              <a:rPr lang="fr-FR" altLang="en-US" i="1" dirty="0"/>
              <a:t>”</a:t>
            </a:r>
            <a:r>
              <a:rPr lang="fr-FR" altLang="en-US" dirty="0"/>
              <a:t>, Cambridge </a:t>
            </a:r>
            <a:r>
              <a:rPr lang="fr-FR" altLang="en-US" dirty="0" err="1"/>
              <a:t>Univ</a:t>
            </a:r>
            <a:r>
              <a:rPr lang="fr-FR" altLang="en-US" dirty="0"/>
              <a:t>. </a:t>
            </a:r>
            <a:r>
              <a:rPr lang="fr-FR" altLang="en-US" dirty="0" err="1"/>
              <a:t>Press</a:t>
            </a:r>
            <a:r>
              <a:rPr lang="fr-FR" altLang="en-US" dirty="0"/>
              <a:t>, 2003</a:t>
            </a:r>
            <a:br>
              <a:rPr lang="fr-FR" altLang="en-US" dirty="0"/>
            </a:br>
            <a:r>
              <a:rPr lang="fr-FR" altLang="en-US" b="1" dirty="0"/>
              <a:t>http://www.cs.toronto.edu/~mackay/itprnn/ps/</a:t>
            </a:r>
            <a:br>
              <a:rPr lang="fr-FR" altLang="en-US" b="1" dirty="0"/>
            </a:br>
            <a:r>
              <a:rPr lang="fr-FR" altLang="en-US" dirty="0"/>
              <a:t>[Aug07] François Auger, « </a:t>
            </a:r>
            <a:r>
              <a:rPr lang="fr-FR" altLang="en-US" i="1" dirty="0"/>
              <a:t>Introduction à la théorie du signal et de l’information , cours et exercices »</a:t>
            </a:r>
            <a:r>
              <a:rPr lang="fr-FR" altLang="en-US" dirty="0"/>
              <a:t>, collection Sciences et Technologies, éditions </a:t>
            </a:r>
            <a:r>
              <a:rPr lang="fr-FR" altLang="en-US" dirty="0" err="1"/>
              <a:t>Technip</a:t>
            </a:r>
            <a:r>
              <a:rPr lang="fr-FR" altLang="en-US" dirty="0"/>
              <a:t>, 1999</a:t>
            </a:r>
            <a:br>
              <a:rPr lang="fr-FR" altLang="en-US" dirty="0"/>
            </a:br>
            <a:r>
              <a:rPr lang="fr-FR" altLang="en-US" dirty="0"/>
              <a:t>[Gal68] R.G. </a:t>
            </a:r>
            <a:r>
              <a:rPr lang="fr-FR" altLang="en-US" dirty="0" err="1"/>
              <a:t>Gallager</a:t>
            </a:r>
            <a:r>
              <a:rPr lang="fr-FR" altLang="en-US" dirty="0"/>
              <a:t>, « Information Theory and </a:t>
            </a:r>
            <a:r>
              <a:rPr lang="fr-FR" altLang="en-US" dirty="0" err="1"/>
              <a:t>reliable</a:t>
            </a:r>
            <a:r>
              <a:rPr lang="fr-FR" altLang="en-US" dirty="0"/>
              <a:t> communication », </a:t>
            </a:r>
            <a:r>
              <a:rPr lang="fr-FR" altLang="en-US" dirty="0" err="1"/>
              <a:t>Wiley</a:t>
            </a:r>
            <a:r>
              <a:rPr lang="fr-FR" altLang="en-US" dirty="0"/>
              <a:t>, 1968</a:t>
            </a:r>
            <a:br>
              <a:rPr lang="fr-FR" altLang="en-US" dirty="0"/>
            </a:br>
            <a:r>
              <a:rPr lang="fr-FR" altLang="en-US" dirty="0"/>
              <a:t>[Jou95] Geneviève Jourdain, « Théorie de l’Information », polycopié de cours DEA </a:t>
            </a:r>
            <a:r>
              <a:rPr lang="fr-FR" altLang="en-US" i="1" dirty="0"/>
              <a:t>SIPT (</a:t>
            </a:r>
            <a:r>
              <a:rPr lang="fr-FR" altLang="en-US" dirty="0"/>
              <a:t>INPG), 1992</a:t>
            </a:r>
            <a:br>
              <a:rPr lang="fr-FR" altLang="en-US" dirty="0"/>
            </a:br>
            <a:r>
              <a:rPr lang="fr-FR" altLang="en-US" dirty="0"/>
              <a:t>[Bri01] Jean </a:t>
            </a:r>
            <a:r>
              <a:rPr lang="fr-FR" altLang="en-US" dirty="0" err="1"/>
              <a:t>Brini</a:t>
            </a:r>
            <a:r>
              <a:rPr lang="fr-FR" altLang="en-US" dirty="0"/>
              <a:t>, « cours de Théorie de l’information », polycopié de cours 2° année ENSERG 2001/2002 </a:t>
            </a:r>
          </a:p>
          <a:p>
            <a:r>
              <a:rPr lang="fr-FR" altLang="en-US" dirty="0"/>
              <a:t/>
            </a:r>
            <a:br>
              <a:rPr lang="fr-FR" altLang="en-US" dirty="0"/>
            </a:br>
            <a:endParaRPr lang="fr-FR" altLang="en-US" dirty="0"/>
          </a:p>
        </p:txBody>
      </p:sp>
      <p:pic>
        <p:nvPicPr>
          <p:cNvPr id="6" name="Image 5"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8213" y="1"/>
            <a:ext cx="985787"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 xmlns:a16="http://schemas.microsoft.com/office/drawing/2014/main" id="{7F668DB2-52D3-4E69-AC47-691482FEA584}"/>
              </a:ext>
            </a:extLst>
          </p:cNvPr>
          <p:cNvSpPr>
            <a:spLocks noGrp="1"/>
          </p:cNvSpPr>
          <p:nvPr>
            <p:ph type="title"/>
          </p:nvPr>
        </p:nvSpPr>
        <p:spPr>
          <a:xfrm>
            <a:off x="0" y="0"/>
            <a:ext cx="9144000" cy="708025"/>
          </a:xfrm>
        </p:spPr>
        <p:txBody>
          <a:bodyPr/>
          <a:lstStyle/>
          <a:p>
            <a:r>
              <a:rPr lang="fr-FR" altLang="en-US"/>
              <a:t>Homework:  </a:t>
            </a:r>
            <a:r>
              <a:rPr lang="fr-FR" altLang="en-US" sz="1600"/>
              <a:t>article en deux pages à détailler et à présenter au même titre qu’un exposé comme ceux donnés par la suite (thème 10) par un binôme</a:t>
            </a:r>
          </a:p>
        </p:txBody>
      </p:sp>
      <p:sp>
        <p:nvSpPr>
          <p:cNvPr id="48131" name="Espace réservé du contenu 2">
            <a:extLst>
              <a:ext uri="{FF2B5EF4-FFF2-40B4-BE49-F238E27FC236}">
                <a16:creationId xmlns="" xmlns:a16="http://schemas.microsoft.com/office/drawing/2014/main" id="{A46D370F-2C6E-4AB2-A210-E7F0EEE83151}"/>
              </a:ext>
            </a:extLst>
          </p:cNvPr>
          <p:cNvSpPr>
            <a:spLocks noGrp="1"/>
          </p:cNvSpPr>
          <p:nvPr>
            <p:ph idx="1"/>
          </p:nvPr>
        </p:nvSpPr>
        <p:spPr>
          <a:xfrm>
            <a:off x="417513" y="714375"/>
            <a:ext cx="8726487" cy="830263"/>
          </a:xfrm>
        </p:spPr>
        <p:txBody>
          <a:bodyPr/>
          <a:lstStyle/>
          <a:p>
            <a:r>
              <a:rPr lang="fr-FR" altLang="en-US"/>
              <a:t>Ceci est article rapide pour les formules qui définissent les quantités théoriques de l'information fondamentales potentiellement utiles si vous voulez continuer dans ce domaine.</a:t>
            </a:r>
          </a:p>
        </p:txBody>
      </p:sp>
      <p:sp>
        <p:nvSpPr>
          <p:cNvPr id="48132" name="Espace réservé du contenu 3">
            <a:extLst>
              <a:ext uri="{FF2B5EF4-FFF2-40B4-BE49-F238E27FC236}">
                <a16:creationId xmlns="" xmlns:a16="http://schemas.microsoft.com/office/drawing/2014/main" id="{D6988245-2D90-4275-BD7E-84CEF7DED351}"/>
              </a:ext>
            </a:extLst>
          </p:cNvPr>
          <p:cNvSpPr>
            <a:spLocks noGrp="1"/>
          </p:cNvSpPr>
          <p:nvPr>
            <p:ph idx="13"/>
          </p:nvPr>
        </p:nvSpPr>
        <p:spPr>
          <a:xfrm>
            <a:off x="0" y="6611938"/>
            <a:ext cx="8610600" cy="246062"/>
          </a:xfrm>
        </p:spPr>
        <p:txBody>
          <a:bodyPr/>
          <a:lstStyle/>
          <a:p>
            <a:endParaRPr lang="fr-FR" altLang="en-US"/>
          </a:p>
        </p:txBody>
      </p:sp>
      <p:sp>
        <p:nvSpPr>
          <p:cNvPr id="48133" name="Espace réservé du numéro de diapositive 4">
            <a:extLst>
              <a:ext uri="{FF2B5EF4-FFF2-40B4-BE49-F238E27FC236}">
                <a16:creationId xmlns="" xmlns:a16="http://schemas.microsoft.com/office/drawing/2014/main" id="{F85E388E-1C50-4DE5-B104-91A01D54C7F2}"/>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5C248B90-A856-4CD5-8406-21B6D0B5F5A2}" type="slidenum">
              <a:rPr lang="en-US" altLang="en-US" sz="1000"/>
              <a:pPr eaLnBrk="1" hangingPunct="1"/>
              <a:t>55</a:t>
            </a:fld>
            <a:endParaRPr lang="en-US" altLang="en-US" sz="1000"/>
          </a:p>
        </p:txBody>
      </p:sp>
      <p:pic>
        <p:nvPicPr>
          <p:cNvPr id="48134" name="Picture 2">
            <a:extLst>
              <a:ext uri="{FF2B5EF4-FFF2-40B4-BE49-F238E27FC236}">
                <a16:creationId xmlns="" xmlns:a16="http://schemas.microsoft.com/office/drawing/2014/main" id="{42D569C7-E21F-4F3B-AD94-89E112447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88" r="7813" b="39632"/>
          <a:stretch/>
        </p:blipFill>
        <p:spPr bwMode="auto">
          <a:xfrm>
            <a:off x="0" y="1476375"/>
            <a:ext cx="9144000" cy="50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6398" y="0"/>
            <a:ext cx="100760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20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 xmlns:a16="http://schemas.microsoft.com/office/drawing/2014/main" id="{7F668DB2-52D3-4E69-AC47-691482FEA584}"/>
              </a:ext>
            </a:extLst>
          </p:cNvPr>
          <p:cNvSpPr>
            <a:spLocks noGrp="1"/>
          </p:cNvSpPr>
          <p:nvPr>
            <p:ph type="title"/>
          </p:nvPr>
        </p:nvSpPr>
        <p:spPr>
          <a:xfrm>
            <a:off x="0" y="0"/>
            <a:ext cx="9144000" cy="708025"/>
          </a:xfrm>
        </p:spPr>
        <p:txBody>
          <a:bodyPr/>
          <a:lstStyle/>
          <a:p>
            <a:r>
              <a:rPr lang="fr-FR" altLang="en-US"/>
              <a:t>Homework:  </a:t>
            </a:r>
            <a:r>
              <a:rPr lang="fr-FR" altLang="en-US" sz="1600"/>
              <a:t>article en deux pages à détailler et à présenter au même titre qu’un exposé comme ceux donnés par la suite (thème 10) par un binôme</a:t>
            </a:r>
          </a:p>
        </p:txBody>
      </p:sp>
      <p:sp>
        <p:nvSpPr>
          <p:cNvPr id="48132" name="Espace réservé du contenu 3">
            <a:extLst>
              <a:ext uri="{FF2B5EF4-FFF2-40B4-BE49-F238E27FC236}">
                <a16:creationId xmlns="" xmlns:a16="http://schemas.microsoft.com/office/drawing/2014/main" id="{D6988245-2D90-4275-BD7E-84CEF7DED351}"/>
              </a:ext>
            </a:extLst>
          </p:cNvPr>
          <p:cNvSpPr>
            <a:spLocks noGrp="1"/>
          </p:cNvSpPr>
          <p:nvPr>
            <p:ph idx="13"/>
          </p:nvPr>
        </p:nvSpPr>
        <p:spPr>
          <a:xfrm>
            <a:off x="0" y="6611938"/>
            <a:ext cx="8610600" cy="246062"/>
          </a:xfrm>
        </p:spPr>
        <p:txBody>
          <a:bodyPr/>
          <a:lstStyle/>
          <a:p>
            <a:endParaRPr lang="fr-FR" altLang="en-US"/>
          </a:p>
        </p:txBody>
      </p:sp>
      <p:sp>
        <p:nvSpPr>
          <p:cNvPr id="48133" name="Espace réservé du numéro de diapositive 4">
            <a:extLst>
              <a:ext uri="{FF2B5EF4-FFF2-40B4-BE49-F238E27FC236}">
                <a16:creationId xmlns="" xmlns:a16="http://schemas.microsoft.com/office/drawing/2014/main" id="{F85E388E-1C50-4DE5-B104-91A01D54C7F2}"/>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5C248B90-A856-4CD5-8406-21B6D0B5F5A2}" type="slidenum">
              <a:rPr lang="en-US" altLang="en-US" sz="1000"/>
              <a:pPr eaLnBrk="1" hangingPunct="1"/>
              <a:t>56</a:t>
            </a:fld>
            <a:endParaRPr lang="en-US" altLang="en-US" sz="1000"/>
          </a:p>
        </p:txBody>
      </p:sp>
      <p:pic>
        <p:nvPicPr>
          <p:cNvPr id="48134" name="Picture 2">
            <a:extLst>
              <a:ext uri="{FF2B5EF4-FFF2-40B4-BE49-F238E27FC236}">
                <a16:creationId xmlns="" xmlns:a16="http://schemas.microsoft.com/office/drawing/2014/main" id="{42D569C7-E21F-4F3B-AD94-89E112447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88" t="60368" r="7813"/>
          <a:stretch/>
        </p:blipFill>
        <p:spPr bwMode="auto">
          <a:xfrm>
            <a:off x="0" y="706438"/>
            <a:ext cx="9144000" cy="615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 6"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6398" y="0"/>
            <a:ext cx="100760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1">
            <a:extLst>
              <a:ext uri="{FF2B5EF4-FFF2-40B4-BE49-F238E27FC236}">
                <a16:creationId xmlns="" xmlns:a16="http://schemas.microsoft.com/office/drawing/2014/main" id="{123C2ADD-73E4-4AB3-81AB-0BFA28EBA5C2}"/>
              </a:ext>
            </a:extLst>
          </p:cNvPr>
          <p:cNvSpPr>
            <a:spLocks noGrp="1"/>
          </p:cNvSpPr>
          <p:nvPr>
            <p:ph idx="13"/>
          </p:nvPr>
        </p:nvSpPr>
        <p:spPr>
          <a:xfrm>
            <a:off x="0" y="6611938"/>
            <a:ext cx="8610600" cy="246062"/>
          </a:xfrm>
        </p:spPr>
        <p:txBody>
          <a:bodyPr/>
          <a:lstStyle/>
          <a:p>
            <a:endParaRPr lang="fr-FR" altLang="en-US"/>
          </a:p>
        </p:txBody>
      </p:sp>
      <p:sp>
        <p:nvSpPr>
          <p:cNvPr id="49155" name="Espace réservé du numéro de diapositive 2">
            <a:extLst>
              <a:ext uri="{FF2B5EF4-FFF2-40B4-BE49-F238E27FC236}">
                <a16:creationId xmlns="" xmlns:a16="http://schemas.microsoft.com/office/drawing/2014/main" id="{C5AF27D7-5C0A-455E-971E-92E1ECD39463}"/>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B8670AFB-96E8-4AD4-B470-408B36D77193}" type="slidenum">
              <a:rPr lang="en-US" altLang="en-US" sz="1000"/>
              <a:pPr eaLnBrk="1" hangingPunct="1"/>
              <a:t>57</a:t>
            </a:fld>
            <a:endParaRPr lang="en-US" altLang="en-US" sz="1000"/>
          </a:p>
        </p:txBody>
      </p:sp>
      <p:pic>
        <p:nvPicPr>
          <p:cNvPr id="49156" name="Picture 2">
            <a:extLst>
              <a:ext uri="{FF2B5EF4-FFF2-40B4-BE49-F238E27FC236}">
                <a16:creationId xmlns="" xmlns:a16="http://schemas.microsoft.com/office/drawing/2014/main" id="{63551ED4-6791-4533-BBC7-CC3D0AB56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 xmlns:a16="http://schemas.microsoft.com/office/drawing/2014/main" id="{48F2DD23-4197-486D-8DBE-DF3599735193}"/>
              </a:ext>
            </a:extLst>
          </p:cNvPr>
          <p:cNvSpPr>
            <a:spLocks noGrp="1"/>
          </p:cNvSpPr>
          <p:nvPr>
            <p:ph type="title"/>
          </p:nvPr>
        </p:nvSpPr>
        <p:spPr/>
        <p:txBody>
          <a:bodyPr/>
          <a:lstStyle/>
          <a:p>
            <a:r>
              <a:rPr lang="fr-FR" altLang="en-US"/>
              <a:t>Homework: Priorité aux binômes qui se manifestent les premiers</a:t>
            </a:r>
          </a:p>
        </p:txBody>
      </p:sp>
      <p:sp>
        <p:nvSpPr>
          <p:cNvPr id="50179" name="Content Placeholder 2">
            <a:extLst>
              <a:ext uri="{FF2B5EF4-FFF2-40B4-BE49-F238E27FC236}">
                <a16:creationId xmlns="" xmlns:a16="http://schemas.microsoft.com/office/drawing/2014/main" id="{B44385A2-47E1-4880-ADDE-17B141B7A2B6}"/>
              </a:ext>
            </a:extLst>
          </p:cNvPr>
          <p:cNvSpPr>
            <a:spLocks noGrp="1"/>
          </p:cNvSpPr>
          <p:nvPr>
            <p:ph idx="1"/>
          </p:nvPr>
        </p:nvSpPr>
        <p:spPr>
          <a:xfrm>
            <a:off x="0" y="500063"/>
            <a:ext cx="8726488" cy="7294562"/>
          </a:xfrm>
        </p:spPr>
        <p:txBody>
          <a:bodyPr/>
          <a:lstStyle/>
          <a:p>
            <a:r>
              <a:rPr lang="fr-FR" altLang="en-US" b="1"/>
              <a:t>Thèmes à préparer par binômes et à me rendre directement sur mon adresse email.</a:t>
            </a:r>
          </a:p>
          <a:p>
            <a:pPr>
              <a:buFont typeface="Wingdings" panose="05000000000000000000" pitchFamily="2" charset="2"/>
              <a:buNone/>
            </a:pPr>
            <a:r>
              <a:rPr lang="fr-FR" altLang="en-US" b="1"/>
              <a:t>	</a:t>
            </a:r>
            <a:r>
              <a:rPr lang="fr-FR" altLang="en-US" sz="1400"/>
              <a:t>1) La théorie de Shannon, 	</a:t>
            </a:r>
          </a:p>
          <a:p>
            <a:pPr>
              <a:buFont typeface="Wingdings" panose="05000000000000000000" pitchFamily="2" charset="2"/>
              <a:buNone/>
            </a:pPr>
            <a:r>
              <a:rPr lang="fr-FR" altLang="en-US" sz="1400"/>
              <a:t>	2) Entropie en thermodynamique, </a:t>
            </a:r>
          </a:p>
          <a:p>
            <a:pPr>
              <a:buFont typeface="Wingdings" panose="05000000000000000000" pitchFamily="2" charset="2"/>
              <a:buNone/>
            </a:pPr>
            <a:r>
              <a:rPr lang="fr-FR" altLang="en-US" sz="1400"/>
              <a:t>	3) Entropie en traitement d’images,</a:t>
            </a:r>
          </a:p>
          <a:p>
            <a:pPr>
              <a:buFont typeface="Wingdings" panose="05000000000000000000" pitchFamily="2" charset="2"/>
              <a:buNone/>
            </a:pPr>
            <a:r>
              <a:rPr lang="fr-FR" altLang="en-US" sz="1400"/>
              <a:t>	4) Gain d’information, </a:t>
            </a:r>
          </a:p>
          <a:p>
            <a:pPr>
              <a:buFont typeface="Wingdings" panose="05000000000000000000" pitchFamily="2" charset="2"/>
              <a:buNone/>
            </a:pPr>
            <a:r>
              <a:rPr lang="fr-FR" altLang="en-US" sz="1400"/>
              <a:t>	5) Entropie relative, 		</a:t>
            </a:r>
          </a:p>
          <a:p>
            <a:pPr>
              <a:buFont typeface="Wingdings" panose="05000000000000000000" pitchFamily="2" charset="2"/>
              <a:buNone/>
            </a:pPr>
            <a:r>
              <a:rPr lang="fr-FR" altLang="en-US" sz="1400"/>
              <a:t>	6) La divergence de Kullback-Leibler (KL), </a:t>
            </a:r>
          </a:p>
          <a:p>
            <a:pPr>
              <a:buFont typeface="Wingdings" panose="05000000000000000000" pitchFamily="2" charset="2"/>
              <a:buNone/>
            </a:pPr>
            <a:r>
              <a:rPr lang="fr-FR" altLang="en-US" sz="1400"/>
              <a:t>	7) La distance de Jensen-Shannon (JSD), </a:t>
            </a:r>
          </a:p>
          <a:p>
            <a:pPr>
              <a:buFont typeface="Wingdings" panose="05000000000000000000" pitchFamily="2" charset="2"/>
              <a:buNone/>
            </a:pPr>
            <a:r>
              <a:rPr lang="fr-FR" altLang="en-US" sz="1400"/>
              <a:t>	8) Code de Huffman,</a:t>
            </a:r>
          </a:p>
          <a:p>
            <a:pPr>
              <a:buFont typeface="Wingdings" panose="05000000000000000000" pitchFamily="2" charset="2"/>
              <a:buNone/>
            </a:pPr>
            <a:r>
              <a:rPr lang="fr-FR" altLang="en-US" sz="1400"/>
              <a:t>	9) Code de Fano-Shannon</a:t>
            </a:r>
          </a:p>
          <a:p>
            <a:pPr>
              <a:buFont typeface="Wingdings" panose="05000000000000000000" pitchFamily="2" charset="2"/>
              <a:buNone/>
            </a:pPr>
            <a:r>
              <a:rPr lang="fr-FR" altLang="en-US" sz="1400"/>
              <a:t>	10) Code de Lempel-Ziv-Welch (LZW) </a:t>
            </a:r>
            <a:br>
              <a:rPr lang="fr-FR" altLang="en-US" sz="1400"/>
            </a:br>
            <a:r>
              <a:rPr lang="fr-FR" altLang="en-US" sz="1400"/>
              <a:t>11) Codage arithmétique </a:t>
            </a:r>
          </a:p>
          <a:p>
            <a:pPr>
              <a:buFont typeface="Wingdings" panose="05000000000000000000" pitchFamily="2" charset="2"/>
              <a:buNone/>
            </a:pPr>
            <a:r>
              <a:rPr lang="fr-FR" altLang="en-US" sz="1400"/>
              <a:t>	12) Redondance d’un canal</a:t>
            </a:r>
          </a:p>
          <a:p>
            <a:pPr>
              <a:buFont typeface="Wingdings" panose="05000000000000000000" pitchFamily="2" charset="2"/>
              <a:buNone/>
            </a:pPr>
            <a:r>
              <a:rPr lang="fr-FR" altLang="en-US" sz="1400"/>
              <a:t>	13) Le 2ème théorème de Shannon qui énonce une condition d'adéquation entre la source et le canal pour obtenir un taux d'erreur aussi faible que souhaité. </a:t>
            </a:r>
            <a:br>
              <a:rPr lang="fr-FR" altLang="en-US" sz="1400"/>
            </a:br>
            <a:r>
              <a:rPr lang="fr-FR" altLang="en-US" sz="1400"/>
              <a:t>14) Source de Markov</a:t>
            </a:r>
          </a:p>
          <a:p>
            <a:pPr>
              <a:buFont typeface="Wingdings" panose="05000000000000000000" pitchFamily="2" charset="2"/>
              <a:buNone/>
            </a:pPr>
            <a:r>
              <a:rPr lang="fr-FR" altLang="en-US" sz="1400"/>
              <a:t>	15) Article à détailler: (voir précédemment) </a:t>
            </a:r>
            <a:r>
              <a:rPr lang="en-US" altLang="en-US" sz="1400"/>
              <a:t>Information Theory Cheat Sheet</a:t>
            </a:r>
            <a:br>
              <a:rPr lang="en-US" altLang="en-US" sz="1400"/>
            </a:br>
            <a:r>
              <a:rPr lang="en-US" altLang="en-US" sz="1400"/>
              <a:t>	Simon DeDeo, on behalf of Team LSSP</a:t>
            </a:r>
          </a:p>
          <a:p>
            <a:pPr>
              <a:buFont typeface="Wingdings" panose="05000000000000000000" pitchFamily="2" charset="2"/>
              <a:buNone/>
            </a:pPr>
            <a:r>
              <a:rPr lang="fr-FR" altLang="en-US" sz="1400"/>
              <a:t>	16) Théorie de l’Information quantique:</a:t>
            </a:r>
          </a:p>
          <a:p>
            <a:pPr>
              <a:buFont typeface="Wingdings" panose="05000000000000000000" pitchFamily="2" charset="2"/>
              <a:buNone/>
            </a:pPr>
            <a:r>
              <a:rPr lang="fr-FR" altLang="en-US" sz="1400"/>
              <a:t> Charles H. Bennett, Peter W. Shor, " </a:t>
            </a:r>
            <a:r>
              <a:rPr lang="fr-FR" altLang="en-US" sz="1400" i="1"/>
              <a:t>Quantum Information Theory" </a:t>
            </a:r>
            <a:r>
              <a:rPr lang="fr-FR" altLang="en-US" sz="1400"/>
              <a:t>, IEEE Transaction on Information Theory, vol. 44, n°6, October 1998.  </a:t>
            </a:r>
            <a:r>
              <a:rPr lang="fr-FR" altLang="en-US" sz="1400">
                <a:hlinkClick r:id="rId2"/>
              </a:rPr>
              <a:t>http://www.mcl.hu/wcdma/Pubs/qInfo.pdf</a:t>
            </a:r>
            <a:endParaRPr lang="fr-FR" altLang="en-US" sz="1400"/>
          </a:p>
          <a:p>
            <a:pPr>
              <a:buFont typeface="Wingdings" panose="05000000000000000000" pitchFamily="2" charset="2"/>
              <a:buNone/>
            </a:pPr>
            <a:r>
              <a:rPr lang="fr-FR" altLang="en-US" sz="1400"/>
              <a:t> M.A. Nielsen and Isaac L. Chuang, " </a:t>
            </a:r>
            <a:r>
              <a:rPr lang="fr-FR" altLang="en-US" sz="1400" i="1"/>
              <a:t>Quantum Computation and Quantum Information" </a:t>
            </a:r>
            <a:r>
              <a:rPr lang="fr-FR" altLang="en-US" sz="1400"/>
              <a:t>, Cambridge 2000.</a:t>
            </a:r>
          </a:p>
          <a:p>
            <a:pPr>
              <a:buFont typeface="Wingdings" panose="05000000000000000000" pitchFamily="2" charset="2"/>
              <a:buNone/>
            </a:pPr>
            <a:r>
              <a:rPr lang="fr-FR" altLang="en-US" sz="1400"/>
              <a:t>	</a:t>
            </a:r>
            <a:r>
              <a:rPr lang="fr-FR" altLang="en-US" sz="1400">
                <a:hlinkClick r:id="rId3"/>
              </a:rPr>
              <a:t>http://michaelnielsen.org/blog/qcqi/QINFO-book-nielsen-and-chuang-toc-and-chapter1-nov00.pdf</a:t>
            </a:r>
            <a:endParaRPr lang="fr-FR" altLang="en-US" sz="1400"/>
          </a:p>
          <a:p>
            <a:pPr>
              <a:buFont typeface="Wingdings" panose="05000000000000000000" pitchFamily="2" charset="2"/>
              <a:buNone/>
            </a:pPr>
            <a:r>
              <a:rPr lang="fr-FR" altLang="en-US" sz="1400"/>
              <a:t> </a:t>
            </a:r>
            <a:br>
              <a:rPr lang="fr-FR" altLang="en-US" sz="1400"/>
            </a:br>
            <a:r>
              <a:rPr lang="fr-FR" altLang="en-US" sz="1400"/>
              <a:t> </a:t>
            </a:r>
            <a:br>
              <a:rPr lang="fr-FR" altLang="en-US" sz="1400"/>
            </a:br>
            <a:r>
              <a:rPr lang="en-US" altLang="en-US" sz="1400"/>
              <a:t> </a:t>
            </a:r>
          </a:p>
          <a:p>
            <a:pPr>
              <a:buFont typeface="Wingdings" panose="05000000000000000000" pitchFamily="2" charset="2"/>
              <a:buNone/>
            </a:pPr>
            <a:r>
              <a:rPr lang="en-US" altLang="en-US"/>
              <a:t/>
            </a:r>
            <a:br>
              <a:rPr lang="en-US" altLang="en-US"/>
            </a:br>
            <a:endParaRPr lang="fr-FR" altLang="en-US"/>
          </a:p>
        </p:txBody>
      </p:sp>
      <p:sp>
        <p:nvSpPr>
          <p:cNvPr id="50180" name="Content Placeholder 3">
            <a:extLst>
              <a:ext uri="{FF2B5EF4-FFF2-40B4-BE49-F238E27FC236}">
                <a16:creationId xmlns="" xmlns:a16="http://schemas.microsoft.com/office/drawing/2014/main" id="{C688DFBD-E1DD-46F9-9793-59017EA2E528}"/>
              </a:ext>
            </a:extLst>
          </p:cNvPr>
          <p:cNvSpPr>
            <a:spLocks noGrp="1"/>
          </p:cNvSpPr>
          <p:nvPr>
            <p:ph idx="13"/>
          </p:nvPr>
        </p:nvSpPr>
        <p:spPr>
          <a:xfrm>
            <a:off x="0" y="6611938"/>
            <a:ext cx="8610600" cy="246062"/>
          </a:xfrm>
        </p:spPr>
        <p:txBody>
          <a:bodyPr/>
          <a:lstStyle/>
          <a:p>
            <a:endParaRPr lang="fr-FR" altLang="en-US"/>
          </a:p>
        </p:txBody>
      </p:sp>
      <p:sp>
        <p:nvSpPr>
          <p:cNvPr id="50181" name="Slide Number Placeholder 4">
            <a:extLst>
              <a:ext uri="{FF2B5EF4-FFF2-40B4-BE49-F238E27FC236}">
                <a16:creationId xmlns="" xmlns:a16="http://schemas.microsoft.com/office/drawing/2014/main" id="{7921A8D3-9B51-44B1-A915-ED482D37F8E3}"/>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CDEC3A0C-527E-4358-9649-AD2D7B47EFFB}" type="slidenum">
              <a:rPr lang="en-US" altLang="en-US" sz="1000"/>
              <a:pPr eaLnBrk="1" hangingPunct="1"/>
              <a:t>58</a:t>
            </a:fld>
            <a:endParaRPr lang="en-US" altLang="en-US" sz="1000"/>
          </a:p>
        </p:txBody>
      </p:sp>
      <p:sp>
        <p:nvSpPr>
          <p:cNvPr id="50183" name="Rectangle 7">
            <a:extLst>
              <a:ext uri="{FF2B5EF4-FFF2-40B4-BE49-F238E27FC236}">
                <a16:creationId xmlns="" xmlns:a16="http://schemas.microsoft.com/office/drawing/2014/main" id="{C83B39B0-1BFE-4D5E-890D-E8A2FD66A6CE}"/>
              </a:ext>
            </a:extLst>
          </p:cNvPr>
          <p:cNvSpPr>
            <a:spLocks noChangeArrowheads="1"/>
          </p:cNvSpPr>
          <p:nvPr/>
        </p:nvSpPr>
        <p:spPr bwMode="auto">
          <a:xfrm>
            <a:off x="5429250" y="1643063"/>
            <a:ext cx="328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algn="r" eaLnBrk="1" hangingPunct="1"/>
            <a:endParaRPr lang="fr-FR" altLang="en-US" sz="1400" b="0" i="0"/>
          </a:p>
        </p:txBody>
      </p:sp>
      <p:sp>
        <p:nvSpPr>
          <p:cNvPr id="9" name="Title 1">
            <a:extLst>
              <a:ext uri="{FF2B5EF4-FFF2-40B4-BE49-F238E27FC236}">
                <a16:creationId xmlns="" xmlns:a16="http://schemas.microsoft.com/office/drawing/2014/main" id="{089C96CE-B592-4AEE-8F00-87682CD8466F}"/>
              </a:ext>
            </a:extLst>
          </p:cNvPr>
          <p:cNvSpPr txBox="1">
            <a:spLocks/>
          </p:cNvSpPr>
          <p:nvPr/>
        </p:nvSpPr>
        <p:spPr bwMode="auto">
          <a:xfrm>
            <a:off x="3786188" y="1000125"/>
            <a:ext cx="5357812" cy="1570038"/>
          </a:xfrm>
          <a:prstGeom prst="rect">
            <a:avLst/>
          </a:prstGeom>
          <a:solidFill>
            <a:srgbClr val="115588"/>
          </a:solidFill>
          <a:ln w="9525">
            <a:noFill/>
            <a:miter lim="800000"/>
            <a:headEnd/>
            <a:tailEnd/>
          </a:ln>
        </p:spPr>
        <p:txBody>
          <a:bodyPr>
            <a:spAutoFit/>
          </a:bodyPr>
          <a:lstStyle/>
          <a:p>
            <a:pPr algn="ctr" eaLnBrk="0" hangingPunct="0">
              <a:defRPr/>
            </a:pPr>
            <a:r>
              <a:rPr lang="fr-FR" b="0" kern="0" dirty="0" err="1">
                <a:solidFill>
                  <a:srgbClr val="FFFF00"/>
                </a:solidFill>
                <a:latin typeface="+mj-lt"/>
                <a:cs typeface="ＭＳ Ｐゴシック" charset="-128"/>
              </a:rPr>
              <a:t>Homework</a:t>
            </a:r>
            <a:r>
              <a:rPr lang="fr-FR" b="0" kern="0" dirty="0">
                <a:solidFill>
                  <a:srgbClr val="FFFF00"/>
                </a:solidFill>
                <a:latin typeface="+mj-lt"/>
                <a:cs typeface="ＭＳ Ｐゴシック" charset="-128"/>
              </a:rPr>
              <a:t>: </a:t>
            </a:r>
          </a:p>
          <a:p>
            <a:pPr eaLnBrk="0" hangingPunct="0">
              <a:defRPr/>
            </a:pPr>
            <a:r>
              <a:rPr lang="fr-FR" b="0" kern="0" dirty="0">
                <a:solidFill>
                  <a:srgbClr val="FFFF00"/>
                </a:solidFill>
                <a:latin typeface="+mj-lt"/>
                <a:cs typeface="ＭＳ Ｐゴシック" charset="-128"/>
              </a:rPr>
              <a:t>- Priorité aux binômes qui se 	manifestent les premiers.</a:t>
            </a:r>
          </a:p>
          <a:p>
            <a:pPr eaLnBrk="0" hangingPunct="0">
              <a:defRPr/>
            </a:pPr>
            <a:r>
              <a:rPr lang="fr-FR" b="0" kern="0" dirty="0">
                <a:solidFill>
                  <a:srgbClr val="FFFF00"/>
                </a:solidFill>
                <a:latin typeface="+mj-lt"/>
                <a:cs typeface="ＭＳ Ｐゴシック" charset="-128"/>
              </a:rPr>
              <a:t>- Un thème pour chaque binôme</a:t>
            </a:r>
          </a:p>
        </p:txBody>
      </p:sp>
      <p:pic>
        <p:nvPicPr>
          <p:cNvPr id="10" name="Image 9" descr="161272645652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 xmlns:a16="http://schemas.microsoft.com/office/drawing/2014/main" id="{C39E87DD-E16B-4259-9825-323439BB285E}"/>
              </a:ext>
            </a:extLst>
          </p:cNvPr>
          <p:cNvSpPr>
            <a:spLocks noGrp="1"/>
          </p:cNvSpPr>
          <p:nvPr>
            <p:ph type="title"/>
          </p:nvPr>
        </p:nvSpPr>
        <p:spPr>
          <a:xfrm>
            <a:off x="0" y="0"/>
            <a:ext cx="9144000" cy="1200150"/>
          </a:xfrm>
        </p:spPr>
        <p:txBody>
          <a:bodyPr/>
          <a:lstStyle/>
          <a:p>
            <a:r>
              <a:rPr lang="fr-FR" altLang="en-US" b="1" dirty="0" err="1" smtClean="0"/>
              <a:t>Univ-Relizane</a:t>
            </a:r>
            <a:r>
              <a:rPr lang="fr-FR" altLang="en-US" b="1" dirty="0" smtClean="0"/>
              <a:t>- </a:t>
            </a:r>
            <a:r>
              <a:rPr lang="fr-FR" altLang="en-US" b="1" dirty="0"/>
              <a:t>IST- </a:t>
            </a:r>
            <a:r>
              <a:rPr lang="fr-FR" altLang="en-US" b="1" dirty="0" err="1"/>
              <a:t>Dépt</a:t>
            </a:r>
            <a:r>
              <a:rPr lang="fr-FR" altLang="en-US" b="1" dirty="0"/>
              <a:t>. Informatique, Master1 RSD </a:t>
            </a:r>
            <a:br>
              <a:rPr lang="fr-FR" altLang="en-US" b="1" dirty="0"/>
            </a:br>
            <a:r>
              <a:rPr lang="fr-FR" altLang="en-US" b="1" dirty="0"/>
              <a:t> Annales des Exercices et examens </a:t>
            </a:r>
            <a:br>
              <a:rPr lang="fr-FR" altLang="en-US" b="1" dirty="0"/>
            </a:br>
            <a:r>
              <a:rPr lang="fr-FR" altLang="en-US" b="1" dirty="0"/>
              <a:t>	en Théorie de l'Information</a:t>
            </a:r>
            <a:endParaRPr lang="fr-FR" altLang="en-US" dirty="0"/>
          </a:p>
        </p:txBody>
      </p:sp>
      <p:sp>
        <p:nvSpPr>
          <p:cNvPr id="51203" name="Content Placeholder 2">
            <a:extLst>
              <a:ext uri="{FF2B5EF4-FFF2-40B4-BE49-F238E27FC236}">
                <a16:creationId xmlns="" xmlns:a16="http://schemas.microsoft.com/office/drawing/2014/main" id="{0342FCE8-08F8-47E6-BE5D-B9E0330AA5A1}"/>
              </a:ext>
            </a:extLst>
          </p:cNvPr>
          <p:cNvSpPr>
            <a:spLocks noGrp="1"/>
          </p:cNvSpPr>
          <p:nvPr>
            <p:ph idx="1"/>
          </p:nvPr>
        </p:nvSpPr>
        <p:spPr>
          <a:xfrm>
            <a:off x="228600" y="706438"/>
            <a:ext cx="8726488" cy="4081462"/>
          </a:xfrm>
        </p:spPr>
        <p:txBody>
          <a:bodyPr/>
          <a:lstStyle/>
          <a:p>
            <a:r>
              <a:rPr lang="fr-FR" altLang="en-US" b="1"/>
              <a:t/>
            </a:r>
            <a:br>
              <a:rPr lang="fr-FR" altLang="en-US" b="1"/>
            </a:br>
            <a:r>
              <a:rPr lang="fr-FR" altLang="en-US" b="1"/>
              <a:t/>
            </a:r>
            <a:br>
              <a:rPr lang="fr-FR" altLang="en-US" b="1"/>
            </a:br>
            <a:r>
              <a:rPr lang="fr-FR" altLang="en-US" b="1"/>
              <a:t>Exercice 1:</a:t>
            </a:r>
            <a:br>
              <a:rPr lang="fr-FR" altLang="en-US" b="1"/>
            </a:br>
            <a:r>
              <a:rPr lang="fr-FR" altLang="en-US"/>
              <a:t>On considère un canal binaire symétrique d’alphabets d’entrée et de sortie X et Y.</a:t>
            </a:r>
            <a:br>
              <a:rPr lang="fr-FR" altLang="en-US"/>
            </a:br>
            <a:r>
              <a:rPr lang="fr-FR" altLang="en-US"/>
              <a:t>1) Calculer P(X = 0) et P(X = 1) sachant que P(Y = 0) = 0.4 et P(Y = 1) = 0.6.</a:t>
            </a:r>
            <a:br>
              <a:rPr lang="fr-FR" altLang="en-US"/>
            </a:br>
            <a:r>
              <a:rPr lang="fr-FR" altLang="en-US"/>
              <a:t>2) Calculer l’entropie de la source.</a:t>
            </a:r>
            <a:br>
              <a:rPr lang="fr-FR" altLang="en-US"/>
            </a:br>
            <a:r>
              <a:rPr lang="fr-FR" altLang="en-US"/>
              <a:t>3) Calculer l’information mutuelle I(X,Y). </a:t>
            </a:r>
            <a:br>
              <a:rPr lang="fr-FR" altLang="en-US"/>
            </a:br>
            <a:r>
              <a:rPr lang="fr-FR" altLang="en-US"/>
              <a:t>4) Calculer la capacité C de ce canal.</a:t>
            </a:r>
            <a:br>
              <a:rPr lang="fr-FR" altLang="en-US"/>
            </a:br>
            <a:endParaRPr lang="fr-FR" altLang="en-US"/>
          </a:p>
          <a:p>
            <a:r>
              <a:rPr lang="fr-FR" altLang="en-US" b="1"/>
              <a:t>Exercice 2:</a:t>
            </a:r>
            <a:br>
              <a:rPr lang="fr-FR" altLang="en-US" b="1"/>
            </a:br>
            <a:r>
              <a:rPr lang="fr-FR" altLang="en-US"/>
              <a:t>On considère une source S pouvant émettre 5 symboles, dont la probabilité </a:t>
            </a:r>
            <a:r>
              <a:rPr lang="fr-FR" altLang="en-US" i="1"/>
              <a:t>pi </a:t>
            </a:r>
            <a:r>
              <a:rPr lang="fr-FR" altLang="en-US"/>
              <a:t>de chacun</a:t>
            </a:r>
            <a:br>
              <a:rPr lang="fr-FR" altLang="en-US"/>
            </a:br>
            <a:r>
              <a:rPr lang="fr-FR" altLang="en-US"/>
              <a:t>figure dans le tableau ci-dessous. Ce dernier fournit également deux codages binaires</a:t>
            </a:r>
            <a:br>
              <a:rPr lang="fr-FR" altLang="en-US"/>
            </a:br>
            <a:r>
              <a:rPr lang="fr-FR" altLang="en-US"/>
              <a:t>possibles C1 et C2 de S.</a:t>
            </a:r>
            <a:br>
              <a:rPr lang="fr-FR" altLang="en-US"/>
            </a:br>
            <a:r>
              <a:rPr lang="fr-FR" altLang="en-US"/>
              <a:t>1) Indiquer si ces codes sont déchiffrables et instantanés.</a:t>
            </a:r>
            <a:br>
              <a:rPr lang="fr-FR" altLang="en-US"/>
            </a:br>
            <a:r>
              <a:rPr lang="fr-FR" altLang="en-US"/>
              <a:t>2) Calculer la longueur moyenne </a:t>
            </a:r>
            <a:r>
              <a:rPr lang="fr-FR" altLang="en-US" i="1"/>
              <a:t>n1 </a:t>
            </a:r>
            <a:r>
              <a:rPr lang="fr-FR" altLang="en-US"/>
              <a:t>et </a:t>
            </a:r>
            <a:r>
              <a:rPr lang="fr-FR" altLang="en-US" i="1"/>
              <a:t>n2 </a:t>
            </a:r>
            <a:r>
              <a:rPr lang="fr-FR" altLang="en-US"/>
              <a:t>de leurs mots.</a:t>
            </a:r>
            <a:br>
              <a:rPr lang="fr-FR" altLang="en-US"/>
            </a:br>
            <a:r>
              <a:rPr lang="fr-FR" altLang="en-US"/>
              <a:t>3) Comparer ces deux codages binaires en efficacité.</a:t>
            </a:r>
          </a:p>
        </p:txBody>
      </p:sp>
      <p:sp>
        <p:nvSpPr>
          <p:cNvPr id="51204" name="Content Placeholder 3">
            <a:extLst>
              <a:ext uri="{FF2B5EF4-FFF2-40B4-BE49-F238E27FC236}">
                <a16:creationId xmlns="" xmlns:a16="http://schemas.microsoft.com/office/drawing/2014/main" id="{CAD5BA86-7AC2-4C7D-BE9F-3D6FA4173B68}"/>
              </a:ext>
            </a:extLst>
          </p:cNvPr>
          <p:cNvSpPr>
            <a:spLocks noGrp="1"/>
          </p:cNvSpPr>
          <p:nvPr>
            <p:ph idx="13"/>
          </p:nvPr>
        </p:nvSpPr>
        <p:spPr>
          <a:xfrm>
            <a:off x="0" y="6611938"/>
            <a:ext cx="8610600" cy="246062"/>
          </a:xfrm>
        </p:spPr>
        <p:txBody>
          <a:bodyPr/>
          <a:lstStyle/>
          <a:p>
            <a:endParaRPr lang="fr-FR" altLang="en-US"/>
          </a:p>
        </p:txBody>
      </p:sp>
      <p:sp>
        <p:nvSpPr>
          <p:cNvPr id="51205" name="Slide Number Placeholder 4">
            <a:extLst>
              <a:ext uri="{FF2B5EF4-FFF2-40B4-BE49-F238E27FC236}">
                <a16:creationId xmlns="" xmlns:a16="http://schemas.microsoft.com/office/drawing/2014/main" id="{7C1A3DE2-2501-45B1-8ED4-A9272A4F2B42}"/>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37E0ACF7-3740-4996-B49A-0460FC985D87}" type="slidenum">
              <a:rPr lang="en-US" altLang="en-US" sz="1000"/>
              <a:pPr eaLnBrk="1" hangingPunct="1"/>
              <a:t>59</a:t>
            </a:fld>
            <a:endParaRPr lang="en-US" altLang="en-US" sz="1000"/>
          </a:p>
        </p:txBody>
      </p:sp>
      <p:sp>
        <p:nvSpPr>
          <p:cNvPr id="51206" name="Rectangle 5">
            <a:extLst>
              <a:ext uri="{FF2B5EF4-FFF2-40B4-BE49-F238E27FC236}">
                <a16:creationId xmlns="" xmlns:a16="http://schemas.microsoft.com/office/drawing/2014/main" id="{EE3878EF-CC2E-4901-8C5E-E5C3E64B65A5}"/>
              </a:ext>
            </a:extLst>
          </p:cNvPr>
          <p:cNvSpPr>
            <a:spLocks noChangeArrowheads="1"/>
          </p:cNvSpPr>
          <p:nvPr/>
        </p:nvSpPr>
        <p:spPr bwMode="auto">
          <a:xfrm>
            <a:off x="0"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a:t> </a:t>
            </a:r>
          </a:p>
        </p:txBody>
      </p:sp>
      <p:pic>
        <p:nvPicPr>
          <p:cNvPr id="51208" name="Picture 3">
            <a:extLst>
              <a:ext uri="{FF2B5EF4-FFF2-40B4-BE49-F238E27FC236}">
                <a16:creationId xmlns="" xmlns:a16="http://schemas.microsoft.com/office/drawing/2014/main" id="{05069E8E-F67A-4559-9C4F-7251D3FB0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714875"/>
            <a:ext cx="54292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Image 8"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4" name="Espace réservé du numéro de diapositive 3"/>
          <p:cNvSpPr>
            <a:spLocks noGrp="1"/>
          </p:cNvSpPr>
          <p:nvPr>
            <p:ph type="sldNum" sz="quarter" idx="11"/>
          </p:nvPr>
        </p:nvSpPr>
        <p:spPr/>
        <p:txBody>
          <a:bodyPr/>
          <a:lstStyle/>
          <a:p>
            <a:fld id="{397E815D-A71E-49A9-960E-3A7F5B594FAF}" type="slidenum">
              <a:rPr lang="en-US" altLang="en-US" smtClean="0"/>
              <a:pPr/>
              <a:t>6</a:t>
            </a:fld>
            <a:endParaRPr lang="en-US" altLang="en-US"/>
          </a:p>
        </p:txBody>
      </p:sp>
      <p:pic>
        <p:nvPicPr>
          <p:cNvPr id="5" name="Image 4"/>
          <p:cNvPicPr/>
          <p:nvPr/>
        </p:nvPicPr>
        <p:blipFill rotWithShape="1">
          <a:blip r:embed="rId2"/>
          <a:srcRect t="1" r="388" b="698"/>
          <a:stretch/>
        </p:blipFill>
        <p:spPr>
          <a:xfrm>
            <a:off x="0" y="461964"/>
            <a:ext cx="9108504" cy="6351412"/>
          </a:xfrm>
          <a:prstGeom prst="rect">
            <a:avLst/>
          </a:prstGeom>
        </p:spPr>
      </p:pic>
      <p:pic>
        <p:nvPicPr>
          <p:cNvPr id="6" name="Image 5"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373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2704B5B3-DB19-4938-BFE9-C399AD1A13FC}"/>
              </a:ext>
            </a:extLst>
          </p:cNvPr>
          <p:cNvSpPr>
            <a:spLocks noGrp="1"/>
          </p:cNvSpPr>
          <p:nvPr>
            <p:ph type="title"/>
          </p:nvPr>
        </p:nvSpPr>
        <p:spPr>
          <a:xfrm>
            <a:off x="0" y="0"/>
            <a:ext cx="9144000" cy="830263"/>
          </a:xfrm>
        </p:spPr>
        <p:txBody>
          <a:bodyPr/>
          <a:lstStyle/>
          <a:p>
            <a:r>
              <a:rPr lang="fr-FR" altLang="en-US" b="1" dirty="0" err="1" smtClean="0"/>
              <a:t>Univ-Relizane</a:t>
            </a:r>
            <a:r>
              <a:rPr lang="fr-FR" altLang="en-US" b="1" dirty="0" smtClean="0"/>
              <a:t>- </a:t>
            </a:r>
            <a:r>
              <a:rPr lang="fr-FR" altLang="en-US" b="1" dirty="0"/>
              <a:t>IST- </a:t>
            </a:r>
            <a:r>
              <a:rPr lang="fr-FR" altLang="en-US" b="1" dirty="0" err="1"/>
              <a:t>Dépt</a:t>
            </a:r>
            <a:r>
              <a:rPr lang="fr-FR" altLang="en-US" b="1" dirty="0"/>
              <a:t>. Informatique, Master1 RSD </a:t>
            </a:r>
            <a:br>
              <a:rPr lang="fr-FR" altLang="en-US" b="1" dirty="0"/>
            </a:br>
            <a:r>
              <a:rPr lang="fr-FR" altLang="en-US" b="1" dirty="0"/>
              <a:t> </a:t>
            </a:r>
            <a:r>
              <a:rPr lang="fr-FR" altLang="en-US" sz="1600" b="1" dirty="0"/>
              <a:t>Annales des Exercices et examens en Théorie de l'Information</a:t>
            </a:r>
            <a:endParaRPr lang="fr-FR" altLang="en-US" sz="1600" dirty="0"/>
          </a:p>
        </p:txBody>
      </p:sp>
      <p:sp>
        <p:nvSpPr>
          <p:cNvPr id="52227" name="Content Placeholder 2">
            <a:extLst>
              <a:ext uri="{FF2B5EF4-FFF2-40B4-BE49-F238E27FC236}">
                <a16:creationId xmlns="" xmlns:a16="http://schemas.microsoft.com/office/drawing/2014/main" id="{81389C58-D6E7-4D8D-B6BB-3ADE99F2689B}"/>
              </a:ext>
            </a:extLst>
          </p:cNvPr>
          <p:cNvSpPr>
            <a:spLocks noGrp="1"/>
          </p:cNvSpPr>
          <p:nvPr>
            <p:ph idx="1"/>
          </p:nvPr>
        </p:nvSpPr>
        <p:spPr>
          <a:xfrm>
            <a:off x="228600" y="706438"/>
            <a:ext cx="8726488" cy="4770437"/>
          </a:xfrm>
        </p:spPr>
        <p:txBody>
          <a:bodyPr/>
          <a:lstStyle/>
          <a:p>
            <a:r>
              <a:rPr lang="fr-FR" altLang="en-US" b="1"/>
              <a:t/>
            </a:r>
            <a:br>
              <a:rPr lang="fr-FR" altLang="en-US" b="1"/>
            </a:br>
            <a:r>
              <a:rPr lang="fr-FR" altLang="en-US" b="1"/>
              <a:t/>
            </a:r>
            <a:br>
              <a:rPr lang="fr-FR" altLang="en-US" b="1"/>
            </a:br>
            <a:r>
              <a:rPr lang="fr-FR" altLang="en-US" b="1"/>
              <a:t>Exercice 3:</a:t>
            </a:r>
            <a:br>
              <a:rPr lang="fr-FR" altLang="en-US" b="1"/>
            </a:br>
            <a:r>
              <a:rPr lang="fr-FR" altLang="en-US"/>
              <a:t> Un lycée doit communiquer par voie télématique une liste de résultats au baccalauréat</a:t>
            </a:r>
            <a:br>
              <a:rPr lang="fr-FR" altLang="en-US"/>
            </a:br>
            <a:r>
              <a:rPr lang="fr-FR" altLang="en-US"/>
              <a:t>concernant 2500 étudiants. Ces résultats sont les suivants : 250 mentions bien, 375 mentions</a:t>
            </a:r>
            <a:br>
              <a:rPr lang="fr-FR" altLang="en-US"/>
            </a:br>
            <a:r>
              <a:rPr lang="fr-FR" altLang="en-US"/>
              <a:t>assez-bien, 1125 mentions passables, 625 insuffisants et 125 absents.</a:t>
            </a:r>
            <a:br>
              <a:rPr lang="fr-FR" altLang="en-US"/>
            </a:br>
            <a:r>
              <a:rPr lang="fr-FR" altLang="en-US"/>
              <a:t>1) Calculer l’entropie de la source</a:t>
            </a:r>
            <a:br>
              <a:rPr lang="fr-FR" altLang="en-US"/>
            </a:br>
            <a:r>
              <a:rPr lang="fr-FR" altLang="en-US"/>
              <a:t>2) Etablir un code de Fano binaire pour compresser le fichier. Calculer la longueur </a:t>
            </a:r>
            <a:r>
              <a:rPr lang="fr-FR" altLang="en-US" i="1"/>
              <a:t>nF</a:t>
            </a:r>
            <a:br>
              <a:rPr lang="fr-FR" altLang="en-US" i="1"/>
            </a:br>
            <a:r>
              <a:rPr lang="fr-FR" altLang="en-US"/>
              <a:t>moyenne des mots utilisés.</a:t>
            </a:r>
            <a:br>
              <a:rPr lang="fr-FR" altLang="en-US"/>
            </a:br>
            <a:r>
              <a:rPr lang="fr-FR" altLang="en-US"/>
              <a:t>3) Etablir un code de Huffman binaire pour compresser le fichier. Calculer la longueur</a:t>
            </a:r>
            <a:br>
              <a:rPr lang="fr-FR" altLang="en-US"/>
            </a:br>
            <a:r>
              <a:rPr lang="fr-FR" altLang="en-US" i="1"/>
              <a:t>nH </a:t>
            </a:r>
            <a:r>
              <a:rPr lang="fr-FR" altLang="en-US"/>
              <a:t>moyenne des mots utilisés.</a:t>
            </a:r>
            <a:br>
              <a:rPr lang="fr-FR" altLang="en-US"/>
            </a:br>
            <a:r>
              <a:rPr lang="fr-FR" altLang="en-US"/>
              <a:t>4) Lequel des deux codes est plus performants.</a:t>
            </a:r>
            <a:br>
              <a:rPr lang="fr-FR" altLang="en-US"/>
            </a:br>
            <a:r>
              <a:rPr lang="fr-FR" altLang="en-US"/>
              <a:t>5) Calculer la taille du fichier si l’on codait l’information de manière classique, à l’aide</a:t>
            </a:r>
            <a:br>
              <a:rPr lang="fr-FR" altLang="en-US"/>
            </a:br>
            <a:r>
              <a:rPr lang="fr-FR" altLang="en-US"/>
              <a:t>d’un code à longueur fixe comprenant 8 bits.</a:t>
            </a:r>
            <a:br>
              <a:rPr lang="fr-FR" altLang="en-US"/>
            </a:br>
            <a:r>
              <a:rPr lang="fr-FR" altLang="en-US"/>
              <a:t>6) Evaluer le gain en taille de fichier réalisé grâce aux codes respectifs de Fano, et de</a:t>
            </a:r>
            <a:br>
              <a:rPr lang="fr-FR" altLang="en-US"/>
            </a:br>
            <a:r>
              <a:rPr lang="fr-FR" altLang="en-US"/>
              <a:t>Huffman.</a:t>
            </a:r>
            <a:br>
              <a:rPr lang="fr-FR" altLang="en-US"/>
            </a:br>
            <a:r>
              <a:rPr lang="fr-FR" altLang="en-US"/>
              <a:t>7) Calculer les temps de transmission du fichier pour les deux codes respectifs, si l’on</a:t>
            </a:r>
            <a:br>
              <a:rPr lang="fr-FR" altLang="en-US"/>
            </a:br>
            <a:r>
              <a:rPr lang="fr-FR" altLang="en-US"/>
              <a:t>utilise un modem fonctionnant à 14400 bits/s. </a:t>
            </a:r>
          </a:p>
        </p:txBody>
      </p:sp>
      <p:sp>
        <p:nvSpPr>
          <p:cNvPr id="52228" name="Content Placeholder 3">
            <a:extLst>
              <a:ext uri="{FF2B5EF4-FFF2-40B4-BE49-F238E27FC236}">
                <a16:creationId xmlns="" xmlns:a16="http://schemas.microsoft.com/office/drawing/2014/main" id="{99904E04-93BF-4065-A1A0-3DDE67327FB2}"/>
              </a:ext>
            </a:extLst>
          </p:cNvPr>
          <p:cNvSpPr>
            <a:spLocks noGrp="1"/>
          </p:cNvSpPr>
          <p:nvPr>
            <p:ph idx="13"/>
          </p:nvPr>
        </p:nvSpPr>
        <p:spPr>
          <a:xfrm>
            <a:off x="0" y="6611938"/>
            <a:ext cx="8610600" cy="246062"/>
          </a:xfrm>
        </p:spPr>
        <p:txBody>
          <a:bodyPr/>
          <a:lstStyle/>
          <a:p>
            <a:endParaRPr lang="fr-FR" altLang="en-US"/>
          </a:p>
        </p:txBody>
      </p:sp>
      <p:sp>
        <p:nvSpPr>
          <p:cNvPr id="52229" name="Slide Number Placeholder 4">
            <a:extLst>
              <a:ext uri="{FF2B5EF4-FFF2-40B4-BE49-F238E27FC236}">
                <a16:creationId xmlns="" xmlns:a16="http://schemas.microsoft.com/office/drawing/2014/main" id="{17335C22-F6C8-48A2-A332-C0121983E7FE}"/>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5A6036D1-EADA-4AC8-AC5B-E877C0EEB583}" type="slidenum">
              <a:rPr lang="en-US" altLang="en-US" sz="1000"/>
              <a:pPr eaLnBrk="1" hangingPunct="1"/>
              <a:t>60</a:t>
            </a:fld>
            <a:endParaRPr lang="en-US" altLang="en-US" sz="1000"/>
          </a:p>
        </p:txBody>
      </p:sp>
      <p:sp>
        <p:nvSpPr>
          <p:cNvPr id="52230" name="Rectangle 5">
            <a:extLst>
              <a:ext uri="{FF2B5EF4-FFF2-40B4-BE49-F238E27FC236}">
                <a16:creationId xmlns="" xmlns:a16="http://schemas.microsoft.com/office/drawing/2014/main" id="{3F6D7B12-0A04-4501-ACCD-4709AFC097FB}"/>
              </a:ext>
            </a:extLst>
          </p:cNvPr>
          <p:cNvSpPr>
            <a:spLocks noChangeArrowheads="1"/>
          </p:cNvSpPr>
          <p:nvPr/>
        </p:nvSpPr>
        <p:spPr bwMode="auto">
          <a:xfrm>
            <a:off x="0"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a:t> </a:t>
            </a:r>
          </a:p>
        </p:txBody>
      </p:sp>
      <p:pic>
        <p:nvPicPr>
          <p:cNvPr id="8" name="Image 7" descr="16127264565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 xmlns:a16="http://schemas.microsoft.com/office/drawing/2014/main" id="{401CDE30-BD41-4A33-BAA6-7F80756B3FF1}"/>
              </a:ext>
            </a:extLst>
          </p:cNvPr>
          <p:cNvSpPr>
            <a:spLocks noGrp="1"/>
          </p:cNvSpPr>
          <p:nvPr>
            <p:ph type="title"/>
          </p:nvPr>
        </p:nvSpPr>
        <p:spPr>
          <a:xfrm>
            <a:off x="0" y="0"/>
            <a:ext cx="9144000" cy="830263"/>
          </a:xfrm>
        </p:spPr>
        <p:txBody>
          <a:bodyPr/>
          <a:lstStyle/>
          <a:p>
            <a:r>
              <a:rPr lang="fr-FR" altLang="en-US" b="1" dirty="0" err="1" smtClean="0"/>
              <a:t>Univ-Relizane</a:t>
            </a:r>
            <a:r>
              <a:rPr lang="fr-FR" altLang="en-US" b="1" dirty="0" smtClean="0"/>
              <a:t>- </a:t>
            </a:r>
            <a:r>
              <a:rPr lang="fr-FR" altLang="en-US" b="1" dirty="0"/>
              <a:t>IST- </a:t>
            </a:r>
            <a:r>
              <a:rPr lang="fr-FR" altLang="en-US" b="1" dirty="0" err="1"/>
              <a:t>Dépt</a:t>
            </a:r>
            <a:r>
              <a:rPr lang="fr-FR" altLang="en-US" b="1" dirty="0"/>
              <a:t>. Informatique, Master1 RSD </a:t>
            </a:r>
            <a:br>
              <a:rPr lang="fr-FR" altLang="en-US" b="1" dirty="0"/>
            </a:br>
            <a:r>
              <a:rPr lang="fr-FR" altLang="en-US" b="1" dirty="0"/>
              <a:t> </a:t>
            </a:r>
            <a:r>
              <a:rPr lang="fr-FR" altLang="en-US" sz="1600" b="1" dirty="0"/>
              <a:t>Annales des Exercices et examens en Théorie de l'Information</a:t>
            </a:r>
            <a:endParaRPr lang="fr-FR" altLang="en-US" sz="1600" dirty="0"/>
          </a:p>
        </p:txBody>
      </p:sp>
      <p:sp>
        <p:nvSpPr>
          <p:cNvPr id="53251" name="Content Placeholder 2">
            <a:extLst>
              <a:ext uri="{FF2B5EF4-FFF2-40B4-BE49-F238E27FC236}">
                <a16:creationId xmlns="" xmlns:a16="http://schemas.microsoft.com/office/drawing/2014/main" id="{265B5714-9B6A-4518-B89D-FD7D95626CD7}"/>
              </a:ext>
            </a:extLst>
          </p:cNvPr>
          <p:cNvSpPr>
            <a:spLocks noGrp="1"/>
          </p:cNvSpPr>
          <p:nvPr>
            <p:ph idx="1"/>
          </p:nvPr>
        </p:nvSpPr>
        <p:spPr>
          <a:xfrm>
            <a:off x="228600" y="706438"/>
            <a:ext cx="8726488" cy="5557837"/>
          </a:xfrm>
        </p:spPr>
        <p:txBody>
          <a:bodyPr/>
          <a:lstStyle/>
          <a:p>
            <a:r>
              <a:rPr lang="fr-FR" altLang="en-US" b="1"/>
              <a:t/>
            </a:r>
            <a:br>
              <a:rPr lang="fr-FR" altLang="en-US" b="1"/>
            </a:br>
            <a:r>
              <a:rPr lang="fr-FR" altLang="en-US" b="1"/>
              <a:t>Exercice 4:</a:t>
            </a:r>
            <a:br>
              <a:rPr lang="fr-FR" altLang="en-US" b="1"/>
            </a:br>
            <a:r>
              <a:rPr lang="fr-FR" altLang="en-US"/>
              <a:t> 1. Rappelez la définition de l'entropie H(S) d'une source discrète S. Que représente l'entropie en terme d'information ? Quel est son signe ? Que signifie H(S)=0 ? H(S) a-t-elle une limite, laquelle?</a:t>
            </a:r>
            <a:br>
              <a:rPr lang="fr-FR" altLang="en-US"/>
            </a:br>
            <a:r>
              <a:rPr lang="fr-FR" altLang="en-US"/>
              <a:t>2. Que signifie le signe de l'information mutuelle I(X,Y): I(X,Y) &gt; 0 , I(X,Y) &lt; 0 et I(X,Y)= 0 ?</a:t>
            </a:r>
            <a:br>
              <a:rPr lang="fr-FR" altLang="en-US"/>
            </a:br>
            <a:endParaRPr lang="fr-FR" altLang="en-US"/>
          </a:p>
          <a:p>
            <a:r>
              <a:rPr lang="fr-FR" altLang="en-US" b="1"/>
              <a:t>Exercice 5:</a:t>
            </a:r>
            <a:br>
              <a:rPr lang="fr-FR" altLang="en-US" b="1"/>
            </a:br>
            <a:r>
              <a:rPr lang="fr-FR" altLang="en-US"/>
              <a:t>On considère une source d’information qui fournit comme information l’une des quatre lettres a1, a2, a3, a4. Supposons que le codage de source transforme cette information discrète en symboles binaires.</a:t>
            </a:r>
            <a:br>
              <a:rPr lang="fr-FR" altLang="en-US"/>
            </a:br>
            <a:r>
              <a:rPr lang="fr-FR" altLang="en-US"/>
              <a:t>Nous donnons deux exemples de codage différents.</a:t>
            </a:r>
            <a:br>
              <a:rPr lang="fr-FR" altLang="en-US"/>
            </a:br>
            <a:r>
              <a:rPr lang="fr-FR" altLang="en-US"/>
              <a:t>Codage 1 	Codage 2</a:t>
            </a:r>
            <a:br>
              <a:rPr lang="fr-FR" altLang="en-US"/>
            </a:br>
            <a:r>
              <a:rPr lang="fr-FR" altLang="en-US"/>
              <a:t>a1 → 0 	a1 → 00 </a:t>
            </a:r>
            <a:br>
              <a:rPr lang="fr-FR" altLang="en-US"/>
            </a:br>
            <a:r>
              <a:rPr lang="fr-FR" altLang="en-US"/>
              <a:t>a2 → 10 	a2 → 01 </a:t>
            </a:r>
            <a:br>
              <a:rPr lang="fr-FR" altLang="en-US"/>
            </a:br>
            <a:r>
              <a:rPr lang="fr-FR" altLang="en-US"/>
              <a:t>a3 → 110 	a3 → 10 </a:t>
            </a:r>
            <a:br>
              <a:rPr lang="fr-FR" altLang="en-US"/>
            </a:br>
            <a:r>
              <a:rPr lang="fr-FR" altLang="en-US"/>
              <a:t>a4 → 111 	a4 → 11 </a:t>
            </a:r>
            <a:br>
              <a:rPr lang="fr-FR" altLang="en-US"/>
            </a:br>
            <a:r>
              <a:rPr lang="fr-FR" altLang="en-US"/>
              <a:t>Quel codage est optimal: </a:t>
            </a:r>
            <a:br>
              <a:rPr lang="fr-FR" altLang="en-US"/>
            </a:br>
            <a:r>
              <a:rPr lang="fr-FR" altLang="en-US"/>
              <a:t>1) Si les quatre lettres sont équiprobables.</a:t>
            </a:r>
            <a:br>
              <a:rPr lang="fr-FR" altLang="en-US"/>
            </a:br>
            <a:r>
              <a:rPr lang="fr-FR" altLang="en-US"/>
              <a:t>2) Si l’on a une source dont la distribution de probabilités est: p(a1) = 1/2, p(a2) = 1/4, p(a3) = p(a4) =1/8</a:t>
            </a:r>
            <a:br>
              <a:rPr lang="fr-FR" altLang="en-US"/>
            </a:br>
            <a:endParaRPr lang="fr-FR" altLang="en-US"/>
          </a:p>
        </p:txBody>
      </p:sp>
      <p:sp>
        <p:nvSpPr>
          <p:cNvPr id="53252" name="Content Placeholder 3">
            <a:extLst>
              <a:ext uri="{FF2B5EF4-FFF2-40B4-BE49-F238E27FC236}">
                <a16:creationId xmlns="" xmlns:a16="http://schemas.microsoft.com/office/drawing/2014/main" id="{410436C2-8953-4233-98AE-FD5FFFC27E12}"/>
              </a:ext>
            </a:extLst>
          </p:cNvPr>
          <p:cNvSpPr>
            <a:spLocks noGrp="1"/>
          </p:cNvSpPr>
          <p:nvPr>
            <p:ph idx="13"/>
          </p:nvPr>
        </p:nvSpPr>
        <p:spPr>
          <a:xfrm>
            <a:off x="0" y="6611938"/>
            <a:ext cx="8610600" cy="246062"/>
          </a:xfrm>
        </p:spPr>
        <p:txBody>
          <a:bodyPr/>
          <a:lstStyle/>
          <a:p>
            <a:endParaRPr lang="fr-FR" altLang="en-US"/>
          </a:p>
        </p:txBody>
      </p:sp>
      <p:sp>
        <p:nvSpPr>
          <p:cNvPr id="53253" name="Slide Number Placeholder 4">
            <a:extLst>
              <a:ext uri="{FF2B5EF4-FFF2-40B4-BE49-F238E27FC236}">
                <a16:creationId xmlns="" xmlns:a16="http://schemas.microsoft.com/office/drawing/2014/main" id="{F13A9327-E0C2-48D5-8F32-72221B2838D7}"/>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9DC9F6DD-8246-4E64-BC5A-D26A7CE6A49B}" type="slidenum">
              <a:rPr lang="en-US" altLang="en-US" sz="1000"/>
              <a:pPr eaLnBrk="1" hangingPunct="1"/>
              <a:t>61</a:t>
            </a:fld>
            <a:endParaRPr lang="en-US" altLang="en-US" sz="1000"/>
          </a:p>
        </p:txBody>
      </p:sp>
      <p:sp>
        <p:nvSpPr>
          <p:cNvPr id="53254" name="Rectangle 5">
            <a:extLst>
              <a:ext uri="{FF2B5EF4-FFF2-40B4-BE49-F238E27FC236}">
                <a16:creationId xmlns="" xmlns:a16="http://schemas.microsoft.com/office/drawing/2014/main" id="{76E6E986-7429-4FF3-BB05-0482B7649A06}"/>
              </a:ext>
            </a:extLst>
          </p:cNvPr>
          <p:cNvSpPr>
            <a:spLocks noChangeArrowheads="1"/>
          </p:cNvSpPr>
          <p:nvPr/>
        </p:nvSpPr>
        <p:spPr bwMode="auto">
          <a:xfrm>
            <a:off x="0"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a:t> </a:t>
            </a:r>
          </a:p>
        </p:txBody>
      </p:sp>
      <p:pic>
        <p:nvPicPr>
          <p:cNvPr id="8" name="Image 7" descr="16127264565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 xmlns:a16="http://schemas.microsoft.com/office/drawing/2014/main" id="{C92D74AC-5D1E-471D-BC95-BE05567613D7}"/>
              </a:ext>
            </a:extLst>
          </p:cNvPr>
          <p:cNvSpPr>
            <a:spLocks noGrp="1"/>
          </p:cNvSpPr>
          <p:nvPr>
            <p:ph type="title"/>
          </p:nvPr>
        </p:nvSpPr>
        <p:spPr>
          <a:xfrm>
            <a:off x="0" y="0"/>
            <a:ext cx="9144000" cy="830263"/>
          </a:xfrm>
        </p:spPr>
        <p:txBody>
          <a:bodyPr/>
          <a:lstStyle/>
          <a:p>
            <a:r>
              <a:rPr lang="fr-FR" altLang="en-US" b="1" dirty="0" err="1" smtClean="0"/>
              <a:t>Univ-Relizane</a:t>
            </a:r>
            <a:r>
              <a:rPr lang="fr-FR" altLang="en-US" b="1" dirty="0" smtClean="0"/>
              <a:t>- </a:t>
            </a:r>
            <a:r>
              <a:rPr lang="fr-FR" altLang="en-US" b="1" dirty="0"/>
              <a:t>IST- </a:t>
            </a:r>
            <a:r>
              <a:rPr lang="fr-FR" altLang="en-US" b="1" dirty="0" err="1"/>
              <a:t>Dépt</a:t>
            </a:r>
            <a:r>
              <a:rPr lang="fr-FR" altLang="en-US" b="1" dirty="0"/>
              <a:t>. Informatique, Master1 RSD </a:t>
            </a:r>
            <a:br>
              <a:rPr lang="fr-FR" altLang="en-US" b="1" dirty="0"/>
            </a:br>
            <a:r>
              <a:rPr lang="fr-FR" altLang="en-US" b="1" dirty="0"/>
              <a:t> </a:t>
            </a:r>
            <a:r>
              <a:rPr lang="fr-FR" altLang="en-US" sz="1600" b="1" dirty="0"/>
              <a:t>Annales des Exercices et examens en Théorie de l'Information</a:t>
            </a:r>
            <a:endParaRPr lang="fr-FR" altLang="en-US" sz="1600" dirty="0"/>
          </a:p>
        </p:txBody>
      </p:sp>
      <p:sp>
        <p:nvSpPr>
          <p:cNvPr id="54275" name="Content Placeholder 2">
            <a:extLst>
              <a:ext uri="{FF2B5EF4-FFF2-40B4-BE49-F238E27FC236}">
                <a16:creationId xmlns="" xmlns:a16="http://schemas.microsoft.com/office/drawing/2014/main" id="{5A9A9761-F33C-44EB-BB3E-A84719097228}"/>
              </a:ext>
            </a:extLst>
          </p:cNvPr>
          <p:cNvSpPr>
            <a:spLocks noGrp="1"/>
          </p:cNvSpPr>
          <p:nvPr>
            <p:ph idx="1"/>
          </p:nvPr>
        </p:nvSpPr>
        <p:spPr>
          <a:xfrm>
            <a:off x="228600" y="706438"/>
            <a:ext cx="8726488" cy="150812"/>
          </a:xfrm>
        </p:spPr>
        <p:txBody>
          <a:bodyPr/>
          <a:lstStyle/>
          <a:p>
            <a:endParaRPr lang="fr-FR" altLang="en-US" b="1"/>
          </a:p>
          <a:p>
            <a:r>
              <a:rPr lang="fr-FR" altLang="en-US" b="1"/>
              <a:t>Exercice 6:</a:t>
            </a:r>
            <a:br>
              <a:rPr lang="fr-FR" altLang="en-US" b="1"/>
            </a:br>
            <a:r>
              <a:rPr lang="fr-FR" altLang="en-US"/>
              <a:t>On considère le canal représenté par :</a:t>
            </a:r>
            <a:br>
              <a:rPr lang="fr-FR" altLang="en-US"/>
            </a:br>
            <a:r>
              <a:rPr lang="fr-FR" altLang="en-US"/>
              <a:t/>
            </a:r>
            <a:br>
              <a:rPr lang="fr-FR" altLang="en-US"/>
            </a:br>
            <a:r>
              <a:rPr lang="fr-FR" altLang="en-US"/>
              <a:t/>
            </a:r>
            <a:br>
              <a:rPr lang="fr-FR" altLang="en-US"/>
            </a:br>
            <a:endParaRPr lang="fr-FR" altLang="en-US"/>
          </a:p>
        </p:txBody>
      </p:sp>
      <p:sp>
        <p:nvSpPr>
          <p:cNvPr id="54276" name="Content Placeholder 3">
            <a:extLst>
              <a:ext uri="{FF2B5EF4-FFF2-40B4-BE49-F238E27FC236}">
                <a16:creationId xmlns="" xmlns:a16="http://schemas.microsoft.com/office/drawing/2014/main" id="{FE8CB978-BF07-44EA-9AB6-914477AB291D}"/>
              </a:ext>
            </a:extLst>
          </p:cNvPr>
          <p:cNvSpPr>
            <a:spLocks noGrp="1"/>
          </p:cNvSpPr>
          <p:nvPr>
            <p:ph idx="13"/>
          </p:nvPr>
        </p:nvSpPr>
        <p:spPr>
          <a:xfrm>
            <a:off x="0" y="6611938"/>
            <a:ext cx="8610600" cy="246062"/>
          </a:xfrm>
        </p:spPr>
        <p:txBody>
          <a:bodyPr/>
          <a:lstStyle/>
          <a:p>
            <a:endParaRPr lang="fr-FR" altLang="en-US"/>
          </a:p>
        </p:txBody>
      </p:sp>
      <p:sp>
        <p:nvSpPr>
          <p:cNvPr id="54277" name="Slide Number Placeholder 4">
            <a:extLst>
              <a:ext uri="{FF2B5EF4-FFF2-40B4-BE49-F238E27FC236}">
                <a16:creationId xmlns="" xmlns:a16="http://schemas.microsoft.com/office/drawing/2014/main" id="{A07B32C7-C11F-4B05-B33B-E5348A780857}"/>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37FEEDF5-CF9A-47E9-8730-FB906F304101}" type="slidenum">
              <a:rPr lang="en-US" altLang="en-US" sz="1000"/>
              <a:pPr eaLnBrk="1" hangingPunct="1"/>
              <a:t>62</a:t>
            </a:fld>
            <a:endParaRPr lang="en-US" altLang="en-US" sz="1000"/>
          </a:p>
        </p:txBody>
      </p:sp>
      <p:sp>
        <p:nvSpPr>
          <p:cNvPr id="54278" name="Rectangle 5">
            <a:extLst>
              <a:ext uri="{FF2B5EF4-FFF2-40B4-BE49-F238E27FC236}">
                <a16:creationId xmlns="" xmlns:a16="http://schemas.microsoft.com/office/drawing/2014/main" id="{66EFA51A-C180-4AE5-918E-8C67490F6BAC}"/>
              </a:ext>
            </a:extLst>
          </p:cNvPr>
          <p:cNvSpPr>
            <a:spLocks noChangeArrowheads="1"/>
          </p:cNvSpPr>
          <p:nvPr/>
        </p:nvSpPr>
        <p:spPr bwMode="auto">
          <a:xfrm>
            <a:off x="0"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a:t> </a:t>
            </a:r>
          </a:p>
        </p:txBody>
      </p:sp>
      <p:sp>
        <p:nvSpPr>
          <p:cNvPr id="54280" name="Rectangle 7">
            <a:extLst>
              <a:ext uri="{FF2B5EF4-FFF2-40B4-BE49-F238E27FC236}">
                <a16:creationId xmlns="" xmlns:a16="http://schemas.microsoft.com/office/drawing/2014/main" id="{E66EA44D-8B66-4348-BA79-91B423D4E0A5}"/>
              </a:ext>
            </a:extLst>
          </p:cNvPr>
          <p:cNvSpPr>
            <a:spLocks noChangeArrowheads="1"/>
          </p:cNvSpPr>
          <p:nvPr/>
        </p:nvSpPr>
        <p:spPr bwMode="auto">
          <a:xfrm>
            <a:off x="428625" y="3214688"/>
            <a:ext cx="87153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sz="1600" b="0" i="0"/>
              <a:t>Sachant que Pr(X=0)=p et Probabilité(X=1)=1-p.</a:t>
            </a:r>
            <a:br>
              <a:rPr lang="fr-FR" altLang="en-US" sz="1600" b="0" i="0"/>
            </a:br>
            <a:r>
              <a:rPr lang="fr-FR" altLang="en-US" sz="1600" b="0" i="0"/>
              <a:t>1. Calculer l’entropie H(X), l’entropie conditionnelle H(X/Y) et l'entropie composée H(X,Y) .</a:t>
            </a:r>
            <a:br>
              <a:rPr lang="fr-FR" altLang="en-US" sz="1600" b="0" i="0"/>
            </a:br>
            <a:r>
              <a:rPr lang="fr-FR" altLang="en-US" sz="1600" b="0" i="0"/>
              <a:t>2. En déduire l’information mutuelle I(X,Y).</a:t>
            </a:r>
            <a:br>
              <a:rPr lang="fr-FR" altLang="en-US" sz="1600" b="0" i="0"/>
            </a:br>
            <a:r>
              <a:rPr lang="fr-FR" altLang="en-US" sz="1600" b="0" i="0"/>
              <a:t>3. Pour quelle valeur de p, I(X,Y) est maximum? Quelle est la capacité du canal dans ce cas? </a:t>
            </a:r>
          </a:p>
        </p:txBody>
      </p:sp>
      <p:pic>
        <p:nvPicPr>
          <p:cNvPr id="54281" name="Picture 2">
            <a:extLst>
              <a:ext uri="{FF2B5EF4-FFF2-40B4-BE49-F238E27FC236}">
                <a16:creationId xmlns="" xmlns:a16="http://schemas.microsoft.com/office/drawing/2014/main" id="{D6747AF8-E91E-4B5D-A70A-6ABCC9C29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71625"/>
            <a:ext cx="53292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9">
            <a:extLst>
              <a:ext uri="{FF2B5EF4-FFF2-40B4-BE49-F238E27FC236}">
                <a16:creationId xmlns="" xmlns:a16="http://schemas.microsoft.com/office/drawing/2014/main" id="{61FDE807-F77A-47C3-8A71-40A2C62F2C11}"/>
              </a:ext>
            </a:extLst>
          </p:cNvPr>
          <p:cNvSpPr/>
          <p:nvPr/>
        </p:nvSpPr>
        <p:spPr>
          <a:xfrm>
            <a:off x="500063" y="4286250"/>
            <a:ext cx="8643937" cy="2308225"/>
          </a:xfrm>
          <a:prstGeom prst="rect">
            <a:avLst/>
          </a:prstGeom>
        </p:spPr>
        <p:txBody>
          <a:bodyPr>
            <a:spAutoFit/>
          </a:bodyPr>
          <a:lstStyle/>
          <a:p>
            <a:pPr>
              <a:defRPr/>
            </a:pPr>
            <a:r>
              <a:rPr lang="fr-FR" sz="1600" i="0" dirty="0">
                <a:latin typeface="Arial" charset="0"/>
              </a:rPr>
              <a:t>Exercice 7:</a:t>
            </a:r>
          </a:p>
          <a:p>
            <a:pPr marL="342900" indent="-342900">
              <a:buFontTx/>
              <a:buAutoNum type="arabicParenR"/>
              <a:defRPr/>
            </a:pPr>
            <a:r>
              <a:rPr lang="fr-FR" sz="1600" b="0" i="0" dirty="0">
                <a:latin typeface="Arial" charset="0"/>
              </a:rPr>
              <a:t>Pour une source à 3 symboles quelles sont les valeurs possibles de son l’entropie?</a:t>
            </a:r>
          </a:p>
          <a:p>
            <a:pPr marL="342900" indent="-342900">
              <a:buFontTx/>
              <a:buAutoNum type="arabicParenR"/>
              <a:defRPr/>
            </a:pPr>
            <a:r>
              <a:rPr lang="fr-FR" sz="1600" b="0" dirty="0">
                <a:latin typeface="Arial" charset="0"/>
              </a:rPr>
              <a:t>Quelle est, dans ce cas, la valeur maximale de l’entropie ?</a:t>
            </a:r>
          </a:p>
          <a:p>
            <a:pPr marL="342900" indent="-342900">
              <a:defRPr/>
            </a:pPr>
            <a:r>
              <a:rPr lang="fr-FR" sz="1600" i="0" dirty="0">
                <a:latin typeface="Arial" charset="0"/>
              </a:rPr>
              <a:t>Exercice 8: </a:t>
            </a:r>
            <a:br>
              <a:rPr lang="fr-FR" sz="1600" i="0" dirty="0">
                <a:latin typeface="Arial" charset="0"/>
              </a:rPr>
            </a:br>
            <a:r>
              <a:rPr lang="fr-FR" sz="1600" b="0" i="0" dirty="0">
                <a:latin typeface="Arial" charset="0"/>
              </a:rPr>
              <a:t>On considère une source S pouvant émettre 3 symboles de façon équiprobable.</a:t>
            </a:r>
            <a:br>
              <a:rPr lang="fr-FR" sz="1600" b="0" i="0" dirty="0">
                <a:latin typeface="Arial" charset="0"/>
              </a:rPr>
            </a:br>
            <a:r>
              <a:rPr lang="fr-FR" sz="1600" b="0" i="0" dirty="0">
                <a:latin typeface="Arial" charset="0"/>
              </a:rPr>
              <a:t>Pour chacun des codes suivants : C1 = {0, 01, 11}, C2 = {0, 10, 11}, C3 = {0, 11, 111}.</a:t>
            </a:r>
          </a:p>
          <a:p>
            <a:pPr marL="342900" indent="-342900">
              <a:defRPr/>
            </a:pPr>
            <a:r>
              <a:rPr lang="fr-FR" sz="1600" b="0" i="0" dirty="0">
                <a:latin typeface="Arial" charset="0"/>
              </a:rPr>
              <a:t>1) Indiquer si ces codes sont déchiffrables.</a:t>
            </a:r>
          </a:p>
          <a:p>
            <a:pPr marL="342900" indent="-342900">
              <a:defRPr/>
            </a:pPr>
            <a:r>
              <a:rPr lang="fr-FR" sz="1600" b="0" i="0" dirty="0">
                <a:latin typeface="Arial" charset="0"/>
              </a:rPr>
              <a:t>2) Calculer la longueur moyenne de leurs mots.</a:t>
            </a:r>
          </a:p>
          <a:p>
            <a:pPr marL="342900" indent="-342900">
              <a:defRPr/>
            </a:pPr>
            <a:r>
              <a:rPr lang="fr-FR" sz="1600" b="0" i="0" dirty="0">
                <a:latin typeface="Arial" charset="0"/>
              </a:rPr>
              <a:t>3) Comparer ces codages binaires en efficacité. Lequel est le plus optimal ?</a:t>
            </a:r>
            <a:r>
              <a:rPr lang="fr-FR" sz="1600" i="0" dirty="0">
                <a:latin typeface="Arial" charset="0"/>
              </a:rPr>
              <a:t> </a:t>
            </a:r>
          </a:p>
        </p:txBody>
      </p:sp>
      <p:pic>
        <p:nvPicPr>
          <p:cNvPr id="11" name="Image 10"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 xmlns:a16="http://schemas.microsoft.com/office/drawing/2014/main" id="{C55FE1B4-AAEC-431F-9FF0-0531B9049625}"/>
              </a:ext>
            </a:extLst>
          </p:cNvPr>
          <p:cNvSpPr>
            <a:spLocks noGrp="1"/>
          </p:cNvSpPr>
          <p:nvPr>
            <p:ph type="title"/>
          </p:nvPr>
        </p:nvSpPr>
        <p:spPr>
          <a:xfrm>
            <a:off x="0" y="0"/>
            <a:ext cx="9144000" cy="830263"/>
          </a:xfrm>
        </p:spPr>
        <p:txBody>
          <a:bodyPr/>
          <a:lstStyle/>
          <a:p>
            <a:r>
              <a:rPr lang="fr-FR" altLang="en-US" b="1" dirty="0" err="1" smtClean="0"/>
              <a:t>Univ-Relizane</a:t>
            </a:r>
            <a:r>
              <a:rPr lang="fr-FR" altLang="en-US" b="1" dirty="0" smtClean="0"/>
              <a:t>- </a:t>
            </a:r>
            <a:r>
              <a:rPr lang="fr-FR" altLang="en-US" b="1" dirty="0"/>
              <a:t>IST- </a:t>
            </a:r>
            <a:r>
              <a:rPr lang="fr-FR" altLang="en-US" b="1" dirty="0" err="1"/>
              <a:t>Dépt</a:t>
            </a:r>
            <a:r>
              <a:rPr lang="fr-FR" altLang="en-US" b="1" dirty="0"/>
              <a:t>. Informatique, Master1 RSD </a:t>
            </a:r>
            <a:br>
              <a:rPr lang="fr-FR" altLang="en-US" b="1" dirty="0"/>
            </a:br>
            <a:r>
              <a:rPr lang="fr-FR" altLang="en-US" b="1" dirty="0"/>
              <a:t> </a:t>
            </a:r>
            <a:r>
              <a:rPr lang="fr-FR" altLang="en-US" sz="1600" b="1" dirty="0"/>
              <a:t>Annales des Exercices et examens en Théorie de l'Information</a:t>
            </a:r>
            <a:endParaRPr lang="fr-FR" altLang="en-US" sz="1600" dirty="0"/>
          </a:p>
        </p:txBody>
      </p:sp>
      <p:sp>
        <p:nvSpPr>
          <p:cNvPr id="55299" name="Content Placeholder 2">
            <a:extLst>
              <a:ext uri="{FF2B5EF4-FFF2-40B4-BE49-F238E27FC236}">
                <a16:creationId xmlns="" xmlns:a16="http://schemas.microsoft.com/office/drawing/2014/main" id="{0B44289D-54D9-4808-86C3-A448FFC80E21}"/>
              </a:ext>
            </a:extLst>
          </p:cNvPr>
          <p:cNvSpPr>
            <a:spLocks noGrp="1"/>
          </p:cNvSpPr>
          <p:nvPr>
            <p:ph idx="1"/>
          </p:nvPr>
        </p:nvSpPr>
        <p:spPr>
          <a:xfrm>
            <a:off x="228600" y="857250"/>
            <a:ext cx="8726488" cy="6002338"/>
          </a:xfrm>
        </p:spPr>
        <p:txBody>
          <a:bodyPr/>
          <a:lstStyle/>
          <a:p>
            <a:r>
              <a:rPr lang="fr-FR" altLang="en-US" b="1"/>
              <a:t>Exercice 9:</a:t>
            </a:r>
            <a:br>
              <a:rPr lang="fr-FR" altLang="en-US" b="1"/>
            </a:br>
            <a:r>
              <a:rPr lang="fr-FR" altLang="en-US"/>
              <a:t> Une source fournit des symboles de l’alphabet {A, G, C, T} de probabilités respectives: 0.44 ; 0.23 ; 0.19 ; 0.14 . On utilise le code suivant : A : 1 ; G : 01 ; C : 001 ; T : 000</a:t>
            </a:r>
            <a:br>
              <a:rPr lang="fr-FR" altLang="en-US"/>
            </a:br>
            <a:r>
              <a:rPr lang="fr-FR" altLang="en-US"/>
              <a:t>1) Calculer l’entropie de la source </a:t>
            </a:r>
          </a:p>
          <a:p>
            <a:pPr>
              <a:buFont typeface="Wingdings" panose="05000000000000000000" pitchFamily="2" charset="2"/>
              <a:buNone/>
            </a:pPr>
            <a:r>
              <a:rPr lang="fr-FR" altLang="en-US"/>
              <a:t>	2) Calculer la longueur moyenne de ce code </a:t>
            </a:r>
          </a:p>
          <a:p>
            <a:pPr>
              <a:buFont typeface="Wingdings" panose="05000000000000000000" pitchFamily="2" charset="2"/>
              <a:buNone/>
            </a:pPr>
            <a:r>
              <a:rPr lang="fr-FR" altLang="en-US"/>
              <a:t>	3) Est-il un code efficace, optimal ? </a:t>
            </a:r>
          </a:p>
          <a:p>
            <a:pPr>
              <a:buFont typeface="Wingdings" panose="05000000000000000000" pitchFamily="2" charset="2"/>
              <a:buNone/>
            </a:pPr>
            <a:r>
              <a:rPr lang="fr-FR" altLang="en-US"/>
              <a:t>	4) Peut-il être un code de Fano ? justifier </a:t>
            </a:r>
          </a:p>
          <a:p>
            <a:pPr>
              <a:buFont typeface="Wingdings" panose="05000000000000000000" pitchFamily="2" charset="2"/>
              <a:buNone/>
            </a:pPr>
            <a:r>
              <a:rPr lang="fr-FR" altLang="en-US"/>
              <a:t>	5) Peut-il être un code de Huffmann ? justifier </a:t>
            </a:r>
          </a:p>
          <a:p>
            <a:pPr>
              <a:buFont typeface="Wingdings" panose="05000000000000000000" pitchFamily="2" charset="2"/>
              <a:buNone/>
            </a:pPr>
            <a:endParaRPr lang="fr-FR" altLang="en-US" b="1"/>
          </a:p>
          <a:p>
            <a:pPr>
              <a:buFont typeface="Wingdings" panose="05000000000000000000" pitchFamily="2" charset="2"/>
              <a:buNone/>
            </a:pPr>
            <a:r>
              <a:rPr lang="fr-FR" altLang="en-US" b="1"/>
              <a:t>Exercice 10: </a:t>
            </a:r>
          </a:p>
          <a:p>
            <a:pPr>
              <a:buFont typeface="Arial" panose="020B0604020202020204" pitchFamily="34" charset="0"/>
              <a:buAutoNum type="arabicParenR"/>
            </a:pPr>
            <a:r>
              <a:rPr lang="fr-FR" altLang="en-US"/>
              <a:t>Rappelez la définition de l'entropie d'une source discrète. Quel est son signe ?</a:t>
            </a:r>
            <a:br>
              <a:rPr lang="fr-FR" altLang="en-US"/>
            </a:br>
            <a:r>
              <a:rPr lang="fr-FR" altLang="en-US"/>
              <a:t>Que représente l'entropie en terme d'information ?</a:t>
            </a:r>
          </a:p>
          <a:p>
            <a:pPr>
              <a:buFont typeface="Wingdings" panose="05000000000000000000" pitchFamily="2" charset="2"/>
              <a:buAutoNum type="arabicParenR"/>
            </a:pPr>
            <a:r>
              <a:rPr lang="fr-FR" altLang="en-US"/>
              <a:t>On considère un fichier binaire formé de valeurs aléatoires. A quelles conditions</a:t>
            </a:r>
            <a:br>
              <a:rPr lang="fr-FR" altLang="en-US"/>
            </a:br>
            <a:r>
              <a:rPr lang="fr-FR" altLang="en-US"/>
              <a:t>est-il possible (en théorie) de compresser l’information ? </a:t>
            </a:r>
          </a:p>
          <a:p>
            <a:pPr>
              <a:buFont typeface="Wingdings" panose="05000000000000000000" pitchFamily="2" charset="2"/>
              <a:buAutoNum type="arabicParenR"/>
            </a:pPr>
            <a:r>
              <a:rPr lang="fr-FR" altLang="en-US"/>
              <a:t>Une source fournit des symboles de l’alphabet {A, G, C, T} de probabilités</a:t>
            </a:r>
            <a:br>
              <a:rPr lang="fr-FR" altLang="en-US"/>
            </a:br>
            <a:r>
              <a:rPr lang="fr-FR" altLang="en-US"/>
              <a:t>connues, respectivement 0.44 ; 0.23 ; 0.19 ; 0.14 . Y a-t-il pour coder ces symboles</a:t>
            </a:r>
            <a:br>
              <a:rPr lang="fr-FR" altLang="en-US"/>
            </a:br>
            <a:r>
              <a:rPr lang="fr-FR" altLang="en-US"/>
              <a:t>un code efficace ? Quelles performances pourrait-on attendre d’un tel code ?</a:t>
            </a:r>
            <a:br>
              <a:rPr lang="fr-FR" altLang="en-US"/>
            </a:br>
            <a:r>
              <a:rPr lang="fr-FR" altLang="en-US"/>
              <a:t>Pouvez-vous en proposer un ? </a:t>
            </a:r>
          </a:p>
          <a:p>
            <a:pPr>
              <a:buFont typeface="Wingdings" panose="05000000000000000000" pitchFamily="2" charset="2"/>
              <a:buNone/>
            </a:pPr>
            <a:r>
              <a:rPr lang="fr-FR" altLang="en-US"/>
              <a:t/>
            </a:r>
            <a:br>
              <a:rPr lang="fr-FR" altLang="en-US"/>
            </a:br>
            <a:r>
              <a:rPr lang="fr-FR" altLang="en-US"/>
              <a:t> </a:t>
            </a:r>
            <a:br>
              <a:rPr lang="fr-FR" altLang="en-US"/>
            </a:br>
            <a:r>
              <a:rPr lang="fr-FR" altLang="en-US"/>
              <a:t> </a:t>
            </a:r>
            <a:br>
              <a:rPr lang="fr-FR" altLang="en-US"/>
            </a:br>
            <a:endParaRPr lang="fr-FR" altLang="en-US"/>
          </a:p>
        </p:txBody>
      </p:sp>
      <p:sp>
        <p:nvSpPr>
          <p:cNvPr id="55300" name="Content Placeholder 3">
            <a:extLst>
              <a:ext uri="{FF2B5EF4-FFF2-40B4-BE49-F238E27FC236}">
                <a16:creationId xmlns="" xmlns:a16="http://schemas.microsoft.com/office/drawing/2014/main" id="{BE27D04D-7206-4F16-96BC-AC2911480B3A}"/>
              </a:ext>
            </a:extLst>
          </p:cNvPr>
          <p:cNvSpPr>
            <a:spLocks noGrp="1"/>
          </p:cNvSpPr>
          <p:nvPr>
            <p:ph idx="13"/>
          </p:nvPr>
        </p:nvSpPr>
        <p:spPr>
          <a:xfrm>
            <a:off x="0" y="6611938"/>
            <a:ext cx="8610600" cy="246062"/>
          </a:xfrm>
        </p:spPr>
        <p:txBody>
          <a:bodyPr/>
          <a:lstStyle/>
          <a:p>
            <a:endParaRPr lang="fr-FR" altLang="en-US"/>
          </a:p>
        </p:txBody>
      </p:sp>
      <p:sp>
        <p:nvSpPr>
          <p:cNvPr id="55301" name="Slide Number Placeholder 4">
            <a:extLst>
              <a:ext uri="{FF2B5EF4-FFF2-40B4-BE49-F238E27FC236}">
                <a16:creationId xmlns="" xmlns:a16="http://schemas.microsoft.com/office/drawing/2014/main" id="{20F19052-CCA0-4819-B250-9E0D9EFA962C}"/>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7C80F7D0-CC58-4FB7-BD16-731A6CA80B6E}" type="slidenum">
              <a:rPr lang="en-US" altLang="en-US" sz="1000"/>
              <a:pPr eaLnBrk="1" hangingPunct="1"/>
              <a:t>63</a:t>
            </a:fld>
            <a:endParaRPr lang="en-US" altLang="en-US" sz="1000"/>
          </a:p>
        </p:txBody>
      </p:sp>
      <p:sp>
        <p:nvSpPr>
          <p:cNvPr id="55302" name="Rectangle 5">
            <a:extLst>
              <a:ext uri="{FF2B5EF4-FFF2-40B4-BE49-F238E27FC236}">
                <a16:creationId xmlns="" xmlns:a16="http://schemas.microsoft.com/office/drawing/2014/main" id="{AD4972F1-0392-4312-AC5E-18E07E7B9104}"/>
              </a:ext>
            </a:extLst>
          </p:cNvPr>
          <p:cNvSpPr>
            <a:spLocks noChangeArrowheads="1"/>
          </p:cNvSpPr>
          <p:nvPr/>
        </p:nvSpPr>
        <p:spPr bwMode="auto">
          <a:xfrm>
            <a:off x="0"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a:t> </a:t>
            </a:r>
          </a:p>
        </p:txBody>
      </p:sp>
      <p:pic>
        <p:nvPicPr>
          <p:cNvPr id="8" name="Image 7" descr="16127264565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 xmlns:a16="http://schemas.microsoft.com/office/drawing/2014/main" id="{75704901-B36E-4F5D-BF63-C6F9701B649E}"/>
              </a:ext>
            </a:extLst>
          </p:cNvPr>
          <p:cNvSpPr>
            <a:spLocks noGrp="1"/>
          </p:cNvSpPr>
          <p:nvPr>
            <p:ph type="title"/>
          </p:nvPr>
        </p:nvSpPr>
        <p:spPr>
          <a:xfrm>
            <a:off x="0" y="0"/>
            <a:ext cx="9144000" cy="830263"/>
          </a:xfrm>
        </p:spPr>
        <p:txBody>
          <a:bodyPr/>
          <a:lstStyle/>
          <a:p>
            <a:r>
              <a:rPr lang="fr-FR" altLang="en-US" b="1" dirty="0" err="1" smtClean="0"/>
              <a:t>Univ-Relizane</a:t>
            </a:r>
            <a:r>
              <a:rPr lang="fr-FR" altLang="en-US" b="1" dirty="0" smtClean="0"/>
              <a:t>- </a:t>
            </a:r>
            <a:r>
              <a:rPr lang="fr-FR" altLang="en-US" b="1" dirty="0"/>
              <a:t>IST- </a:t>
            </a:r>
            <a:r>
              <a:rPr lang="fr-FR" altLang="en-US" b="1" dirty="0" err="1"/>
              <a:t>Dépt</a:t>
            </a:r>
            <a:r>
              <a:rPr lang="fr-FR" altLang="en-US" b="1" dirty="0"/>
              <a:t>. Informatique, Master1 RSD </a:t>
            </a:r>
            <a:br>
              <a:rPr lang="fr-FR" altLang="en-US" b="1" dirty="0"/>
            </a:br>
            <a:r>
              <a:rPr lang="fr-FR" altLang="en-US" b="1" dirty="0"/>
              <a:t> </a:t>
            </a:r>
            <a:r>
              <a:rPr lang="fr-FR" altLang="en-US" sz="1600" b="1" dirty="0"/>
              <a:t>Annales des Exercices et examens en Théorie de l'Information</a:t>
            </a:r>
            <a:endParaRPr lang="fr-FR" altLang="en-US" sz="1600" dirty="0"/>
          </a:p>
        </p:txBody>
      </p:sp>
      <p:sp>
        <p:nvSpPr>
          <p:cNvPr id="56323" name="Content Placeholder 2">
            <a:extLst>
              <a:ext uri="{FF2B5EF4-FFF2-40B4-BE49-F238E27FC236}">
                <a16:creationId xmlns="" xmlns:a16="http://schemas.microsoft.com/office/drawing/2014/main" id="{DEB1A319-4341-4869-AFF1-00B3AFBCB4BE}"/>
              </a:ext>
            </a:extLst>
          </p:cNvPr>
          <p:cNvSpPr>
            <a:spLocks noGrp="1"/>
          </p:cNvSpPr>
          <p:nvPr>
            <p:ph idx="1"/>
          </p:nvPr>
        </p:nvSpPr>
        <p:spPr>
          <a:xfrm>
            <a:off x="228600" y="857250"/>
            <a:ext cx="8726488" cy="5953125"/>
          </a:xfrm>
        </p:spPr>
        <p:txBody>
          <a:bodyPr/>
          <a:lstStyle/>
          <a:p>
            <a:r>
              <a:rPr lang="fr-FR" altLang="en-US" b="1"/>
              <a:t>Exercice 11:</a:t>
            </a:r>
            <a:br>
              <a:rPr lang="fr-FR" altLang="en-US" b="1"/>
            </a:br>
            <a:r>
              <a:rPr lang="fr-FR" altLang="en-US"/>
              <a:t> 1) Pour une source à trois symboles quelles sont les valeurs possibles de l’entropie</a:t>
            </a:r>
            <a:br>
              <a:rPr lang="fr-FR" altLang="en-US"/>
            </a:br>
            <a:r>
              <a:rPr lang="fr-FR" altLang="en-US"/>
              <a:t>de la source ? Même question pour une source à 4 symboles. Peut-on citer des</a:t>
            </a:r>
            <a:br>
              <a:rPr lang="fr-FR" altLang="en-US"/>
            </a:br>
            <a:r>
              <a:rPr lang="fr-FR" altLang="en-US"/>
              <a:t>conditions sur les probabilités des 4 symboles pour qu’il existe un code meilleur</a:t>
            </a:r>
            <a:br>
              <a:rPr lang="fr-FR" altLang="en-US"/>
            </a:br>
            <a:r>
              <a:rPr lang="fr-FR" altLang="en-US"/>
              <a:t>que le code fixe de longueur 2 ? Quelle est la condition pour qu'un code optimal</a:t>
            </a:r>
            <a:br>
              <a:rPr lang="fr-FR" altLang="en-US"/>
            </a:br>
            <a:r>
              <a:rPr lang="fr-FR" altLang="en-US"/>
              <a:t>coïncide avec l'entropie ? </a:t>
            </a:r>
          </a:p>
          <a:p>
            <a:pPr>
              <a:buFont typeface="Wingdings" panose="05000000000000000000" pitchFamily="2" charset="2"/>
              <a:buNone/>
            </a:pPr>
            <a:r>
              <a:rPr lang="fr-FR" altLang="en-US"/>
              <a:t>	2) Vérifiez la formule : </a:t>
            </a:r>
            <a:r>
              <a:rPr lang="fr-FR" altLang="en-US" i="1"/>
              <a:t>H </a:t>
            </a:r>
            <a:r>
              <a:rPr lang="fr-FR" altLang="en-US"/>
              <a:t>(</a:t>
            </a:r>
            <a:r>
              <a:rPr lang="fr-FR" altLang="en-US" i="1"/>
              <a:t>X</a:t>
            </a:r>
            <a:r>
              <a:rPr lang="fr-FR" altLang="en-US"/>
              <a:t>, </a:t>
            </a:r>
            <a:r>
              <a:rPr lang="fr-FR" altLang="en-US" i="1"/>
              <a:t>Y</a:t>
            </a:r>
            <a:r>
              <a:rPr lang="fr-FR" altLang="en-US"/>
              <a:t>) = </a:t>
            </a:r>
            <a:r>
              <a:rPr lang="fr-FR" altLang="en-US" i="1"/>
              <a:t>H </a:t>
            </a:r>
            <a:r>
              <a:rPr lang="fr-FR" altLang="en-US"/>
              <a:t>(</a:t>
            </a:r>
            <a:r>
              <a:rPr lang="fr-FR" altLang="en-US" i="1"/>
              <a:t>X </a:t>
            </a:r>
            <a:r>
              <a:rPr lang="fr-FR" altLang="en-US"/>
              <a:t>/</a:t>
            </a:r>
            <a:r>
              <a:rPr lang="fr-FR" altLang="en-US" i="1"/>
              <a:t>Y</a:t>
            </a:r>
            <a:r>
              <a:rPr lang="fr-FR" altLang="en-US"/>
              <a:t>) + </a:t>
            </a:r>
            <a:r>
              <a:rPr lang="fr-FR" altLang="en-US" i="1"/>
              <a:t>H </a:t>
            </a:r>
            <a:r>
              <a:rPr lang="fr-FR" altLang="en-US"/>
              <a:t>(</a:t>
            </a:r>
            <a:r>
              <a:rPr lang="fr-FR" altLang="en-US" i="1"/>
              <a:t>Y</a:t>
            </a:r>
            <a:r>
              <a:rPr lang="fr-FR" altLang="en-US"/>
              <a:t>), en précisant la définition et les</a:t>
            </a:r>
            <a:br>
              <a:rPr lang="fr-FR" altLang="en-US"/>
            </a:br>
            <a:r>
              <a:rPr lang="fr-FR" altLang="en-US"/>
              <a:t>différences entre les trois termes de cette relation. </a:t>
            </a:r>
            <a:endParaRPr lang="fr-FR" altLang="en-US" b="1"/>
          </a:p>
          <a:p>
            <a:pPr>
              <a:buFont typeface="Wingdings" panose="05000000000000000000" pitchFamily="2" charset="2"/>
              <a:buChar char="§"/>
            </a:pPr>
            <a:r>
              <a:rPr lang="fr-FR" altLang="en-US" b="1"/>
              <a:t>Exercice 12: </a:t>
            </a:r>
          </a:p>
          <a:p>
            <a:pPr>
              <a:buFont typeface="Wingdings" panose="05000000000000000000" pitchFamily="2" charset="2"/>
              <a:buNone/>
            </a:pPr>
            <a:r>
              <a:rPr lang="fr-FR" altLang="en-US"/>
              <a:t>On utilise un alphabet de 3 lettres A, B, C de probabilité respective : pA = 0,7 ; pB = 0,2 ; pC = 0,1 ; Source S1: émet successivement des mots de 1 lettre (indépendance d’une lettre à l’autre), Source S2: émet des mots de 2 lettres (statistiquement indépendantes) et Source S3: émet des mots (groupement de 2 lettres non indépendantes), avec indépendance d’un mot à l’autre.</a:t>
            </a:r>
            <a:br>
              <a:rPr lang="fr-FR" altLang="en-US"/>
            </a:br>
            <a:r>
              <a:rPr lang="fr-FR" altLang="en-US"/>
              <a:t>On donne les probabilités de mots suivantes: </a:t>
            </a:r>
            <a:r>
              <a:rPr lang="fr-FR" altLang="en-US" i="1"/>
              <a:t>pAA = 0,6; pAB = 0,1; pAC = 0; pBA = 0,06; pBB = 0,1; pBC = 0.04; pCA = 0,04; pCB = 0; pCC = 0.06;</a:t>
            </a:r>
            <a:br>
              <a:rPr lang="fr-FR" altLang="en-US" i="1"/>
            </a:br>
            <a:r>
              <a:rPr lang="fr-FR" altLang="en-US"/>
              <a:t>Calculer les entropies </a:t>
            </a:r>
            <a:r>
              <a:rPr lang="fr-FR" altLang="en-US" i="1"/>
              <a:t>H(S1), H(S2) et H(S3) </a:t>
            </a:r>
            <a:r>
              <a:rPr lang="fr-FR" altLang="en-US"/>
              <a:t>à partir des jeux de probabilités.</a:t>
            </a:r>
          </a:p>
          <a:p>
            <a:pPr>
              <a:buFont typeface="Wingdings" panose="05000000000000000000" pitchFamily="2" charset="2"/>
              <a:buNone/>
            </a:pPr>
            <a:r>
              <a:rPr lang="fr-FR" altLang="en-US" i="1"/>
              <a:t>Commentaires sur l’exercice </a:t>
            </a:r>
            <a:r>
              <a:rPr lang="fr-FR" altLang="en-US"/>
              <a:t>: attention à n’utiliser la formule de l’entropie qu’après s’être assuré que la source était bien simple. Pour S3, la source n’est pas simple si on considère l’émission des lettres, elle l’est si on considère l’émission des mots (1 symbole de la source simple = 1 mot de 2 lettres). </a:t>
            </a:r>
            <a:br>
              <a:rPr lang="fr-FR" altLang="en-US"/>
            </a:br>
            <a:r>
              <a:rPr lang="fr-FR" altLang="en-US"/>
              <a:t/>
            </a:r>
            <a:br>
              <a:rPr lang="fr-FR" altLang="en-US"/>
            </a:br>
            <a:endParaRPr lang="fr-FR" altLang="en-US"/>
          </a:p>
        </p:txBody>
      </p:sp>
      <p:sp>
        <p:nvSpPr>
          <p:cNvPr id="56324" name="Content Placeholder 3">
            <a:extLst>
              <a:ext uri="{FF2B5EF4-FFF2-40B4-BE49-F238E27FC236}">
                <a16:creationId xmlns="" xmlns:a16="http://schemas.microsoft.com/office/drawing/2014/main" id="{A8CA9C1F-14F8-472B-81AF-A506BD7F8047}"/>
              </a:ext>
            </a:extLst>
          </p:cNvPr>
          <p:cNvSpPr>
            <a:spLocks noGrp="1"/>
          </p:cNvSpPr>
          <p:nvPr>
            <p:ph idx="13"/>
          </p:nvPr>
        </p:nvSpPr>
        <p:spPr>
          <a:xfrm>
            <a:off x="0" y="6611938"/>
            <a:ext cx="8610600" cy="246062"/>
          </a:xfrm>
        </p:spPr>
        <p:txBody>
          <a:bodyPr/>
          <a:lstStyle/>
          <a:p>
            <a:endParaRPr lang="fr-FR" altLang="en-US"/>
          </a:p>
        </p:txBody>
      </p:sp>
      <p:sp>
        <p:nvSpPr>
          <p:cNvPr id="56325" name="Slide Number Placeholder 4">
            <a:extLst>
              <a:ext uri="{FF2B5EF4-FFF2-40B4-BE49-F238E27FC236}">
                <a16:creationId xmlns="" xmlns:a16="http://schemas.microsoft.com/office/drawing/2014/main" id="{DFC7EDCA-C16E-40DD-900F-A4D44D3D09CA}"/>
              </a:ext>
            </a:extLst>
          </p:cNvPr>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2F2E1A9E-A5B3-4E80-8071-0D894E66F268}" type="slidenum">
              <a:rPr lang="en-US" altLang="en-US" sz="1000"/>
              <a:pPr eaLnBrk="1" hangingPunct="1"/>
              <a:t>64</a:t>
            </a:fld>
            <a:endParaRPr lang="en-US" altLang="en-US" sz="1000"/>
          </a:p>
        </p:txBody>
      </p:sp>
      <p:sp>
        <p:nvSpPr>
          <p:cNvPr id="56326" name="Rectangle 5">
            <a:extLst>
              <a:ext uri="{FF2B5EF4-FFF2-40B4-BE49-F238E27FC236}">
                <a16:creationId xmlns="" xmlns:a16="http://schemas.microsoft.com/office/drawing/2014/main" id="{4965F81B-89B1-4D26-838B-60E80AEACDB7}"/>
              </a:ext>
            </a:extLst>
          </p:cNvPr>
          <p:cNvSpPr>
            <a:spLocks noChangeArrowheads="1"/>
          </p:cNvSpPr>
          <p:nvPr/>
        </p:nvSpPr>
        <p:spPr bwMode="auto">
          <a:xfrm>
            <a:off x="0"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r>
              <a:rPr lang="fr-FR" altLang="en-US"/>
              <a:t> </a:t>
            </a:r>
          </a:p>
        </p:txBody>
      </p:sp>
      <p:pic>
        <p:nvPicPr>
          <p:cNvPr id="8" name="Image 7" descr="16127264565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en-US" dirty="0" smtClean="0"/>
              <a:t>1.1 </a:t>
            </a:r>
            <a:r>
              <a:rPr lang="fr-FR" altLang="en-US" dirty="0"/>
              <a:t>Formule fondamentale </a:t>
            </a:r>
            <a:r>
              <a:rPr lang="fr-FR" altLang="en-US" dirty="0" smtClean="0"/>
              <a:t>(</a:t>
            </a:r>
            <a:r>
              <a:rPr lang="fr-FR" altLang="en-US" dirty="0"/>
              <a:t>1</a:t>
            </a:r>
            <a:r>
              <a:rPr lang="fr-FR" altLang="en-US" dirty="0" smtClean="0"/>
              <a:t>/3)</a:t>
            </a:r>
            <a:endParaRPr lang="fr-FR" dirty="0"/>
          </a:p>
        </p:txBody>
      </p:sp>
      <p:sp>
        <p:nvSpPr>
          <p:cNvPr id="4" name="Espace réservé du numéro de diapositive 3"/>
          <p:cNvSpPr>
            <a:spLocks noGrp="1"/>
          </p:cNvSpPr>
          <p:nvPr>
            <p:ph type="sldNum" sz="quarter" idx="11"/>
          </p:nvPr>
        </p:nvSpPr>
        <p:spPr/>
        <p:txBody>
          <a:bodyPr/>
          <a:lstStyle/>
          <a:p>
            <a:fld id="{397E815D-A71E-49A9-960E-3A7F5B594FAF}" type="slidenum">
              <a:rPr lang="en-US" altLang="en-US" smtClean="0"/>
              <a:pPr/>
              <a:t>7</a:t>
            </a:fld>
            <a:endParaRPr lang="en-US" altLang="en-US"/>
          </a:p>
        </p:txBody>
      </p:sp>
      <p:pic>
        <p:nvPicPr>
          <p:cNvPr id="5" name="Image 4"/>
          <p:cNvPicPr>
            <a:picLocks noChangeAspect="1"/>
          </p:cNvPicPr>
          <p:nvPr/>
        </p:nvPicPr>
        <p:blipFill>
          <a:blip r:embed="rId2"/>
          <a:stretch>
            <a:fillRect/>
          </a:stretch>
        </p:blipFill>
        <p:spPr>
          <a:xfrm>
            <a:off x="0" y="461963"/>
            <a:ext cx="9077325" cy="6396037"/>
          </a:xfrm>
          <a:prstGeom prst="rect">
            <a:avLst/>
          </a:prstGeom>
        </p:spPr>
      </p:pic>
      <p:pic>
        <p:nvPicPr>
          <p:cNvPr id="6" name="Image 5"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20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 xmlns:a16="http://schemas.microsoft.com/office/drawing/2014/main" id="{AC6C107B-0D2B-4CF6-8FF9-27E694C53BB9}"/>
              </a:ext>
            </a:extLst>
          </p:cNvPr>
          <p:cNvSpPr>
            <a:spLocks noGrp="1"/>
          </p:cNvSpPr>
          <p:nvPr>
            <p:ph type="title"/>
          </p:nvPr>
        </p:nvSpPr>
        <p:spPr/>
        <p:txBody>
          <a:bodyPr/>
          <a:lstStyle/>
          <a:p>
            <a:r>
              <a:rPr lang="fr-FR" altLang="en-US" dirty="0"/>
              <a:t>1.1 Formule fondamentale (2/3)</a:t>
            </a:r>
          </a:p>
        </p:txBody>
      </p:sp>
      <p:sp>
        <p:nvSpPr>
          <p:cNvPr id="23555" name="Espace réservé du numéro de diapositive 3">
            <a:extLst>
              <a:ext uri="{FF2B5EF4-FFF2-40B4-BE49-F238E27FC236}">
                <a16:creationId xmlns="" xmlns:a16="http://schemas.microsoft.com/office/drawing/2014/main" id="{0FD29012-AD73-4082-8988-8848C577E3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D98B22DA-343E-4F84-8F9A-FCB3C384D015}" type="slidenum">
              <a:rPr lang="en-US" altLang="en-US" sz="1000"/>
              <a:pPr eaLnBrk="1" hangingPunct="1"/>
              <a:t>8</a:t>
            </a:fld>
            <a:endParaRPr lang="en-US" altLang="en-US" sz="1000"/>
          </a:p>
        </p:txBody>
      </p:sp>
      <p:pic>
        <p:nvPicPr>
          <p:cNvPr id="23556" name="Content Placeholder 7" descr="p2.bmp">
            <a:extLst>
              <a:ext uri="{FF2B5EF4-FFF2-40B4-BE49-F238E27FC236}">
                <a16:creationId xmlns="" xmlns:a16="http://schemas.microsoft.com/office/drawing/2014/main" id="{99928846-6360-48F5-8B07-81CE5EDCC256}"/>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063" t="16092" r="3906" b="38707"/>
          <a:stretch/>
        </p:blipFill>
        <p:spPr>
          <a:xfrm>
            <a:off x="0" y="461962"/>
            <a:ext cx="9144000" cy="6396037"/>
          </a:xfrm>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 xmlns:a16="http://schemas.microsoft.com/office/drawing/2014/main" id="{AC6C107B-0D2B-4CF6-8FF9-27E694C53BB9}"/>
              </a:ext>
            </a:extLst>
          </p:cNvPr>
          <p:cNvSpPr>
            <a:spLocks noGrp="1"/>
          </p:cNvSpPr>
          <p:nvPr>
            <p:ph type="title"/>
          </p:nvPr>
        </p:nvSpPr>
        <p:spPr/>
        <p:txBody>
          <a:bodyPr/>
          <a:lstStyle/>
          <a:p>
            <a:r>
              <a:rPr lang="fr-FR" altLang="en-US" dirty="0"/>
              <a:t>1.1 Formule fondamentale </a:t>
            </a:r>
            <a:r>
              <a:rPr lang="fr-FR" altLang="en-US" dirty="0" smtClean="0"/>
              <a:t>(3/3</a:t>
            </a:r>
            <a:r>
              <a:rPr lang="fr-FR" altLang="en-US" dirty="0"/>
              <a:t>)</a:t>
            </a:r>
          </a:p>
        </p:txBody>
      </p:sp>
      <p:sp>
        <p:nvSpPr>
          <p:cNvPr id="23555" name="Espace réservé du numéro de diapositive 3">
            <a:extLst>
              <a:ext uri="{FF2B5EF4-FFF2-40B4-BE49-F238E27FC236}">
                <a16:creationId xmlns="" xmlns:a16="http://schemas.microsoft.com/office/drawing/2014/main" id="{0FD29012-AD73-4082-8988-8848C577E3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panose="020B0604020202020204" pitchFamily="34" charset="0"/>
                <a:ea typeface="MS PGothic" panose="020B0600070205080204" pitchFamily="34" charset="-128"/>
              </a:defRPr>
            </a:lvl1pPr>
            <a:lvl2pPr marL="742950" indent="-285750" eaLnBrk="0" hangingPunct="0">
              <a:defRPr sz="2400" b="1" i="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i="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i="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MS PGothic" panose="020B0600070205080204" pitchFamily="34" charset="-128"/>
              </a:defRPr>
            </a:lvl9pPr>
          </a:lstStyle>
          <a:p>
            <a:pPr eaLnBrk="1" hangingPunct="1"/>
            <a:fld id="{D98B22DA-343E-4F84-8F9A-FCB3C384D015}" type="slidenum">
              <a:rPr lang="en-US" altLang="en-US" sz="1000"/>
              <a:pPr eaLnBrk="1" hangingPunct="1"/>
              <a:t>9</a:t>
            </a:fld>
            <a:endParaRPr lang="en-US" altLang="en-US" sz="1000"/>
          </a:p>
        </p:txBody>
      </p:sp>
      <p:pic>
        <p:nvPicPr>
          <p:cNvPr id="23556" name="Content Placeholder 7" descr="p2.bmp">
            <a:extLst>
              <a:ext uri="{FF2B5EF4-FFF2-40B4-BE49-F238E27FC236}">
                <a16:creationId xmlns="" xmlns:a16="http://schemas.microsoft.com/office/drawing/2014/main" id="{99928846-6360-48F5-8B07-81CE5EDCC256}"/>
              </a:ext>
            </a:extLst>
          </p:cNvPr>
          <p:cNvPicPr>
            <a:picLocks noGrp="1" noChangeAspect="1"/>
          </p:cNvPicPr>
          <p:nvPr>
            <p:ph idx="1"/>
          </p:nvPr>
        </p:nvPicPr>
        <p:blipFill rotWithShape="1">
          <a:blip r:embed="rId2">
            <a:lum bright="-30000" contrast="40000"/>
            <a:extLst>
              <a:ext uri="{28A0092B-C50C-407E-A947-70E740481C1C}">
                <a14:useLocalDpi xmlns:a14="http://schemas.microsoft.com/office/drawing/2010/main" val="0"/>
              </a:ext>
            </a:extLst>
          </a:blip>
          <a:srcRect l="14063" t="60509" r="3906" b="9195"/>
          <a:stretch/>
        </p:blipFill>
        <p:spPr>
          <a:xfrm>
            <a:off x="0" y="461963"/>
            <a:ext cx="9144000" cy="6396037"/>
          </a:xfrm>
        </p:spPr>
      </p:pic>
      <p:pic>
        <p:nvPicPr>
          <p:cNvPr id="5" name="Image 4" descr="16127264565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1" y="0"/>
            <a:ext cx="1257299" cy="88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48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ure-Culture3_Jacques_van_Helden_diapos_2013-11-28">
  <a:themeElements>
    <a:clrScheme name="">
      <a:dk1>
        <a:srgbClr val="000000"/>
      </a:dk1>
      <a:lt1>
        <a:srgbClr val="FFFFFF"/>
      </a:lt1>
      <a:dk2>
        <a:srgbClr val="002465"/>
      </a:dk2>
      <a:lt2>
        <a:srgbClr val="1C1C1C"/>
      </a:lt2>
      <a:accent1>
        <a:srgbClr val="FFFFFF"/>
      </a:accent1>
      <a:accent2>
        <a:srgbClr val="0000CC"/>
      </a:accent2>
      <a:accent3>
        <a:srgbClr val="FFFFFF"/>
      </a:accent3>
      <a:accent4>
        <a:srgbClr val="000000"/>
      </a:accent4>
      <a:accent5>
        <a:srgbClr val="FFFFFF"/>
      </a:accent5>
      <a:accent6>
        <a:srgbClr val="0000B9"/>
      </a:accent6>
      <a:hlink>
        <a:srgbClr val="0000CC"/>
      </a:hlink>
      <a:folHlink>
        <a:srgbClr val="9900FF"/>
      </a:folHlink>
    </a:clrScheme>
    <a:fontScheme name="white_bg_JvH_BiGR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a:ln>
              <a:noFill/>
            </a:ln>
            <a:solidFill>
              <a:schemeClr val="tx1"/>
            </a:solidFill>
            <a:effectLst/>
            <a:latin typeface="Arial" charset="0"/>
          </a:defRPr>
        </a:defPPr>
      </a:lstStyle>
    </a:lnDef>
  </a:objectDefaults>
  <a:extraClrSchemeLst>
    <a:extraClrScheme>
      <a:clrScheme name="white_bg_JvH_BiGR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white_bg_JvH_BiGR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white_bg_JvH_BiGR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white_bg_JvH_BiGR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white_bg_JvH_BiGR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white_bg_JvH_BiGR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white_bg_JvH_BiGR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white_bg_JvH_BiGRe 8">
        <a:dk1>
          <a:srgbClr val="000000"/>
        </a:dk1>
        <a:lt1>
          <a:srgbClr val="FFFFFF"/>
        </a:lt1>
        <a:dk2>
          <a:srgbClr val="000066"/>
        </a:dk2>
        <a:lt2>
          <a:srgbClr val="1C1C1C"/>
        </a:lt2>
        <a:accent1>
          <a:srgbClr val="FF9966"/>
        </a:accent1>
        <a:accent2>
          <a:srgbClr val="0000CC"/>
        </a:accent2>
        <a:accent3>
          <a:srgbClr val="FFFFFF"/>
        </a:accent3>
        <a:accent4>
          <a:srgbClr val="000000"/>
        </a:accent4>
        <a:accent5>
          <a:srgbClr val="FFCAB8"/>
        </a:accent5>
        <a:accent6>
          <a:srgbClr val="0000B9"/>
        </a:accent6>
        <a:hlink>
          <a:srgbClr val="0000CC"/>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Nature-Culture3_Jacques_van_Helden_diapos_2013-11-28.thmx</Template>
  <TotalTime>6849</TotalTime>
  <Words>1053</Words>
  <Application>Microsoft Office PowerPoint</Application>
  <PresentationFormat>Affichage à l'écran (4:3)</PresentationFormat>
  <Paragraphs>532</Paragraphs>
  <Slides>64</Slides>
  <Notes>7</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64</vt:i4>
      </vt:variant>
    </vt:vector>
  </HeadingPairs>
  <TitlesOfParts>
    <vt:vector size="74" baseType="lpstr">
      <vt:lpstr>MS PGothic</vt:lpstr>
      <vt:lpstr>MS PGothic</vt:lpstr>
      <vt:lpstr>Arial</vt:lpstr>
      <vt:lpstr>Calibri</vt:lpstr>
      <vt:lpstr>Cambria Math</vt:lpstr>
      <vt:lpstr>Times</vt:lpstr>
      <vt:lpstr>Times New Roman</vt:lpstr>
      <vt:lpstr>Wingdings</vt:lpstr>
      <vt:lpstr>Nature-Culture3_Jacques_van_Helden_diapos_2013-11-28</vt:lpstr>
      <vt:lpstr>Equation</vt:lpstr>
      <vt:lpstr>Théorie de l’information</vt:lpstr>
      <vt:lpstr>Quantification de données </vt:lpstr>
      <vt:lpstr>Entropie de Shannon</vt:lpstr>
      <vt:lpstr>Entropie de Shannon</vt:lpstr>
      <vt:lpstr>Entropie de Shannon</vt:lpstr>
      <vt:lpstr>Introduction</vt:lpstr>
      <vt:lpstr>1.1 Formule fondamentale (1/3)</vt:lpstr>
      <vt:lpstr>1.1 Formule fondamentale (2/3)</vt:lpstr>
      <vt:lpstr>1.1 Formule fondamentale (3/3)</vt:lpstr>
      <vt:lpstr>1.1 Messages inégalement probables (1/2)</vt:lpstr>
      <vt:lpstr>1.1 Messages inégalement probables (2/2)</vt:lpstr>
      <vt:lpstr>1.2 Entropie d’une source</vt:lpstr>
      <vt:lpstr>1.2 Entropie d’une source</vt:lpstr>
      <vt:lpstr>1.2 Entropie d’une source</vt:lpstr>
      <vt:lpstr>1.2 Entropie d’une source</vt:lpstr>
      <vt:lpstr>1.2 Entropie d’une source</vt:lpstr>
      <vt:lpstr>1.2 Entropie d’une source</vt:lpstr>
      <vt:lpstr>1.2 Entropie d’une source</vt:lpstr>
      <vt:lpstr>1.2 Entropie d’une source</vt:lpstr>
      <vt:lpstr>1.2 Entropie d’une source</vt:lpstr>
      <vt:lpstr>1.2 Entropie d’une source</vt:lpstr>
      <vt:lpstr>1.3 Information transmise</vt:lpstr>
      <vt:lpstr>1.3 Information transmise</vt:lpstr>
      <vt:lpstr>1.3 Information transmise</vt:lpstr>
      <vt:lpstr>1.3 Information transmise</vt:lpstr>
      <vt:lpstr>1.3 Information transmise</vt:lpstr>
      <vt:lpstr>1.3 Information transmise</vt:lpstr>
      <vt:lpstr>1.3 Information transmise</vt:lpstr>
      <vt:lpstr>1.3 Information transmise</vt:lpstr>
      <vt:lpstr>1.3 Information transmise</vt:lpstr>
      <vt:lpstr>1.3 Information transmise</vt:lpstr>
      <vt:lpstr>1.4 Codage</vt:lpstr>
      <vt:lpstr>1.4 Codage</vt:lpstr>
      <vt:lpstr>1.4 Codage</vt:lpstr>
      <vt:lpstr>Résumé: Source et Canal</vt:lpstr>
      <vt:lpstr>Résumé: Exemples de canal symétrique et de calcul de capacités  </vt:lpstr>
      <vt:lpstr>Résumé: Exemples de calcul de capacités  </vt:lpstr>
      <vt:lpstr>1.4 Codage</vt:lpstr>
      <vt:lpstr>1.4 Codage</vt:lpstr>
      <vt:lpstr>1.4 Codage</vt:lpstr>
      <vt:lpstr>1.4 Codage</vt:lpstr>
      <vt:lpstr>1.4 Codage</vt:lpstr>
      <vt:lpstr>Construction de codes irréductibles binaires</vt:lpstr>
      <vt:lpstr>Construction de codes irréductibles binaires</vt:lpstr>
      <vt:lpstr>Construction de codes irréductibles binaires</vt:lpstr>
      <vt:lpstr>Construction de codes irréductibles binaires</vt:lpstr>
      <vt:lpstr>Construction de codes irréductibles binaires</vt:lpstr>
      <vt:lpstr>Construction de codes irréductibles binaires</vt:lpstr>
      <vt:lpstr>Construction de codes irréductibles binaires</vt:lpstr>
      <vt:lpstr>Construction de codes irréductibles binaires</vt:lpstr>
      <vt:lpstr>Résumé sur les codes:</vt:lpstr>
      <vt:lpstr>Code de Shannon-Fano - Exemple   </vt:lpstr>
      <vt:lpstr>Code de Huffman - Exemple     </vt:lpstr>
      <vt:lpstr>Bibliographie: Théorie de l’Information </vt:lpstr>
      <vt:lpstr>Homework:  article en deux pages à détailler et à présenter au même titre qu’un exposé comme ceux donnés par la suite (thème 10) par un binôme</vt:lpstr>
      <vt:lpstr>Homework:  article en deux pages à détailler et à présenter au même titre qu’un exposé comme ceux donnés par la suite (thème 10) par un binôme</vt:lpstr>
      <vt:lpstr>Présentation PowerPoint</vt:lpstr>
      <vt:lpstr>Homework: Priorité aux binômes qui se manifestent les premiers</vt:lpstr>
      <vt:lpstr>Univ-Relizane- IST- Dépt. Informatique, Master1 RSD   Annales des Exercices et examens   en Théorie de l'Information</vt:lpstr>
      <vt:lpstr>Univ-Relizane- IST- Dépt. Informatique, Master1 RSD   Annales des Exercices et examens en Théorie de l'Information</vt:lpstr>
      <vt:lpstr>Univ-Relizane- IST- Dépt. Informatique, Master1 RSD   Annales des Exercices et examens en Théorie de l'Information</vt:lpstr>
      <vt:lpstr>Univ-Relizane- IST- Dépt. Informatique, Master1 RSD   Annales des Exercices et examens en Théorie de l'Information</vt:lpstr>
      <vt:lpstr>Univ-Relizane- IST- Dépt. Informatique, Master1 RSD   Annales des Exercices et examens en Théorie de l'Information</vt:lpstr>
      <vt:lpstr>Univ-Relizane- IST- Dépt. Informatique, Master1 RSD   Annales des Exercices et examens en Théorie de l'Information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Benyettou</dc:creator>
  <cp:lastModifiedBy>User</cp:lastModifiedBy>
  <cp:revision>602</cp:revision>
  <cp:lastPrinted>2013-01-24T11:28:37Z</cp:lastPrinted>
  <dcterms:created xsi:type="dcterms:W3CDTF">2009-04-22T19:24:48Z</dcterms:created>
  <dcterms:modified xsi:type="dcterms:W3CDTF">2021-05-21T18:41:10Z</dcterms:modified>
</cp:coreProperties>
</file>