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8" r:id="rId2"/>
    <p:sldId id="414" r:id="rId3"/>
    <p:sldId id="402" r:id="rId4"/>
    <p:sldId id="418" r:id="rId5"/>
    <p:sldId id="419" r:id="rId6"/>
    <p:sldId id="441" r:id="rId7"/>
    <p:sldId id="408" r:id="rId8"/>
    <p:sldId id="423" r:id="rId9"/>
    <p:sldId id="424" r:id="rId10"/>
    <p:sldId id="426" r:id="rId11"/>
    <p:sldId id="437" r:id="rId12"/>
    <p:sldId id="430" r:id="rId13"/>
    <p:sldId id="43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DFDD-156C-48AC-BAB5-C5660DCD8FE5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CB514-A5DB-4E71-A3E2-B04D825B1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0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A1E0FE-E54B-4CE8-B951-1091646C9C5A}" type="slidenum">
              <a:rPr lang="fr-F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1EA3-869D-4B2F-8553-DF8E566F1BF0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9D76-C9E4-4A4D-8F1C-D68B527E2F80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5071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F20-700A-4EB4-8311-D178778B6EE2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8347-BAE7-468D-8944-07C7E2F8D89F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3973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C678-206A-4CFD-9409-F678A0BC136F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405A-CA77-4213-B127-C4926550A85E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8975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1BEC-24AA-41CA-A3FC-8CF027601981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DCC1-E0FE-4F47-9F16-FBFE4DD9C529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1635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0AD1-6E88-4803-BA11-49FA0D6D8823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233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FA66-1CDF-411C-B170-E09D7953F6CA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591-A176-491A-8CCC-5DA2C7AEFAF7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D45F-4B4E-4AF8-AB1F-AAD7F42FDE75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6272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CDD9-DBEE-4F95-AD77-812437481FA5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05FB-DB34-4C57-8E13-E6D6B6CB1D65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2321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9357-F0F5-4A89-B878-AF16619A95DA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4340-5694-463D-AECF-DE447B3CF182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493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1460-75E5-4BCF-B4BC-A4457F1FAEBC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519F-FB98-4341-8F6D-F52F2013AF2A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94676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794B-E05E-4F3D-98E7-733C01E1C911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EE33-9A9F-485F-92B4-215DB12CD2AC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79464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598D-0B6D-4D37-A85B-CD150947F959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A591-A741-49F2-9580-A22A55154F58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068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45C58-CD84-47EA-BADA-911C54509650}" type="datetime1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02/02/2021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409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>
                <a:solidFill>
                  <a:prstClr val="white">
                    <a:shade val="50000"/>
                  </a:prstClr>
                </a:solidFill>
              </a:rPr>
              <a:t>TPE Nanotechnologie Kevin Giroux/ Mathieu Pasquier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60637-ECF9-4B93-9DAC-60919A85F0C3}" type="slidenum">
              <a:rPr lang="fr-BE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16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5229200"/>
            <a:ext cx="5454576" cy="365125"/>
          </a:xfrm>
        </p:spPr>
        <p:txBody>
          <a:bodyPr/>
          <a:lstStyle/>
          <a:p>
            <a:pPr>
              <a:defRPr/>
            </a:pPr>
            <a:endParaRPr lang="fr-BE" sz="2000" dirty="0" smtClean="0">
              <a:solidFill>
                <a:prstClr val="white">
                  <a:shade val="50000"/>
                </a:prstClr>
              </a:solidFill>
            </a:endParaRPr>
          </a:p>
          <a:p>
            <a:pPr>
              <a:defRPr/>
            </a:pPr>
            <a:r>
              <a:rPr lang="fr-BE" sz="2000" dirty="0" smtClean="0">
                <a:solidFill>
                  <a:prstClr val="white">
                    <a:shade val="50000"/>
                  </a:prstClr>
                </a:solidFill>
              </a:rPr>
              <a:t>Présenté par </a:t>
            </a:r>
          </a:p>
          <a:p>
            <a:pPr>
              <a:defRPr/>
            </a:pPr>
            <a:r>
              <a:rPr lang="fr-BE" sz="2400" b="1" dirty="0" smtClean="0">
                <a:solidFill>
                  <a:prstClr val="white">
                    <a:shade val="50000"/>
                  </a:prstClr>
                </a:solidFill>
              </a:rPr>
              <a:t>Dr. HABIBI Samir</a:t>
            </a:r>
          </a:p>
          <a:p>
            <a:pPr>
              <a:defRPr/>
            </a:pPr>
            <a:endParaRPr lang="fr-BE" sz="2000" dirty="0" smtClean="0">
              <a:solidFill>
                <a:prstClr val="white">
                  <a:shade val="50000"/>
                </a:prstClr>
              </a:solidFill>
            </a:endParaRPr>
          </a:p>
          <a:p>
            <a:pPr>
              <a:defRPr/>
            </a:pPr>
            <a:r>
              <a:rPr lang="fr-BE" sz="1600" dirty="0" smtClean="0">
                <a:solidFill>
                  <a:prstClr val="white">
                    <a:shade val="50000"/>
                  </a:prstClr>
                </a:solidFill>
              </a:rPr>
              <a:t>MODULE DE GENIE MECANIQUE</a:t>
            </a:r>
          </a:p>
          <a:p>
            <a:pPr>
              <a:defRPr/>
            </a:pPr>
            <a:r>
              <a:rPr lang="fr-BE" sz="1600" dirty="0" smtClean="0">
                <a:solidFill>
                  <a:prstClr val="white">
                    <a:shade val="50000"/>
                  </a:prstClr>
                </a:solidFill>
              </a:rPr>
              <a:t>MASTER II</a:t>
            </a:r>
          </a:p>
          <a:p>
            <a:pPr>
              <a:defRPr/>
            </a:pPr>
            <a:r>
              <a:rPr lang="fr-BE" sz="1600" dirty="0" smtClean="0">
                <a:solidFill>
                  <a:prstClr val="white">
                    <a:shade val="50000"/>
                  </a:prstClr>
                </a:solidFill>
              </a:rPr>
              <a:t>SPÉCIALITÉ GÉNIE DES MATÉRIAUX</a:t>
            </a:r>
            <a:endParaRPr lang="fr-BE" sz="1600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9242" y="463605"/>
            <a:ext cx="9302547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UNIVERSITE DE RELIZANE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FACULTE DES SCIENCES ET TECHNOLOGIE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DEPARTEMENT DE MECANIQUE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cap="all" dirty="0" smtClean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cap="all" dirty="0" smtClean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         </a:t>
            </a:r>
            <a:r>
              <a:rPr lang="fr-FR" sz="16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INTITULE DU MODULE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cap="all" dirty="0" smtClean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cap="all" dirty="0" smtClean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81658" y="2544872"/>
            <a:ext cx="809479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      Nanotechnologie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ET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NANOMATARIAUX</a:t>
            </a:r>
            <a:endParaRPr lang="fr-FR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111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3031" r="21407" b="19318"/>
          <a:stretch/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954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" y="116632"/>
            <a:ext cx="8928992" cy="70609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NANOTECHNOLOGIES ET NANOSCIENCES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12265" r="23001" b="28958"/>
          <a:stretch/>
        </p:blipFill>
        <p:spPr bwMode="auto">
          <a:xfrm>
            <a:off x="251520" y="908720"/>
            <a:ext cx="864096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365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576064"/>
          </a:xfrm>
        </p:spPr>
        <p:txBody>
          <a:bodyPr>
            <a:normAutofit fontScale="90000"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DEFINITION DES NANOMATERIAUX</a:t>
            </a:r>
            <a:endParaRPr lang="fr-FR" b="0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11989" r="23467" b="38111"/>
          <a:stretch/>
        </p:blipFill>
        <p:spPr bwMode="auto">
          <a:xfrm>
            <a:off x="251520" y="3140968"/>
            <a:ext cx="86409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7" y="692696"/>
            <a:ext cx="8635133" cy="235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92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34082"/>
          </a:xfrm>
        </p:spPr>
        <p:txBody>
          <a:bodyPr>
            <a:normAutofit/>
          </a:bodyPr>
          <a:lstStyle/>
          <a:p>
            <a:r>
              <a:rPr lang="fr-FR" sz="2800" b="0" dirty="0" smtClean="0">
                <a:solidFill>
                  <a:schemeClr val="tx1"/>
                </a:solidFill>
              </a:rPr>
              <a:t>LES FAMILLES DES NANOMATERIAUX (TYPES)</a:t>
            </a:r>
            <a:endParaRPr lang="fr-FR" sz="2800" b="0" dirty="0">
              <a:solidFill>
                <a:schemeClr val="tx1"/>
              </a:solidFill>
            </a:endParaRP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9912" r="20727" b="33956"/>
          <a:stretch/>
        </p:blipFill>
        <p:spPr bwMode="auto">
          <a:xfrm>
            <a:off x="207818" y="908720"/>
            <a:ext cx="8756670" cy="568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7184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16865" r="19780" b="10748"/>
          <a:stretch/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282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86600" cy="432048"/>
          </a:xfrm>
        </p:spPr>
        <p:txBody>
          <a:bodyPr/>
          <a:lstStyle/>
          <a:p>
            <a:pPr algn="ctr"/>
            <a:r>
              <a:rPr lang="fr-FR" sz="4000" b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rPr>
              <a:t>INTRODUCTION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84976" cy="583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8968" r="11814" b="9511"/>
          <a:stretch/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513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78493" r="61649" b="13555"/>
          <a:stretch/>
        </p:blipFill>
        <p:spPr bwMode="auto">
          <a:xfrm>
            <a:off x="107504" y="6381328"/>
            <a:ext cx="4032448" cy="3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1754" r="4207" b="15833"/>
          <a:stretch/>
        </p:blipFill>
        <p:spPr bwMode="auto">
          <a:xfrm>
            <a:off x="107504" y="764704"/>
            <a:ext cx="88569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752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BDCC1-E0FE-4F47-9F16-FBFE4DD9C529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213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04664"/>
          </a:xfrm>
        </p:spPr>
        <p:txBody>
          <a:bodyPr>
            <a:noAutofit/>
          </a:bodyPr>
          <a:lstStyle/>
          <a:p>
            <a:r>
              <a:rPr lang="fr-FR" sz="3400" b="0" dirty="0" smtClean="0">
                <a:solidFill>
                  <a:srgbClr val="C00000"/>
                </a:solidFill>
              </a:rPr>
              <a:t>STRUCTURATION DU MODULE</a:t>
            </a:r>
            <a:endParaRPr lang="fr-FR" sz="3400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492501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INTRODUCTION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EPISTÉMOLOGIE</a:t>
            </a:r>
            <a:endParaRPr lang="fr-FR" sz="1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1800" dirty="0">
                <a:latin typeface="+mj-lt"/>
              </a:rPr>
              <a:t>ECHELLE DU NANOMETRE</a:t>
            </a:r>
          </a:p>
          <a:p>
            <a:pPr>
              <a:buFontTx/>
              <a:buChar char="-"/>
            </a:pPr>
            <a:r>
              <a:rPr lang="fr-FR" sz="1800" dirty="0">
                <a:latin typeface="+mj-lt"/>
              </a:rPr>
              <a:t>NANOTECHNOLOGIES ET </a:t>
            </a:r>
            <a:r>
              <a:rPr lang="fr-FR" sz="1800" dirty="0" smtClean="0">
                <a:latin typeface="+mj-lt"/>
              </a:rPr>
              <a:t>NANOSCIENCES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DEFINITION DES NANOMATERIAUX</a:t>
            </a:r>
            <a:endParaRPr lang="fr-FR" sz="1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FAMILLES </a:t>
            </a:r>
            <a:r>
              <a:rPr lang="fr-FR" sz="1800" dirty="0">
                <a:latin typeface="+mj-lt"/>
              </a:rPr>
              <a:t>DES NANOMATERIAUX (TYPES</a:t>
            </a:r>
            <a:r>
              <a:rPr lang="fr-FR" sz="1800" dirty="0" smtClean="0">
                <a:latin typeface="+mj-lt"/>
              </a:rPr>
              <a:t>)                                                    </a:t>
            </a:r>
            <a:r>
              <a:rPr lang="fr-FR" sz="1400" dirty="0" smtClean="0">
                <a:latin typeface="+mj-lt"/>
              </a:rPr>
              <a:t>( A- NONO-OBJETS / B-MATERIAUX NANOSTRUCTURES)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+mj-lt"/>
              </a:rPr>
              <a:t>GÉNÉRATIONS NANOTECHNOLOGIQUES </a:t>
            </a:r>
          </a:p>
          <a:p>
            <a:pPr>
              <a:buFontTx/>
              <a:buChar char="-"/>
            </a:pPr>
            <a:r>
              <a:rPr lang="fr-FR" sz="18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MODALITES D’OBSERVATION DES NANO-OBJETS (LES NANOPARTICULES)</a:t>
            </a:r>
          </a:p>
          <a:p>
            <a:pPr>
              <a:buFontTx/>
              <a:buChar char="-"/>
            </a:pPr>
            <a:r>
              <a:rPr lang="fr-FR" sz="1800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PROPRIETES DES NANOMATERIAUX (NANOPARTICULES</a:t>
            </a:r>
            <a:r>
              <a:rPr lang="fr-FR" sz="18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>
              <a:buFontTx/>
              <a:buChar char="-"/>
            </a:pPr>
            <a:r>
              <a:rPr lang="fr-FR" sz="1800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DOMAINES D’APPLICATIONS DES NONOTECHNOLOGIES </a:t>
            </a:r>
            <a:endParaRPr lang="fr-FR" sz="180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fr-FR" sz="1800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METHODES DE </a:t>
            </a:r>
            <a:r>
              <a:rPr lang="fr-FR" sz="18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PRODUCTION                                                                                                       </a:t>
            </a:r>
            <a:r>
              <a:rPr lang="fr-FR" sz="14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 BOTTOM-UP /TOP-DOWN)</a:t>
            </a:r>
          </a:p>
          <a:p>
            <a:pPr>
              <a:buFontTx/>
              <a:buChar char="-"/>
            </a:pPr>
            <a:r>
              <a:rPr lang="fr-FR" sz="1800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PROCEDES DE </a:t>
            </a:r>
            <a:r>
              <a:rPr lang="fr-FR" sz="18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FABRICATION                                                                </a:t>
            </a:r>
            <a:r>
              <a:rPr lang="fr-FR" sz="14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(PAR VOIES MECANIQUE-PHYSIQUE–CHIMIQUE)</a:t>
            </a:r>
          </a:p>
          <a:p>
            <a:pPr>
              <a:buFontTx/>
              <a:buChar char="-"/>
            </a:pPr>
            <a:r>
              <a:rPr lang="fr-FR" sz="18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RISQUES LIÉS AUX NANOMATÉRIAUX/ENVIRONNEMENT</a:t>
            </a:r>
          </a:p>
          <a:p>
            <a:pPr>
              <a:buFontTx/>
              <a:buChar char="-"/>
            </a:pPr>
            <a:r>
              <a:rPr lang="fr-FR" sz="1800" dirty="0" smtClean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endParaRPr lang="fr-FR" sz="180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fr-FR" sz="18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RESUME</a:t>
            </a:r>
          </a:p>
          <a:p>
            <a:pPr>
              <a:buFontTx/>
              <a:buChar char="-"/>
            </a:pPr>
            <a:r>
              <a:rPr lang="fr-FR" sz="18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REFERENCES BIBLIOGRAPHIQUES</a:t>
            </a:r>
            <a:r>
              <a:rPr lang="fr-FR" sz="2000" dirty="0">
                <a:ln w="6350">
                  <a:noFill/>
                </a:ln>
                <a:solidFill>
                  <a:srgbClr val="0F6FC6">
                    <a:satMod val="1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/>
            </a:r>
            <a:br>
              <a:rPr lang="fr-FR" sz="2000" dirty="0">
                <a:ln w="6350">
                  <a:noFill/>
                </a:ln>
                <a:solidFill>
                  <a:srgbClr val="0F6FC6">
                    <a:satMod val="1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fr-FR" sz="2000" dirty="0">
                <a:ln w="6350">
                  <a:noFill/>
                </a:ln>
                <a:solidFill>
                  <a:srgbClr val="0F6FC6">
                    <a:satMod val="1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/>
            </a:r>
            <a:br>
              <a:rPr lang="fr-FR" sz="2000" dirty="0">
                <a:ln w="6350">
                  <a:noFill/>
                </a:ln>
                <a:solidFill>
                  <a:srgbClr val="0F6FC6">
                    <a:satMod val="1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4100" b="1" dirty="0" smtClean="0">
              <a:ln w="6350">
                <a:noFill/>
              </a:ln>
              <a:gradFill>
                <a:gsLst>
                  <a:gs pos="0">
                    <a:srgbClr val="0F6FC6">
                      <a:tint val="73000"/>
                      <a:satMod val="145000"/>
                    </a:srgbClr>
                  </a:gs>
                  <a:gs pos="73000">
                    <a:srgbClr val="0F6FC6">
                      <a:tint val="73000"/>
                      <a:satMod val="145000"/>
                    </a:srgbClr>
                  </a:gs>
                  <a:gs pos="100000">
                    <a:srgbClr val="0F6FC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fr-FR" sz="3600" b="1" dirty="0" smtClean="0">
              <a:ln w="6350">
                <a:noFill/>
              </a:ln>
              <a:solidFill>
                <a:srgbClr val="0F6FC6">
                  <a:tint val="90000"/>
                  <a:satMod val="12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3854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16" y="692696"/>
            <a:ext cx="8856984" cy="576064"/>
          </a:xfrm>
        </p:spPr>
        <p:txBody>
          <a:bodyPr/>
          <a:lstStyle/>
          <a:p>
            <a:pPr algn="ctr"/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solidFill>
                  <a:schemeClr val="tx1"/>
                </a:solidFill>
              </a:rPr>
              <a:t>EPISTÉMOLOGIE</a:t>
            </a:r>
            <a:br>
              <a:rPr lang="fr-FR" sz="3600" dirty="0" smtClean="0">
                <a:solidFill>
                  <a:schemeClr val="tx1"/>
                </a:solidFill>
              </a:rPr>
            </a:br>
            <a:r>
              <a:rPr lang="fr-FR" sz="3600" dirty="0">
                <a:solidFill>
                  <a:srgbClr val="0F6FC6">
                    <a:tint val="90000"/>
                    <a:satMod val="120000"/>
                  </a:srgbClr>
                </a:solidFill>
              </a:rPr>
              <a:t>Qu’est –ce que le nanomètre ?</a:t>
            </a:r>
            <a:endParaRPr lang="fr-FR" sz="36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t="17935" r="23019" b="43091"/>
          <a:stretch/>
        </p:blipFill>
        <p:spPr bwMode="auto">
          <a:xfrm>
            <a:off x="395536" y="1556792"/>
            <a:ext cx="84249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395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ECHELLE DU NANOMETRE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988" b="15168"/>
          <a:stretch/>
        </p:blipFill>
        <p:spPr bwMode="auto">
          <a:xfrm>
            <a:off x="251520" y="1268761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85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2" b="32397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09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127</Words>
  <Application>Microsoft Office PowerPoint</Application>
  <PresentationFormat>Affichage à l'écran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Apex</vt:lpstr>
      <vt:lpstr>Présentation PowerPoint</vt:lpstr>
      <vt:lpstr>Présentation PowerPoint</vt:lpstr>
      <vt:lpstr>INTRODUCTION</vt:lpstr>
      <vt:lpstr>Présentation PowerPoint</vt:lpstr>
      <vt:lpstr>Présentation PowerPoint</vt:lpstr>
      <vt:lpstr>STRUCTURATION DU MODULE</vt:lpstr>
      <vt:lpstr> EPISTÉMOLOGIE Qu’est –ce que le nanomètre ?</vt:lpstr>
      <vt:lpstr>ECHELLE DU NANOMETRE</vt:lpstr>
      <vt:lpstr>Présentation PowerPoint</vt:lpstr>
      <vt:lpstr>Présentation PowerPoint</vt:lpstr>
      <vt:lpstr>NANOTECHNOLOGIES ET NANOSCIENCES</vt:lpstr>
      <vt:lpstr>DEFINITION DES NANOMATERIAUX</vt:lpstr>
      <vt:lpstr>LES FAMILLES DES NANOMATERIAUX (TYPES)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2012</dc:creator>
  <cp:lastModifiedBy>pc 2012</cp:lastModifiedBy>
  <cp:revision>63</cp:revision>
  <dcterms:created xsi:type="dcterms:W3CDTF">2021-01-19T09:38:01Z</dcterms:created>
  <dcterms:modified xsi:type="dcterms:W3CDTF">2021-02-02T19:58:39Z</dcterms:modified>
</cp:coreProperties>
</file>