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82" r:id="rId14"/>
    <p:sldId id="28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C2C9B-FB78-4DCE-AEE8-8B6F04AAC694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7DC74-7991-484A-928C-A001B69D34F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5975-D424-4573-B87F-9FAF50A508DB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EEDE-C1C1-48AA-8EE5-0CD4214E547A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7F-7413-43EA-9D65-DBB34AE2AA34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B2F-AB56-446C-AC70-9F9CB79E0AD2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B3B5-52E8-4C5E-943E-D6EBC907136D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EA64-511A-418A-A318-55B7E7FDD245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7510-9DD5-4AB8-8A32-A425EB119AAA}" type="datetime1">
              <a:rPr lang="fr-FR" smtClean="0"/>
              <a:t>24/09/2018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9571-F8B8-4BFB-B5B8-4E69EFAB0720}" type="datetime1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875-2204-4FA0-A70A-4B16CFA549E1}" type="datetime1">
              <a:rPr lang="fr-FR" smtClean="0"/>
              <a:t>24/09/2018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56BC-FB13-4802-AF90-26880EAEC4E3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66B1-A4EB-42B6-A7C2-A13D31323618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B151-0805-4D1E-9FD0-26EF99B8872A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9AB2-3651-4578-A64E-28C18E82810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79117" y="1643050"/>
            <a:ext cx="430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 smtClean="0"/>
              <a:t>Module: Matériaux fonctionnels</a:t>
            </a:r>
            <a:endParaRPr lang="fr-FR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39582" y="2357430"/>
            <a:ext cx="424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Responsable de Module: Dr. Y . CHERCHAB</a:t>
            </a:r>
            <a:endParaRPr lang="fr-FR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3" y="357166"/>
            <a:ext cx="344805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821537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14554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143116"/>
            <a:ext cx="3743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500306"/>
            <a:ext cx="807246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662366"/>
            <a:ext cx="4505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4152914"/>
            <a:ext cx="7858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11</a:t>
            </a:fld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57234"/>
            <a:ext cx="8143931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12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3090876"/>
            <a:ext cx="7820025" cy="29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13</a:t>
            </a:fld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857232"/>
            <a:ext cx="67722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14</a:t>
            </a:fld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0007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85738"/>
            <a:ext cx="78105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428604"/>
            <a:ext cx="7591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2071678"/>
            <a:ext cx="82010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500042"/>
            <a:ext cx="80676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357166"/>
            <a:ext cx="7667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357298"/>
            <a:ext cx="742950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228600"/>
            <a:ext cx="7867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285728"/>
            <a:ext cx="7362825" cy="55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15238" cy="52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000108"/>
            <a:ext cx="6638925" cy="43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6245"/>
            <a:ext cx="7302906" cy="531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642918"/>
            <a:ext cx="7084246" cy="51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4" y="714356"/>
            <a:ext cx="7330737" cy="49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500042"/>
            <a:ext cx="7298138" cy="51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285729"/>
            <a:ext cx="7524750" cy="55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5"/>
            <a:ext cx="8001056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3" cy="53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500042"/>
            <a:ext cx="7629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57496"/>
            <a:ext cx="7772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228589"/>
            <a:ext cx="7658100" cy="22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2738448"/>
            <a:ext cx="7934325" cy="29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552438"/>
            <a:ext cx="7972454" cy="15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83054"/>
            <a:ext cx="2705102" cy="2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363" y="2500306"/>
            <a:ext cx="6391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9AB2-3651-4578-A64E-28C18E828109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38</Words>
  <Application>Microsoft Office PowerPoint</Application>
  <PresentationFormat>Affichage à l'écran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 LL</dc:creator>
  <cp:lastModifiedBy>DE LL</cp:lastModifiedBy>
  <cp:revision>18</cp:revision>
  <dcterms:created xsi:type="dcterms:W3CDTF">2018-09-23T17:25:34Z</dcterms:created>
  <dcterms:modified xsi:type="dcterms:W3CDTF">2018-09-24T09:03:22Z</dcterms:modified>
</cp:coreProperties>
</file>