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20" y="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847676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729711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585243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707609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996172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098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68859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056455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106890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926040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017021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39AC4-3DAB-47A0-A1FD-D38048EDDDE6}" type="datetimeFigureOut">
              <a:rPr lang="fr-FR" smtClean="0"/>
              <a:pPr/>
              <a:t>09/03/2021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87498-91D2-4CC6-8F6C-FF0D72DFB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57668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indows\Downloads\M2%20Elt%20P1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learning.univ-relizane.dz/moodle/course/view.php?id=2533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windows\Desktop\LOUNIS\CUR\cours\Cours%20M2%20Elt\Prod%20Cent%20Decent%20Energie%20Electrique\M2%20Elt%20P2%20(1).mp3" TargetMode="External"/><Relationship Id="rId5" Type="http://schemas.openxmlformats.org/officeDocument/2006/relationships/image" Target="../media/image1.png"/><Relationship Id="rId4" Type="http://schemas.openxmlformats.org/officeDocument/2006/relationships/hyperlink" Target="http://elearning.univ-relizane.dz/moodle/course/view.php?id=253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windows\Downloads\M2%20Elt%20P3.mp3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30780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P</a:t>
            </a:r>
            <a:r>
              <a:rPr lang="fr-FR" dirty="0"/>
              <a:t>roduction centralisée et décentralisée de l’énergie </a:t>
            </a:r>
            <a:r>
              <a:rPr lang="fr-FR" dirty="0" smtClean="0"/>
              <a:t>électrique</a:t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sz="3600" i="1" dirty="0" smtClean="0"/>
              <a:t>Introduction du programme</a:t>
            </a:r>
            <a:endParaRPr lang="fr-FR" sz="3600" i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980728"/>
            <a:ext cx="8229600" cy="4525963"/>
          </a:xfrm>
        </p:spPr>
        <p:txBody>
          <a:bodyPr/>
          <a:lstStyle/>
          <a:p>
            <a:pPr algn="ctr"/>
            <a:r>
              <a:rPr lang="fr-FR" dirty="0" smtClean="0"/>
              <a:t>Master 2 Electrotechnique</a:t>
            </a:r>
          </a:p>
          <a:p>
            <a:pPr marL="0" indent="0" algn="ctr">
              <a:buNone/>
            </a:pPr>
            <a:r>
              <a:rPr lang="fr-FR" dirty="0" smtClean="0"/>
              <a:t>________</a:t>
            </a:r>
            <a:endParaRPr lang="fr-FR" dirty="0"/>
          </a:p>
        </p:txBody>
      </p:sp>
      <p:pic>
        <p:nvPicPr>
          <p:cNvPr id="5" name="M2 Elt P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380312" y="5229200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911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6748" y="1340768"/>
            <a:ext cx="849694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dirty="0"/>
              <a:t>Ce cours vise à présenter l'évolution fondamentale des systèmes </a:t>
            </a:r>
            <a:r>
              <a:rPr lang="fr-FR" sz="2400" dirty="0" smtClean="0"/>
              <a:t>de production de l’électricité induite </a:t>
            </a:r>
            <a:r>
              <a:rPr lang="fr-FR" sz="2400" dirty="0"/>
              <a:t>par la transition énergétique qui </a:t>
            </a:r>
            <a:r>
              <a:rPr lang="fr-FR" sz="2400" dirty="0" smtClean="0"/>
              <a:t>n’est qu’une </a:t>
            </a:r>
            <a:r>
              <a:rPr lang="fr-FR" sz="2400" dirty="0"/>
              <a:t>décentralisation de ces systèmes.</a:t>
            </a:r>
          </a:p>
          <a:p>
            <a:pPr algn="ctr"/>
            <a:r>
              <a:rPr lang="fr-FR" sz="2400" dirty="0"/>
              <a:t>Ce cours contient les parties </a:t>
            </a:r>
            <a:r>
              <a:rPr lang="fr-FR" sz="2400" dirty="0" smtClean="0"/>
              <a:t>suivantes :</a:t>
            </a:r>
          </a:p>
          <a:p>
            <a:endParaRPr lang="fr-FR" sz="2400" dirty="0"/>
          </a:p>
          <a:p>
            <a:pPr algn="ctr"/>
            <a:r>
              <a:rPr lang="fr-FR" sz="2400" b="1" dirty="0" smtClean="0"/>
              <a:t>Chapitre I : </a:t>
            </a:r>
          </a:p>
          <a:p>
            <a:pPr algn="ctr"/>
            <a:r>
              <a:rPr lang="fr-FR" sz="2400" dirty="0" smtClean="0">
                <a:hlinkClick r:id="rId3"/>
              </a:rPr>
              <a:t>Techniques générales de production de l'électricité.</a:t>
            </a:r>
            <a:endParaRPr lang="fr-FR" sz="2400" dirty="0" smtClean="0"/>
          </a:p>
          <a:p>
            <a:pPr algn="ctr"/>
            <a:endParaRPr lang="fr-FR" sz="1200" dirty="0"/>
          </a:p>
          <a:p>
            <a:pPr algn="ctr"/>
            <a:r>
              <a:rPr lang="fr-FR" sz="2400" b="1" dirty="0"/>
              <a:t>Chapitre </a:t>
            </a:r>
            <a:r>
              <a:rPr lang="fr-FR" sz="2400" b="1" dirty="0" smtClean="0"/>
              <a:t>II : </a:t>
            </a:r>
          </a:p>
          <a:p>
            <a:pPr algn="ctr"/>
            <a:r>
              <a:rPr lang="fr-FR" sz="2400" dirty="0" smtClean="0">
                <a:hlinkClick r:id="rId4"/>
              </a:rPr>
              <a:t>Production électrique décentralisée (PD).</a:t>
            </a:r>
            <a:endParaRPr lang="fr-FR" sz="2400" dirty="0"/>
          </a:p>
        </p:txBody>
      </p:sp>
      <p:pic>
        <p:nvPicPr>
          <p:cNvPr id="5" name="M2 Elt P2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308304" y="5013176"/>
            <a:ext cx="1080120" cy="10801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8652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 descr="http://elearning.univ-skikda.dz/pluginfile.php/37371/course/summary/Production%20C%20%20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10" y="711547"/>
            <a:ext cx="8434062" cy="55257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M2 Elt P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08304" y="5589240"/>
            <a:ext cx="1008112" cy="10081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1538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63</Words>
  <Application>Microsoft Office PowerPoint</Application>
  <PresentationFormat>Affichage à l'écran (4:3)</PresentationFormat>
  <Paragraphs>11</Paragraphs>
  <Slides>3</Slides>
  <Notes>0</Notes>
  <HiddenSlides>0</HiddenSlides>
  <MMClips>3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Production centralisée et décentralisée de l’énergie électrique  Introduction du programme</vt:lpstr>
      <vt:lpstr>Diapositive 2</vt:lpstr>
      <vt:lpstr>Diapositive 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Production centralisée et décentralisée de l’énergie électrique  Intoduction du programme</dc:title>
  <dc:creator>loumou2000</dc:creator>
  <cp:lastModifiedBy>windows</cp:lastModifiedBy>
  <cp:revision>20</cp:revision>
  <dcterms:created xsi:type="dcterms:W3CDTF">2021-01-29T23:51:07Z</dcterms:created>
  <dcterms:modified xsi:type="dcterms:W3CDTF">2021-03-09T14:28:57Z</dcterms:modified>
</cp:coreProperties>
</file>