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5756" y="3717032"/>
            <a:ext cx="4392488" cy="143617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dirty="0" err="1">
                <a:highlight>
                  <a:srgbClr val="00FF00"/>
                </a:highlight>
              </a:rPr>
              <a:t>Cow’s</a:t>
            </a:r>
            <a:r>
              <a:rPr lang="fr-FR" dirty="0">
                <a:highlight>
                  <a:srgbClr val="00FF00"/>
                </a:highlight>
              </a:rPr>
              <a:t> </a:t>
            </a:r>
            <a:r>
              <a:rPr lang="fr-FR" dirty="0" err="1">
                <a:highlight>
                  <a:srgbClr val="00FF00"/>
                </a:highlight>
              </a:rPr>
              <a:t>milk</a:t>
            </a:r>
            <a:r>
              <a:rPr lang="fr-FR" dirty="0">
                <a:highlight>
                  <a:srgbClr val="00FF00"/>
                </a:highlight>
              </a:rPr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56176" y="5857892"/>
            <a:ext cx="2387732" cy="5381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TEFFAHI MUSTAPHA</a:t>
            </a:r>
          </a:p>
        </p:txBody>
      </p:sp>
      <p:pic>
        <p:nvPicPr>
          <p:cNvPr id="5" name="Image 4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B247E6DB-CFF8-4C39-BBD9-0B0A5999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" y="17294"/>
            <a:ext cx="2265149" cy="2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18B30865-3E26-4FA4-A205-23C2BED85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3" y="0"/>
            <a:ext cx="2265149" cy="2265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DBDE0D-A480-435D-9433-ABABBCBC2A39}"/>
              </a:ext>
            </a:extLst>
          </p:cNvPr>
          <p:cNvSpPr/>
          <p:nvPr/>
        </p:nvSpPr>
        <p:spPr>
          <a:xfrm>
            <a:off x="3707904" y="912710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COURS N°2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92AB380-5A01-45D2-80FE-FA2653F6B2AB}"/>
              </a:ext>
            </a:extLst>
          </p:cNvPr>
          <p:cNvSpPr txBox="1"/>
          <p:nvPr/>
        </p:nvSpPr>
        <p:spPr>
          <a:xfrm>
            <a:off x="215516" y="2679303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L2 Sciences Alimentaires           </a:t>
            </a:r>
          </a:p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  Technique de Communication Anglais </a:t>
            </a:r>
            <a:endParaRPr lang="fr-FR" sz="2400" u="sng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ransition advTm="1828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D0613DD-8955-42AC-AED5-3C89D8BB051A}"/>
              </a:ext>
            </a:extLst>
          </p:cNvPr>
          <p:cNvSpPr txBox="1"/>
          <p:nvPr/>
        </p:nvSpPr>
        <p:spPr>
          <a:xfrm>
            <a:off x="251520" y="260648"/>
            <a:ext cx="7992888" cy="1346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fats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building up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tissue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enough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satisfy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requirements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calf,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not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quickly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E8CDB3-DAFA-45A3-9492-02D282701FCC}"/>
              </a:ext>
            </a:extLst>
          </p:cNvPr>
          <p:cNvSpPr txBox="1"/>
          <p:nvPr/>
        </p:nvSpPr>
        <p:spPr>
          <a:xfrm>
            <a:off x="323528" y="2529732"/>
            <a:ext cx="78488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almost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equal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 of calcium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phosphorus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unsatisfactory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baby,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calcium.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level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Sodium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high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hypertension. 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A5EBD72-72E4-4E47-B0F2-34616AA07AF6}"/>
              </a:ext>
            </a:extLst>
          </p:cNvPr>
          <p:cNvSpPr txBox="1"/>
          <p:nvPr/>
        </p:nvSpPr>
        <p:spPr>
          <a:xfrm>
            <a:off x="251520" y="4653136"/>
            <a:ext cx="86409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level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copper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has been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transportation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hence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contributes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deficiency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anemia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North American infants.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proportion of long-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short-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absorption and  conversion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body. </a:t>
            </a:r>
            <a:endParaRPr lang="fr-FR" dirty="0"/>
          </a:p>
        </p:txBody>
      </p:sp>
    </p:spTree>
  </p:cSld>
  <p:clrMapOvr>
    <a:masterClrMapping/>
  </p:clrMapOvr>
  <p:transition advTm="7589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628005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Furthermore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gastrointestinal tract of a baby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human's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colonized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bacteria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lactobacillus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bifids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basillus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appears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have been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grossly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underestimated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presence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appears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essential to assure the absorption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nutrients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believe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relationship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infant,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feeding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has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digestive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capacities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Equally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assuring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immunization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Certain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antibodies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(IGC)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transmitted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the placenta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permeable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the. This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latter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protection. This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gastro-enteric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causes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mortality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throughout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world. Polio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yellow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 least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hygiene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Children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living in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natural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unlikely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long, of course, as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000" dirty="0"/>
          </a:p>
        </p:txBody>
      </p:sp>
    </p:spTree>
  </p:cSld>
  <p:clrMapOvr>
    <a:masterClrMapping/>
  </p:clrMapOvr>
  <p:transition advTm="12447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A7DA3F9-6402-4263-BFBC-A8FEC1603F66}"/>
              </a:ext>
            </a:extLst>
          </p:cNvPr>
          <p:cNvSpPr txBox="1"/>
          <p:nvPr/>
        </p:nvSpPr>
        <p:spPr>
          <a:xfrm>
            <a:off x="251520" y="489551"/>
            <a:ext cx="8892480" cy="3642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I)-Questions of </a:t>
            </a:r>
            <a:r>
              <a:rPr lang="fr-F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comprehension</a:t>
            </a: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suitable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disadvantages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31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CC0C2F-C70A-4E4C-8A15-98526C346E63}"/>
              </a:ext>
            </a:extLst>
          </p:cNvPr>
          <p:cNvSpPr txBox="1"/>
          <p:nvPr/>
        </p:nvSpPr>
        <p:spPr>
          <a:xfrm>
            <a:off x="107504" y="260648"/>
            <a:ext cx="8568952" cy="242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advantages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…………………………………………………………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ACDB8E-87A2-4368-897A-B46C43D1CD0E}"/>
              </a:ext>
            </a:extLst>
          </p:cNvPr>
          <p:cNvSpPr txBox="1"/>
          <p:nvPr/>
        </p:nvSpPr>
        <p:spPr>
          <a:xfrm>
            <a:off x="107504" y="3789040"/>
            <a:ext cx="9144000" cy="242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4)- Do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certain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not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?........................................................................................................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0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800D4CD-697E-4788-84BD-358E4C8C814C}"/>
              </a:ext>
            </a:extLst>
          </p:cNvPr>
          <p:cNvSpPr txBox="1"/>
          <p:nvPr/>
        </p:nvSpPr>
        <p:spPr>
          <a:xfrm>
            <a:off x="395536" y="2241569"/>
            <a:ext cx="8424936" cy="173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Fats:………………………………………………….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6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ytothérapie : quelles sont les bonnes pratiques pour se soigner par les  plantes ? | Pratique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20109" cy="592935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48" y="857232"/>
            <a:ext cx="5492979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dobe Garamond Pro Bold" pitchFamily="18" charset="0"/>
              </a:rPr>
              <a:t>LA FIN DE VOTRE COURS  </a:t>
            </a:r>
            <a:r>
              <a:rPr lang="en-US" sz="2800" b="1">
                <a:solidFill>
                  <a:schemeClr val="bg1"/>
                </a:solidFill>
                <a:latin typeface="Adobe Garamond Pro Bold" pitchFamily="18" charset="0"/>
              </a:rPr>
              <a:t>N°2</a:t>
            </a:r>
            <a:endParaRPr lang="en-US" sz="2800" b="1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</p:cSld>
  <p:clrMapOvr>
    <a:masterClrMapping/>
  </p:clrMapOvr>
  <p:transition advTm="854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465</Words>
  <Application>Microsoft Office PowerPoint</Application>
  <PresentationFormat>Affichage à l'écran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Adobe Garamond Pro Bold</vt:lpstr>
      <vt:lpstr>Agency FB</vt:lpstr>
      <vt:lpstr>Arial</vt:lpstr>
      <vt:lpstr>Calibri</vt:lpstr>
      <vt:lpstr>Thème Office</vt:lpstr>
      <vt:lpstr>Cow’s milk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 AitZai</dc:title>
  <dc:creator>acer</dc:creator>
  <cp:lastModifiedBy>muss</cp:lastModifiedBy>
  <cp:revision>24</cp:revision>
  <dcterms:created xsi:type="dcterms:W3CDTF">2021-01-28T13:55:00Z</dcterms:created>
  <dcterms:modified xsi:type="dcterms:W3CDTF">2021-12-25T23:42:12Z</dcterms:modified>
</cp:coreProperties>
</file>