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8" r:id="rId5"/>
    <p:sldId id="259" r:id="rId6"/>
    <p:sldId id="266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5756" y="3717032"/>
            <a:ext cx="4392488" cy="143617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dirty="0">
                <a:highlight>
                  <a:srgbClr val="00FF00"/>
                </a:highlight>
              </a:rPr>
              <a:t>The COVID-19 </a:t>
            </a:r>
            <a:r>
              <a:rPr lang="fr-FR" dirty="0" err="1">
                <a:highlight>
                  <a:srgbClr val="00FF00"/>
                </a:highlight>
              </a:rPr>
              <a:t>outbreak</a:t>
            </a:r>
            <a:endParaRPr lang="fr-FR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56176" y="5857892"/>
            <a:ext cx="2387732" cy="5381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TEFFAHI MUSTAPHA</a:t>
            </a:r>
          </a:p>
        </p:txBody>
      </p:sp>
      <p:pic>
        <p:nvPicPr>
          <p:cNvPr id="5" name="Image 4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B247E6DB-CFF8-4C39-BBD9-0B0A5999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" y="17294"/>
            <a:ext cx="2265149" cy="2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18B30865-3E26-4FA4-A205-23C2BED85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3" y="0"/>
            <a:ext cx="2265149" cy="2265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DBDE0D-A480-435D-9433-ABABBCBC2A39}"/>
              </a:ext>
            </a:extLst>
          </p:cNvPr>
          <p:cNvSpPr/>
          <p:nvPr/>
        </p:nvSpPr>
        <p:spPr>
          <a:xfrm>
            <a:off x="3707904" y="912710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COURS </a:t>
            </a:r>
            <a:r>
              <a:rPr lang="fr-FR"/>
              <a:t>N°3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92AB380-5A01-45D2-80FE-FA2653F6B2AB}"/>
              </a:ext>
            </a:extLst>
          </p:cNvPr>
          <p:cNvSpPr txBox="1"/>
          <p:nvPr/>
        </p:nvSpPr>
        <p:spPr>
          <a:xfrm>
            <a:off x="215516" y="2679303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L2 Sciences Alimentaires           </a:t>
            </a:r>
          </a:p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  Technique de Communication Anglais </a:t>
            </a:r>
            <a:endParaRPr lang="fr-FR" sz="2400" u="sng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ransition advTm="1828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507677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COVID-19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outbreak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continues to spread in China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worldwide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76,000 total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confirmed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cases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deaths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topping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2,200.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Researchers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studying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how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infected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shed the virus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impact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it’s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having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affected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populations. </a:t>
            </a:r>
          </a:p>
          <a:p>
            <a:pPr>
              <a:lnSpc>
                <a:spcPct val="150000"/>
              </a:lnSpc>
            </a:pP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Coronaviruses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are a large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family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viruses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cause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illness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ranging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common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cold to more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diseases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as Middle East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Respiratory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Syndrome (MERS-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Acute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Respiratory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Syndrome (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SARS-CoV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novel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coronavirus (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new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strain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has not been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previously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identified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Coronaviruses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zoonotic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meaning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transmitted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between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animals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people.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Detailed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investigations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found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SARS-CoV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transmitted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civet cats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MERS-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dromedary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camels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known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coronaviruses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circulating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animals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have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yet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infected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fr-FR" sz="2000" dirty="0"/>
          </a:p>
        </p:txBody>
      </p:sp>
    </p:spTree>
  </p:cSld>
  <p:clrMapOvr>
    <a:masterClrMapping/>
  </p:clrMapOvr>
  <p:transition advTm="124475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253556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infection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include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respiratory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symptoms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fever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cough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shortness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breath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breathing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difficulties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In more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cases, infection can cause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pneumonia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acute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respiratory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syndrome,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kidney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failure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death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Standard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recommendations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prevent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infection spread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include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regular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washing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covering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mouth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coughing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sneezing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thoroughly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cooking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eggs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Avoid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close contact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anyone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showing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symptoms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respiratory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illness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coughing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sneezing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6620243"/>
      </p:ext>
    </p:extLst>
  </p:cSld>
  <p:clrMapOvr>
    <a:masterClrMapping/>
  </p:clrMapOvr>
  <p:transition advTm="12447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254236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U.S.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Human Services (HHS) has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announced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collaboration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Sanofi Pasteur, a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subsidiary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Sanofi, to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Covid-19 vaccine. Sanofi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use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egg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-free, recombinant DNA platform to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recombinant vaccine candidate. The DNA platform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generates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exact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genetic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match of the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contained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coronavirus.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These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combined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DNA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harmless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virus to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antigen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capable of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generating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 immune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virus.</a:t>
            </a:r>
          </a:p>
        </p:txBody>
      </p:sp>
    </p:spTree>
    <p:extLst>
      <p:ext uri="{BB962C8B-B14F-4D97-AF65-F5344CB8AC3E}">
        <p14:creationId xmlns:p14="http://schemas.microsoft.com/office/powerpoint/2010/main" val="1174203602"/>
      </p:ext>
    </p:extLst>
  </p:cSld>
  <p:clrMapOvr>
    <a:masterClrMapping/>
  </p:clrMapOvr>
  <p:transition advTm="12447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EA7DA3F9-6402-4263-BFBC-A8FEC1603F66}"/>
              </a:ext>
            </a:extLst>
          </p:cNvPr>
          <p:cNvSpPr txBox="1"/>
          <p:nvPr/>
        </p:nvSpPr>
        <p:spPr>
          <a:xfrm>
            <a:off x="251520" y="489551"/>
            <a:ext cx="8892480" cy="3642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I)-Questions of </a:t>
            </a:r>
            <a:r>
              <a:rPr lang="fr-FR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comprehension</a:t>
            </a: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suitable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ea typeface="Calibri" panose="020F0502020204030204" pitchFamily="34" charset="0"/>
                <a:cs typeface="Arial" panose="020B0604020202020204" pitchFamily="34" charset="0"/>
              </a:rPr>
              <a:t>What</a:t>
            </a:r>
            <a:r>
              <a:rPr lang="fr-FR" sz="18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Common </a:t>
            </a:r>
            <a:r>
              <a:rPr lang="fr-FR" sz="18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signs</a:t>
            </a:r>
            <a:r>
              <a:rPr lang="fr-FR" sz="1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 OF COVID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………………………………………………………………………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315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9800D4CD-697E-4788-84BD-358E4C8C814C}"/>
              </a:ext>
            </a:extLst>
          </p:cNvPr>
          <p:cNvSpPr txBox="1"/>
          <p:nvPr/>
        </p:nvSpPr>
        <p:spPr>
          <a:xfrm>
            <a:off x="395536" y="2241569"/>
            <a:ext cx="8424936" cy="1730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2)-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Explain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words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MERS-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:………………………………………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SARS-CoV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:………………………………………………….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6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ytothérapie : quelles sont les bonnes pratiques pour se soigner par les  plantes ? | Pratique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20109" cy="592935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48" y="857232"/>
            <a:ext cx="5492979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dobe Garamond Pro Bold" pitchFamily="18" charset="0"/>
              </a:rPr>
              <a:t>LA FIN DE VOTRE COURS  N°3</a:t>
            </a:r>
          </a:p>
        </p:txBody>
      </p:sp>
    </p:spTree>
  </p:cSld>
  <p:clrMapOvr>
    <a:masterClrMapping/>
  </p:clrMapOvr>
  <p:transition advTm="854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388</Words>
  <Application>Microsoft Office PowerPoint</Application>
  <PresentationFormat>Affichage à l'écran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Adobe Garamond Pro Bold</vt:lpstr>
      <vt:lpstr>Agency FB</vt:lpstr>
      <vt:lpstr>Arial</vt:lpstr>
      <vt:lpstr>Calibri</vt:lpstr>
      <vt:lpstr>Times New Roman</vt:lpstr>
      <vt:lpstr>Thème Office</vt:lpstr>
      <vt:lpstr>The COVID-19 outbreak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 AitZai</dc:title>
  <dc:creator>acer</dc:creator>
  <cp:lastModifiedBy>muss</cp:lastModifiedBy>
  <cp:revision>25</cp:revision>
  <dcterms:created xsi:type="dcterms:W3CDTF">2021-01-28T13:55:00Z</dcterms:created>
  <dcterms:modified xsi:type="dcterms:W3CDTF">2021-12-25T23:47:08Z</dcterms:modified>
</cp:coreProperties>
</file>