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8" r:id="rId5"/>
    <p:sldId id="266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CFC2-D726-48FA-B3AE-7F92EBBC0C3C}" type="datetimeFigureOut">
              <a:rPr lang="fr-FR" smtClean="0"/>
              <a:pPr/>
              <a:t>26/12/2021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2E4F-1E6D-4B57-A33A-9C8F55F4231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5756" y="3717032"/>
            <a:ext cx="4392488" cy="1436170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fr-FR" dirty="0">
                <a:highlight>
                  <a:srgbClr val="00FF00"/>
                </a:highlight>
              </a:rPr>
              <a:t>The </a:t>
            </a:r>
            <a:r>
              <a:rPr lang="fr-FR" dirty="0" err="1">
                <a:highlight>
                  <a:srgbClr val="00FF00"/>
                </a:highlight>
              </a:rPr>
              <a:t>Staphylococci</a:t>
            </a:r>
            <a:endParaRPr lang="fr-FR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56176" y="5857892"/>
            <a:ext cx="2387732" cy="5381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TEFFAHI MUSTAPHA</a:t>
            </a:r>
          </a:p>
        </p:txBody>
      </p:sp>
      <p:pic>
        <p:nvPicPr>
          <p:cNvPr id="5" name="Image 4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B247E6DB-CFF8-4C39-BBD9-0B0A5999A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" y="17294"/>
            <a:ext cx="2265149" cy="226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المديرية المركزية لجامعة غليزان - Home | Facebook">
            <a:extLst>
              <a:ext uri="{FF2B5EF4-FFF2-40B4-BE49-F238E27FC236}">
                <a16:creationId xmlns:a16="http://schemas.microsoft.com/office/drawing/2014/main" id="{18B30865-3E26-4FA4-A205-23C2BED85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63" y="0"/>
            <a:ext cx="2265149" cy="2265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8DBDE0D-A480-435D-9433-ABABBCBC2A39}"/>
              </a:ext>
            </a:extLst>
          </p:cNvPr>
          <p:cNvSpPr/>
          <p:nvPr/>
        </p:nvSpPr>
        <p:spPr>
          <a:xfrm>
            <a:off x="3707904" y="912710"/>
            <a:ext cx="158417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COURS </a:t>
            </a:r>
            <a:r>
              <a:rPr lang="fr-FR"/>
              <a:t>N°4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92AB380-5A01-45D2-80FE-FA2653F6B2AB}"/>
              </a:ext>
            </a:extLst>
          </p:cNvPr>
          <p:cNvSpPr txBox="1"/>
          <p:nvPr/>
        </p:nvSpPr>
        <p:spPr>
          <a:xfrm>
            <a:off x="215516" y="2679303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L2 Sciences Alimentaires           </a:t>
            </a:r>
          </a:p>
          <a:p>
            <a:pPr algn="ctr"/>
            <a:r>
              <a:rPr lang="fr-FR" sz="2400" b="1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highlight>
                  <a:srgbClr val="00FF00"/>
                </a:highlight>
                <a:latin typeface="Agency FB" panose="020B0503020202020204" pitchFamily="34" charset="0"/>
                <a:ea typeface="Calibri" panose="020F0502020204030204" pitchFamily="34" charset="0"/>
              </a:rPr>
              <a:t>   Technique de Communication Anglais </a:t>
            </a:r>
            <a:endParaRPr lang="fr-FR" sz="2400" u="sng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</p:cSld>
  <p:clrMapOvr>
    <a:masterClrMapping/>
  </p:clrMapOvr>
  <p:transition advTm="1828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325762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Gram-positive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spherical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bacteria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occur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microscopic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clusters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resembling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grapes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Bacteriological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culture of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skin of normal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invariably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yields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In 1884,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Rosenbach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pigmented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colony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types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proposed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appropriate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nomenclature: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aureus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yellow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and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</a:t>
            </a:r>
            <a:r>
              <a:rPr lang="fr-FR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albus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(white). The latter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now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named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epidermidis.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Although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20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described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Bergey's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Manual (2001),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aureus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epidermidis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significant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interactions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humans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aureus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colonizes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mainly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nasal passages, but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found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regularly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anatomical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locales.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 epidermidis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inhabitant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the skin.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Tm="124475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170456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Staphylococcus aureus </a:t>
            </a:r>
            <a:r>
              <a:rPr lang="fr-FR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forms a fairly large yellow colony on rich medium; </a:t>
            </a:r>
            <a:r>
              <a:rPr lang="fr-FR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 epidermidis </a:t>
            </a:r>
            <a:r>
              <a:rPr lang="fr-FR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has a relatively small white colony. </a:t>
            </a:r>
            <a:r>
              <a:rPr lang="fr-FR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 aureus </a:t>
            </a:r>
            <a:r>
              <a:rPr lang="fr-FR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often hemolytic on blood agar; </a:t>
            </a:r>
            <a:r>
              <a:rPr lang="fr-FR" sz="18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S. epidermidis </a:t>
            </a:r>
            <a:r>
              <a:rPr lang="fr-FR" sz="1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non hemolytic. Staphylococci are facultative anaerobes that grow by aerobic respiration or by fermentation that yields principally lactic acid</a:t>
            </a:r>
            <a:endParaRPr lang="fr-FR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E93893-7079-498C-9F1F-32136688099B}"/>
              </a:ext>
            </a:extLst>
          </p:cNvPr>
          <p:cNvSpPr/>
          <p:nvPr/>
        </p:nvSpPr>
        <p:spPr>
          <a:xfrm>
            <a:off x="289524" y="3129566"/>
            <a:ext cx="8572560" cy="23019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bacteria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catalase-positive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oxidase-negative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aureus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at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temperature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range of 15 to 45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degrees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at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NaCl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concentrations as high as 15 percent.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Nearly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all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strains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aureus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the enzyme coagulase: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nearly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all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strains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epidermidis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lack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enzyme.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aureus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always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considered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potential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pathogen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strains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 epidermidis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nonpathogenic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play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protective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role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host as normal flora. </a:t>
            </a:r>
            <a:r>
              <a:rPr lang="fr-FR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Staphylococcus epidermidis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may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pathogen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hospital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environment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20243"/>
      </p:ext>
    </p:extLst>
  </p:cSld>
  <p:clrMapOvr>
    <a:masterClrMapping/>
  </p:clrMapOvr>
  <p:transition advTm="124475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720" y="285728"/>
            <a:ext cx="8572560" cy="306731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perfectly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spherical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about 1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micrometer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diameter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clusters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divide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two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planes. The configuration of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helps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distinguish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streptococci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slightly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oblong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cells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that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usually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grow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chains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divide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 one plane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 The catalase test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important in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distinguishing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streptococci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(catalase-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negative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from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staphylococci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are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vigorous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catalase-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producers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test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performed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adding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3%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hydrogen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peroxide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colony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an agar plate 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slant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Catalase-positive cultures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produce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O2 and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bubble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at once. The test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not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done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blood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agar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because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blood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itself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catalase.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(Kenneth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Todar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Todar's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Online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Textbook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Bacteriology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203602"/>
      </p:ext>
    </p:extLst>
  </p:cSld>
  <p:clrMapOvr>
    <a:masterClrMapping/>
  </p:clrMapOvr>
  <p:transition advTm="124475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C52D0E8A-5992-4B8A-8E32-CB9BC859E820}"/>
              </a:ext>
            </a:extLst>
          </p:cNvPr>
          <p:cNvSpPr txBox="1"/>
          <p:nvPr/>
        </p:nvSpPr>
        <p:spPr>
          <a:xfrm>
            <a:off x="683568" y="1968674"/>
            <a:ext cx="8280920" cy="2318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Comprehension</a:t>
            </a:r>
            <a:r>
              <a:rPr lang="fr-FR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35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Give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each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paragraph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2. Translate the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following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paragraph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French 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Arabic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language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“The test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performed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by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adding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3%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hydrogen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peroxide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a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colony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an agar plate or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slant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Catalase-positive cultures </a:t>
            </a:r>
            <a:r>
              <a:rPr lang="fr-FR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produce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</a:t>
            </a:r>
            <a:r>
              <a:rPr lang="fr-FR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fr-FR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bu</a:t>
            </a:r>
          </a:p>
        </p:txBody>
      </p:sp>
    </p:spTree>
    <p:extLst>
      <p:ext uri="{BB962C8B-B14F-4D97-AF65-F5344CB8AC3E}">
        <p14:creationId xmlns:p14="http://schemas.microsoft.com/office/powerpoint/2010/main" val="197406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hytothérapie : quelles sont les bonnes pratiques pour se soigner par les  plantes ? | Pratique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20109" cy="592935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714348" y="857232"/>
            <a:ext cx="5492979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Adobe Garamond Pro Bold" pitchFamily="18" charset="0"/>
              </a:rPr>
              <a:t>LA FIN DE VOTRE COURS  N°4</a:t>
            </a:r>
          </a:p>
        </p:txBody>
      </p:sp>
    </p:spTree>
  </p:cSld>
  <p:clrMapOvr>
    <a:masterClrMapping/>
  </p:clrMapOvr>
  <p:transition advTm="854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478</Words>
  <Application>Microsoft Office PowerPoint</Application>
  <PresentationFormat>Affichage à l'écran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Adobe Garamond Pro Bold</vt:lpstr>
      <vt:lpstr>Agency FB</vt:lpstr>
      <vt:lpstr>Arial</vt:lpstr>
      <vt:lpstr>Calibri</vt:lpstr>
      <vt:lpstr>Times New Roman</vt:lpstr>
      <vt:lpstr>Thème Office</vt:lpstr>
      <vt:lpstr>The Staphylococci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Amira AitZai</dc:title>
  <dc:creator>acer</dc:creator>
  <cp:lastModifiedBy>muss</cp:lastModifiedBy>
  <cp:revision>26</cp:revision>
  <dcterms:created xsi:type="dcterms:W3CDTF">2021-01-28T13:55:00Z</dcterms:created>
  <dcterms:modified xsi:type="dcterms:W3CDTF">2021-12-25T23:49:22Z</dcterms:modified>
</cp:coreProperties>
</file>