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66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5756" y="3717032"/>
            <a:ext cx="4392488" cy="143617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dirty="0">
                <a:highlight>
                  <a:srgbClr val="00FF00"/>
                </a:highlight>
              </a:rPr>
              <a:t>The </a:t>
            </a:r>
            <a:r>
              <a:rPr lang="fr-FR" dirty="0" err="1">
                <a:highlight>
                  <a:srgbClr val="00FF00"/>
                </a:highlight>
              </a:rPr>
              <a:t>Staphylococci</a:t>
            </a:r>
            <a:endParaRPr lang="fr-FR" dirty="0"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56176" y="5857892"/>
            <a:ext cx="2387732" cy="53815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TEFFAHI MUSTAPHA</a:t>
            </a:r>
          </a:p>
        </p:txBody>
      </p:sp>
      <p:pic>
        <p:nvPicPr>
          <p:cNvPr id="5" name="Image 4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B247E6DB-CFF8-4C39-BBD9-0B0A5999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" y="17294"/>
            <a:ext cx="2265149" cy="226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18B30865-3E26-4FA4-A205-23C2BED85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63" y="0"/>
            <a:ext cx="2265149" cy="22651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DBDE0D-A480-435D-9433-ABABBCBC2A39}"/>
              </a:ext>
            </a:extLst>
          </p:cNvPr>
          <p:cNvSpPr/>
          <p:nvPr/>
        </p:nvSpPr>
        <p:spPr>
          <a:xfrm>
            <a:off x="3707904" y="912710"/>
            <a:ext cx="158417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COURS </a:t>
            </a:r>
            <a:r>
              <a:rPr lang="fr-FR"/>
              <a:t>N°4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92AB380-5A01-45D2-80FE-FA2653F6B2AB}"/>
              </a:ext>
            </a:extLst>
          </p:cNvPr>
          <p:cNvSpPr txBox="1"/>
          <p:nvPr/>
        </p:nvSpPr>
        <p:spPr>
          <a:xfrm>
            <a:off x="215516" y="2679303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L2 Sciences Alimentaires           </a:t>
            </a:r>
          </a:p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   Technique de Communication Anglais </a:t>
            </a:r>
            <a:endParaRPr lang="fr-FR" sz="2400" u="sng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ransition advTm="1828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325762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Gram-positive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spherical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bacteria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occur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microscopic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clusters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resembling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grapes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Bacteriological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culture of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skin of normal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invariably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yields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In 1884,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Rosenbach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pigmented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colony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types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proposed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appropriate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nomenclature: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aureus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yellow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and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</a:t>
            </a:r>
            <a:r>
              <a:rPr lang="fr-F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albus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(white). The latter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named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epidermidis.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20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Bergey's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Manual (2001),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aureus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epidermidis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interactions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aureus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colonizes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nasal passages, but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anatomical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locales.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 epidermidis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inhabitant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skin.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12447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170456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Staphylococcus aureus </a:t>
            </a:r>
            <a:r>
              <a:rPr lang="fr-F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forms a fairly large yellow colony on rich medium; </a:t>
            </a:r>
            <a:r>
              <a:rPr lang="fr-FR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S. epidermidis </a:t>
            </a:r>
            <a:r>
              <a:rPr lang="fr-F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 a relatively small white colony. </a:t>
            </a:r>
            <a:r>
              <a:rPr lang="fr-FR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S. aureus </a:t>
            </a:r>
            <a:r>
              <a:rPr lang="fr-F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often hemolytic on blood agar; </a:t>
            </a:r>
            <a:r>
              <a:rPr lang="fr-FR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S. epidermidis </a:t>
            </a:r>
            <a:r>
              <a:rPr lang="fr-F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non hemolytic. Staphylococci are facultative anaerobes that grow by aerobic respiration or by fermentation that yields principally lactic acid</a:t>
            </a: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3893-7079-498C-9F1F-32136688099B}"/>
              </a:ext>
            </a:extLst>
          </p:cNvPr>
          <p:cNvSpPr/>
          <p:nvPr/>
        </p:nvSpPr>
        <p:spPr>
          <a:xfrm>
            <a:off x="289524" y="3129566"/>
            <a:ext cx="8572560" cy="23019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bacteria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catalase-positive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oxidase-negative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aureus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grow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at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range of 15 to 45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degrees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at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NaCl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concentrations as high as 15 percent.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Nearly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all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aureus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enzyme coagulase: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nearly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all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epidermidis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enzyme.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aureus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pathogen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 epidermidis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nonpathogenic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protective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role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host as normal flora. </a:t>
            </a:r>
            <a:r>
              <a:rPr lang="fr-F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Staphylococcus epidermidis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pathogen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environment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20243"/>
      </p:ext>
    </p:extLst>
  </p:cSld>
  <p:clrMapOvr>
    <a:masterClrMapping/>
  </p:clrMapOvr>
  <p:transition advTm="12447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3067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perfectly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spherical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about 1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micrometer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diameter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grow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clusters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divide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planes. The configuration of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distinguish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streptococci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slightly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oblong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grow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chains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divide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one plane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The catalase test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important in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distinguishing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streptococci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(catalase-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staphylococci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vigorous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catalase-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producers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test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performed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adding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3%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hydrogen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peroxide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colony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an agar plate or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slant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Catalase-positive cultures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O2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bubble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at once. The test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not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blood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agar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blood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catalase.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(Kenneth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Todar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Todar's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Online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Textbook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Bacteriology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03602"/>
      </p:ext>
    </p:extLst>
  </p:cSld>
  <p:clrMapOvr>
    <a:masterClrMapping/>
  </p:clrMapOvr>
  <p:transition advTm="124475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52D0E8A-5992-4B8A-8E32-CB9BC859E820}"/>
              </a:ext>
            </a:extLst>
          </p:cNvPr>
          <p:cNvSpPr txBox="1"/>
          <p:nvPr/>
        </p:nvSpPr>
        <p:spPr>
          <a:xfrm>
            <a:off x="683568" y="1968674"/>
            <a:ext cx="8280920" cy="2318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Comprehension</a:t>
            </a:r>
            <a:r>
              <a:rPr lang="fr-F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35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paragraph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Translate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paragraph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French or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Arabic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 test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performed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by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adding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3%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hydrogen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peroxide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a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colony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an agar plate or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slant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Catalase-positive cultures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produce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</a:t>
            </a:r>
            <a:r>
              <a:rPr lang="fr-FR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fr-F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bu</a:t>
            </a:r>
          </a:p>
        </p:txBody>
      </p:sp>
    </p:spTree>
    <p:extLst>
      <p:ext uri="{BB962C8B-B14F-4D97-AF65-F5344CB8AC3E}">
        <p14:creationId xmlns:p14="http://schemas.microsoft.com/office/powerpoint/2010/main" val="197406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hytothérapie : quelles sont les bonnes pratiques pour se soigner par les  plantes ? | Pratique.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20109" cy="592935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14348" y="857232"/>
            <a:ext cx="549297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dobe Garamond Pro Bold" pitchFamily="18" charset="0"/>
              </a:rPr>
              <a:t>LA FIN DE VOTRE COURS  N°4</a:t>
            </a:r>
          </a:p>
        </p:txBody>
      </p:sp>
    </p:spTree>
  </p:cSld>
  <p:clrMapOvr>
    <a:masterClrMapping/>
  </p:clrMapOvr>
  <p:transition advTm="854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478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Adobe Garamond Pro Bold</vt:lpstr>
      <vt:lpstr>Agency FB</vt:lpstr>
      <vt:lpstr>Arial</vt:lpstr>
      <vt:lpstr>Calibri</vt:lpstr>
      <vt:lpstr>Times New Roman</vt:lpstr>
      <vt:lpstr>Thème Office</vt:lpstr>
      <vt:lpstr>The Staphylococci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Amira AitZai</dc:title>
  <dc:creator>acer</dc:creator>
  <cp:lastModifiedBy>muss</cp:lastModifiedBy>
  <cp:revision>26</cp:revision>
  <dcterms:created xsi:type="dcterms:W3CDTF">2021-01-28T13:55:00Z</dcterms:created>
  <dcterms:modified xsi:type="dcterms:W3CDTF">2021-12-25T23:49:22Z</dcterms:modified>
</cp:coreProperties>
</file>