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75756" y="3717032"/>
            <a:ext cx="4392488" cy="143617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dirty="0">
                <a:highlight>
                  <a:srgbClr val="00FF00"/>
                </a:highlight>
              </a:rPr>
              <a:t>FOOD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56176" y="5857892"/>
            <a:ext cx="2387732" cy="538154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TEFFAHI MUSTAPHA</a:t>
            </a:r>
          </a:p>
        </p:txBody>
      </p:sp>
      <p:pic>
        <p:nvPicPr>
          <p:cNvPr id="5" name="Image 4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B247E6DB-CFF8-4C39-BBD9-0B0A5999A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" y="17294"/>
            <a:ext cx="2265149" cy="226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18B30865-3E26-4FA4-A205-23C2BED85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63" y="0"/>
            <a:ext cx="2265149" cy="22651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DBDE0D-A480-435D-9433-ABABBCBC2A39}"/>
              </a:ext>
            </a:extLst>
          </p:cNvPr>
          <p:cNvSpPr/>
          <p:nvPr/>
        </p:nvSpPr>
        <p:spPr>
          <a:xfrm>
            <a:off x="3707904" y="912710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COURS N°2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92AB380-5A01-45D2-80FE-FA2653F6B2AB}"/>
              </a:ext>
            </a:extLst>
          </p:cNvPr>
          <p:cNvSpPr txBox="1"/>
          <p:nvPr/>
        </p:nvSpPr>
        <p:spPr>
          <a:xfrm>
            <a:off x="215516" y="2679303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Master I </a:t>
            </a:r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Agroalimentaire et contrôle de qualité</a:t>
            </a:r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               </a:t>
            </a:r>
          </a:p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   </a:t>
            </a:r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Anglais scientifique</a:t>
            </a:r>
            <a:r>
              <a:rPr lang="fr-FR" sz="24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2400" u="sng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</p:cSld>
  <p:clrMapOvr>
    <a:masterClrMapping/>
  </p:clrMapOvr>
  <p:transition advTm="1828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785794"/>
            <a:ext cx="8358246" cy="21185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items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kept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a long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period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time and not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stored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properly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such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items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bad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health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When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items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kept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a long time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gets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germs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start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growing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Once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cannot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eaten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has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thrown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away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Spoilage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 process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which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items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deteriorate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to the point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which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not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edible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human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00364" y="214290"/>
            <a:ext cx="2430474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fr-FR" sz="2000" b="1" dirty="0">
                <a:latin typeface="Adobe Ming Std L" pitchFamily="18" charset="-128"/>
                <a:ea typeface="Adobe Ming Std L" pitchFamily="18" charset="-128"/>
              </a:rPr>
              <a:t>INTRODUCTION :</a:t>
            </a:r>
          </a:p>
        </p:txBody>
      </p:sp>
    </p:spTree>
  </p:cSld>
  <p:clrMapOvr>
    <a:masterClrMapping/>
  </p:clrMapOvr>
  <p:transition advTm="75896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563231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Causes of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Spoilage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water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may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infected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by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germs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Flies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carry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germs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When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sit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our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pass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these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germs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our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There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various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factors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which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responsible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spoilage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such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bacteria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mould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yeast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moisture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light,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temperature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chemical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reaction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1.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Bacteria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most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abundant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microorganisms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found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on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earth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tiny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size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vary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shape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Some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bacteria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useful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also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help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convert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milk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into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curd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2.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Protozoa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single-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celled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microorganisms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that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cause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disease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like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poisoning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etc.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3. Fungi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found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damp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warm places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grow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on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dead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rotting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matter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4. </a:t>
            </a:r>
            <a:r>
              <a:rPr lang="fr-F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Temperature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Temperature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one of the major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factors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which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responsible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for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food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spoilage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fr-FR" sz="2000" dirty="0"/>
          </a:p>
        </p:txBody>
      </p:sp>
    </p:spTree>
  </p:cSld>
  <p:clrMapOvr>
    <a:masterClrMapping/>
  </p:clrMapOvr>
  <p:transition advTm="124475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2924944"/>
            <a:ext cx="8715436" cy="2880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Activity I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915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Aim: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study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growth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fungus.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915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Materials: Piece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bread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915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Method: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Take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piece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bread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Make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moist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keep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a warm corner of the room for 3-4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days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Observe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after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3-4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days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Observation: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Presence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greenish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patch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growing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on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bread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260648"/>
            <a:ext cx="8715436" cy="12875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Signs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spoilage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Signs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spoilage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include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appearance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different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from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fresh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such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as a change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color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a change in texture, an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unpleasant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odor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or taste.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</p:spTree>
  </p:cSld>
  <p:clrMapOvr>
    <a:masterClrMapping/>
  </p:clrMapOvr>
  <p:transition advTm="315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5932"/>
            <a:ext cx="8715436" cy="41960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valuable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can help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avoid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wasting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Food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involves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preventing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from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being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the process by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which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stored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by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special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Cooked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uncooked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can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different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ways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used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later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Some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are: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1.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Freezing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kept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refrigerator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remains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fresh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some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days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Germs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do not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grow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easily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cool places.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items, like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milk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fruit,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vegetables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cooked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by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keeping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them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refrigerator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B78EEAE-0112-4537-9D2C-3A2F116E2F07}"/>
              </a:ext>
            </a:extLst>
          </p:cNvPr>
          <p:cNvSpPr txBox="1"/>
          <p:nvPr/>
        </p:nvSpPr>
        <p:spPr>
          <a:xfrm>
            <a:off x="0" y="4069773"/>
            <a:ext cx="9542294" cy="27622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Activity II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915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Aim: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understand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principle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915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Materials: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Two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apples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fridge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915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Method: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Take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two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apples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Keep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one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apple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fridge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one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outside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2-3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days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Record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your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observation.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 Observation: The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apple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inside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the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fridge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fresh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while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the one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outside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will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start </a:t>
            </a:r>
            <a:r>
              <a:rPr lang="fr-F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decaying</a:t>
            </a:r>
            <a:r>
              <a:rPr lang="fr-FR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fr-FR" dirty="0"/>
          </a:p>
        </p:txBody>
      </p:sp>
    </p:spTree>
  </p:cSld>
  <p:clrMapOvr>
    <a:masterClrMapping/>
  </p:clrMapOvr>
  <p:transition advTm="976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F3353E8-2485-48D3-A46F-1C73FCA2882A}"/>
              </a:ext>
            </a:extLst>
          </p:cNvPr>
          <p:cNvSpPr txBox="1"/>
          <p:nvPr/>
        </p:nvSpPr>
        <p:spPr>
          <a:xfrm>
            <a:off x="24550" y="188640"/>
            <a:ext cx="9144000" cy="4576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2. </a:t>
            </a:r>
            <a:r>
              <a:rPr lang="fr-FR" sz="1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Boiling</a:t>
            </a: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By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this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we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can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preserve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a short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period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time.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Germs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milk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killed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by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pasteurization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It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done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by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boiling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milk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sometimes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then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cooling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it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quickly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3. </a:t>
            </a:r>
            <a:r>
              <a:rPr lang="fr-FR" sz="1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Salting</a:t>
            </a: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We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can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add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salt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to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preserve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pickles and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fish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4. </a:t>
            </a:r>
            <a:r>
              <a:rPr lang="fr-FR" sz="1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Sweetening</a:t>
            </a: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Excess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sugar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also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acts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as a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preservative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We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store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for a long time in the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form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jams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jellies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by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adding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sugar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5. </a:t>
            </a:r>
            <a:r>
              <a:rPr lang="fr-FR" sz="1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Dehydration</a:t>
            </a: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this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the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items are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dried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sun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to stop the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growth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bacteria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them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Certain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like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raw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mangoes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fishes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potato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chips are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preserved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by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this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6. Canning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this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air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removed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from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put in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airtight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cans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so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that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germs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do not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grow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on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them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Food items like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vegetables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seafood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dairy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products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etc. Are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preserved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through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this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</a:t>
            </a:r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4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993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B5EF348-BDD4-440D-A35B-88670324FBFA}"/>
              </a:ext>
            </a:extLst>
          </p:cNvPr>
          <p:cNvSpPr txBox="1"/>
          <p:nvPr/>
        </p:nvSpPr>
        <p:spPr>
          <a:xfrm>
            <a:off x="1043608" y="1340768"/>
            <a:ext cx="7056784" cy="3365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Advantages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Disadvantages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  <a:spcAft>
                <a:spcPts val="1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Advantages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Germs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do not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grow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easily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make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safe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eat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enables us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enjoy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seasonal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fruits like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strawberries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mangoes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even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during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offseason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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Disadvantages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: 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Excess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salt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sugar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used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which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not good for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health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Some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may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lead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loss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nutrients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20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737937A-1400-4D84-9A30-1B615E4EDB90}"/>
              </a:ext>
            </a:extLst>
          </p:cNvPr>
          <p:cNvSpPr txBox="1"/>
          <p:nvPr/>
        </p:nvSpPr>
        <p:spPr>
          <a:xfrm>
            <a:off x="2286000" y="1742971"/>
            <a:ext cx="4572000" cy="3365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Questions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Q1.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What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spoilage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?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Q2.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What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are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various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methods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preserving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food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?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Q3. Write down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disadvantages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preservation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Q4.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Give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suitable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title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this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Z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course 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  <a:endParaRPr lang="fr-FR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31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hytothérapie : quelles sont les bonnes pratiques pour se soigner par les  plantes ? | Pratique.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20109" cy="592935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14348" y="857232"/>
            <a:ext cx="5492979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dobe Garamond Pro Bold" pitchFamily="18" charset="0"/>
              </a:rPr>
              <a:t>LA FIN DE VOTRE COURS  </a:t>
            </a:r>
            <a:r>
              <a:rPr lang="en-US" sz="2800" b="1">
                <a:solidFill>
                  <a:schemeClr val="bg1"/>
                </a:solidFill>
                <a:latin typeface="Adobe Garamond Pro Bold" pitchFamily="18" charset="0"/>
              </a:rPr>
              <a:t>N°2</a:t>
            </a:r>
            <a:endParaRPr lang="en-US" sz="2800" b="1" dirty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</p:cSld>
  <p:clrMapOvr>
    <a:masterClrMapping/>
  </p:clrMapOvr>
  <p:transition advTm="854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809</Words>
  <Application>Microsoft Office PowerPoint</Application>
  <PresentationFormat>Affichage à l'écran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Adobe Garamond Pro Bold</vt:lpstr>
      <vt:lpstr>Adobe Ming Std L</vt:lpstr>
      <vt:lpstr>Agency FB</vt:lpstr>
      <vt:lpstr>Arial</vt:lpstr>
      <vt:lpstr>Calibri</vt:lpstr>
      <vt:lpstr>Cambria</vt:lpstr>
      <vt:lpstr>Thème Office</vt:lpstr>
      <vt:lpstr>FOOD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Amira AitZai</dc:title>
  <dc:creator>acer</dc:creator>
  <cp:lastModifiedBy>muss</cp:lastModifiedBy>
  <cp:revision>23</cp:revision>
  <dcterms:created xsi:type="dcterms:W3CDTF">2021-01-28T13:55:00Z</dcterms:created>
  <dcterms:modified xsi:type="dcterms:W3CDTF">2021-12-25T23:36:17Z</dcterms:modified>
</cp:coreProperties>
</file>