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Rockwell Extra Bol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Rockwell Extra Bol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Rockwell Extra Bol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Rockwell Extra Bol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Rockwell Extra Bold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Rockwell Extra Bold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Rockwell Extra Bold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Rockwell Extra Bold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Rockwell Extra Bol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EB15"/>
    <a:srgbClr val="D2E51B"/>
    <a:srgbClr val="8A5B1C"/>
    <a:srgbClr val="FF0000"/>
    <a:srgbClr val="B84218"/>
    <a:srgbClr val="DEBF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098" autoAdjust="0"/>
    <p:restoredTop sz="90929"/>
  </p:normalViewPr>
  <p:slideViewPr>
    <p:cSldViewPr>
      <p:cViewPr>
        <p:scale>
          <a:sx n="112" d="100"/>
          <a:sy n="112" d="100"/>
        </p:scale>
        <p:origin x="7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920" y="-96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1A56B-1DA8-4B87-A076-C1E4DBEAEC0E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F1222-7D3D-4A71-9218-DEA41E98F21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75B95-5E9A-4283-94CD-69BA4FFF381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8E627-ED96-46CC-BA3C-BB02F0BB65C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DB02CF-2A2C-4939-86AC-D72B75EA64E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8EA98-4C85-41FF-AB84-E678E5ACB5D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2F3ED-C6CE-4622-A184-C881366B994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D9496-23E6-4B92-A135-F8ED828E504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631B9-1B76-4511-8C7B-9ACC5786253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4A168-CDC7-49B1-953D-CC0397E7036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D7CDB-ADF7-4D9F-BF60-D3D77C036E1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58685-D4D4-4002-A46F-A7A2FB0E427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4EA51-C93F-4FDE-AFA1-25B23E8907D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C21A624-2C55-4ED1-986B-52544362A3F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Mesures Electroniques </a:t>
            </a:r>
            <a:br>
              <a:rPr lang="fr-FR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et </a:t>
            </a:r>
            <a:br>
              <a:rPr lang="fr-FR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Electriques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75B95-5E9A-4283-94CD-69BA4FFF381E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Chap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I</a:t>
            </a:r>
            <a:br>
              <a:rPr lang="fr-FR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Généralités sur la mesure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INTRODUCTION </a:t>
            </a: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mesure est un processus de connaissance qui grâce à une expérience physique nous donne une information quantitative (valeur) du rapport entre la grandeur mesurable et une grandeur de même nature prise comme unité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METROLOGIE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La métrologie est la science de la mesure. Dans le langage des métrologues, on entend souvent dire « mesurer c’est comparer ». </a:t>
            </a:r>
          </a:p>
          <a:p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Les résultats des mesures servent à prendre des décisions : </a:t>
            </a:r>
          </a:p>
          <a:p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❖ Acceptation d'un produit (mesure des caractéristiques, des performances), </a:t>
            </a:r>
          </a:p>
          <a:p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❖ Réglage d'un instrument de mesure, validation d'un procédé, </a:t>
            </a:r>
          </a:p>
          <a:p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❖ Réglage d'un paramètre dans le cadre d'un contrôle d'un procédé de fabrication, </a:t>
            </a:r>
          </a:p>
          <a:p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❖ Validation d'une hypothèse, </a:t>
            </a:r>
          </a:p>
          <a:p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❖ Définition des conditions de sécurité d'un produit ou d'un système. </a:t>
            </a:r>
          </a:p>
          <a:p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8EA98-4C85-41FF-AB84-E678E5ACB5D2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D7CDB-ADF7-4D9F-BF60-D3D77C036E1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04800" y="457200"/>
            <a:ext cx="838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Un résultat de mesure s’écrit sous la forme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X = |X| . [X]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Où :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X : est le nom de la grandeur physique,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[X] : représente l'unité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|X| : est la valeur numérique de la grandeur exprimée dans l'unité choisie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fr-FR" sz="2000" b="1" i="1" dirty="0" smtClean="0"/>
          </a:p>
          <a:p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Exemple 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fr-FR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b="1" i="1" dirty="0" smtClean="0"/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62263" y="3305175"/>
            <a:ext cx="34194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D7CDB-ADF7-4D9F-BF60-D3D77C036E1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81000" y="152399"/>
            <a:ext cx="81534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THERMES </a:t>
            </a: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DE METROLOGIE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Grandeur (mesurable) : attribut d'un phénomène, d'un corps ou d'une substance susceptible d'être distinguée qualitativement et déterminée quantitativement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Grandeur directement mesurable : l’unité de la grandeur est la même que le nom de l’appareil (Exemple : mesurer la tension avec un voltmètre)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Grandeur indirectement mesurable : l’unité n’est pas la même que l’appareil de mesure (Exemple : mesurer la résistance en utilisant un voltmètre et un ampèremètre et une loi physique)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Grandeur pseudo-mesurable : Faire une comparaison entre deux grandeurs dont on ne peut pas faire la somme (Exemple : résistivité de l’aluminium et la résistivité du cuivre)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Grandeur repérable : Qui n’appartient à aucune des trois grandeurs citées au-dessus.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Unité de mesure : c'est une grandeur particulière, définie par convention, à laquelle on compare les autres grandeurs de même nature pour les exprimer quantitativement.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Mesurage : ensemble des opérations ayant pour but de déterminer une valeur d'une grandeur. </a:t>
            </a:r>
            <a:endParaRPr lang="fr-F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err="1" smtClean="0">
                <a:latin typeface="Times New Roman" pitchFamily="18" charset="0"/>
                <a:cs typeface="Times New Roman" pitchFamily="18" charset="0"/>
              </a:rPr>
              <a:t>Mesurande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 : grandeur particulière soumise à mesurage.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Incertitude de mesure : paramètre, associé au résultat d'un mesurage, qui caractérise la dispersion des valeurs qui pourraient être attribuées au </a:t>
            </a:r>
            <a:r>
              <a:rPr lang="fr-FR" sz="1800" i="1" dirty="0" err="1" smtClean="0">
                <a:latin typeface="Times New Roman" pitchFamily="18" charset="0"/>
                <a:cs typeface="Times New Roman" pitchFamily="18" charset="0"/>
              </a:rPr>
              <a:t>mesurande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fr-FR" sz="1800" i="1" dirty="0" smtClean="0">
                <a:latin typeface="Times New Roman" pitchFamily="18" charset="0"/>
                <a:cs typeface="Times New Roman" pitchFamily="18" charset="0"/>
              </a:rPr>
              <a:t>Etalon de mesure : dispositif auquel on doit se fier pour contrôler l'exactitude des résultats fournis par un appareil de mesure. </a:t>
            </a:r>
          </a:p>
          <a:p>
            <a:pPr algn="just"/>
            <a:endParaRPr lang="fr-FR" sz="1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D7CDB-ADF7-4D9F-BF60-D3D77C036E1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3058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GRANDEURS </a:t>
            </a: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ELECTRIQUES ET UNITES DE MESURES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Les principales grandeurs électriques qu’un technicien est amené à mesurer sont les suivants :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• La tension ou différence de potentiel (</a:t>
            </a:r>
            <a:r>
              <a:rPr lang="fr-FR" sz="1800" dirty="0" err="1" smtClean="0">
                <a:latin typeface="Times New Roman" pitchFamily="18" charset="0"/>
                <a:cs typeface="Times New Roman" pitchFamily="18" charset="0"/>
              </a:rPr>
              <a:t>ddp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) entre deux points,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• L’intensité d’un courant dans une branche d’un circuit,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• La résistance d’un dipôle,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• La capacité d’un condensateur,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• L’inductance d’une bobine,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• La puissance dissipée dans un circuit, 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• La fréquence et la période d’un signal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Grandeurs </a:t>
            </a: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et unités de base dans le système SI </a:t>
            </a:r>
          </a:p>
          <a:p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Les grandeurs électriques et leurs unités de base dans le système international (SI) sont données par le tableau suivant : </a:t>
            </a:r>
          </a:p>
          <a:p>
            <a:pPr algn="ctr"/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Tableau </a:t>
            </a: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Grandeurs et unités de base en SI </a:t>
            </a:r>
            <a:endParaRPr lang="fr-F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4933950"/>
            <a:ext cx="72866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D7CDB-ADF7-4D9F-BF60-D3D77C036E1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1075" y="428625"/>
            <a:ext cx="718185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D7CDB-ADF7-4D9F-BF60-D3D77C036E1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81000" y="1524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Multiples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et sous multiples des unités </a:t>
            </a: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Tableau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Multiples des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unités</a:t>
            </a: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4463" y="1076325"/>
            <a:ext cx="6315075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D7CDB-ADF7-4D9F-BF60-D3D77C036E1E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286000" y="28569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Tableau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Sous multiples des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unités</a:t>
            </a:r>
          </a:p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3038" y="714375"/>
            <a:ext cx="62579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3695700"/>
            <a:ext cx="64865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D7CDB-ADF7-4D9F-BF60-D3D77C036E1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28600" y="390465"/>
            <a:ext cx="8382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smtClean="0">
                <a:latin typeface="Times New Roman" pitchFamily="18" charset="0"/>
                <a:cs typeface="Times New Roman" pitchFamily="18" charset="0"/>
              </a:rPr>
              <a:t>APPAREILS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DE MESURE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Dans le domaine électrique et électronique, on utilise plusieurs types d'appareils de mesures, tels que :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✓ Le voltmètre pour mesurer des tensions,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✓ L'ampèremètre pour mesurer des intensités,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✓ Le wattmètre pour mesurer des puissances,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✓ L'ohmmètre pour mesurer des résistances ;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ect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...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✓ L'oscilloscope pour visualiser la forme d'une onde et d'obtenir de nombreux renseignements (amplitude, période…).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✓ Le voltmètre, ampèremètre, et ohmmètre sont souvent regroupés en un seul appareil qui s'appelle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multimètre. 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1.6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CONCLUSION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Dans ce chapitre, on a défini la mesure, donné les grandeurs électriques et unités de mesure, et les thermes de méthodologie (mesurage,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mesurande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…). 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684</Words>
  <Application>Microsoft Office PowerPoint</Application>
  <PresentationFormat>Affichage à l'écran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Mesures Electroniques  et  Electriques </vt:lpstr>
      <vt:lpstr> Chap I Généralités sur la mesure  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Privée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à l’environnement et l’énergie</dc:title>
  <dc:creator>VISSAULT_Emeric</dc:creator>
  <cp:lastModifiedBy>Invité</cp:lastModifiedBy>
  <cp:revision>174</cp:revision>
  <dcterms:created xsi:type="dcterms:W3CDTF">2007-03-22T09:47:20Z</dcterms:created>
  <dcterms:modified xsi:type="dcterms:W3CDTF">2021-05-01T10:06:25Z</dcterms:modified>
</cp:coreProperties>
</file>