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809B-A9B5-4504-BDBE-302D6B36BEDA}" type="datetimeFigureOut">
              <a:rPr lang="fr-FR" smtClean="0"/>
              <a:pPr/>
              <a:t>15/05/2021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TP MESURES ELECTRIQUES </a:t>
            </a:r>
            <a:br>
              <a:rPr lang="fr-FR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ET </a:t>
            </a:r>
            <a:br>
              <a:rPr lang="fr-FR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ELECTRONIQUES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Manipulation N°1 :</a:t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METODE INDIRECTE DE MESURE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D’UNE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RESISTANCE  </a:t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Pont de Wheatstone</a:t>
            </a:r>
            <a:endParaRPr lang="fr-FR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just"/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Il est constitué de 4 résistances d'une source continue et d'un galvanomètre comme indicateur de zéro. Pour mesurer de faibles variations de </a:t>
            </a:r>
            <a:r>
              <a:rPr lang="fr-FR" sz="4400" dirty="0" err="1" smtClean="0">
                <a:latin typeface="Times New Roman" pitchFamily="18" charset="0"/>
                <a:cs typeface="Times New Roman" pitchFamily="18" charset="0"/>
              </a:rPr>
              <a:t>Rx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autour de l'équilibre, on mesure le courant de déséquilibre </a:t>
            </a:r>
            <a:r>
              <a:rPr lang="fr-FR" sz="4400" dirty="0" err="1" smtClean="0"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5962" y="1142984"/>
            <a:ext cx="5172075" cy="311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0" y="49291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b="1" i="1" dirty="0" smtClean="0"/>
              <a:t>Figure. </a:t>
            </a:r>
            <a:r>
              <a:rPr lang="fr-FR" b="1" i="1" dirty="0"/>
              <a:t>Schéma de principe pour la méthode pont de Wheatstone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/>
            <a:r>
              <a:rPr lang="fr-FR" b="1" dirty="0">
                <a:latin typeface="Times New Roman" pitchFamily="18" charset="0"/>
                <a:cs typeface="Times New Roman" pitchFamily="18" charset="0"/>
              </a:rPr>
              <a:t>Mode opératoire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- Réaliser le pont de Wheatstone de la figure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avec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E= 5 V,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R2=1000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R1=100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RV=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Résistance variable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galvanomètre.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- La résistance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Rv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doit être en premier au maximum (toutes les décades au maximum)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- En variant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RV, chercher l'équilibre du pont d'abord avec le calibre 3 mA puis 30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μA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du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galvanomètre. Relever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RV et calculer Rx.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129</Words>
  <Application>Microsoft Office PowerPoint</Application>
  <PresentationFormat>Affichage à l'écran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TP MESURES ELECTRIQUES  ET  ELECTRONIQUES </vt:lpstr>
      <vt:lpstr>Manipulation N°1 : METODE INDIRECTE DE MESURE D’UNE RESISTANCE   Pont de Wheatstone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MESURES ELECTRIQUES  ET  ELECTRONIQUES</dc:title>
  <dc:creator>Invité</dc:creator>
  <cp:lastModifiedBy>Invité</cp:lastModifiedBy>
  <cp:revision>5</cp:revision>
  <dcterms:created xsi:type="dcterms:W3CDTF">2021-05-15T10:31:39Z</dcterms:created>
  <dcterms:modified xsi:type="dcterms:W3CDTF">2021-05-15T10:54:13Z</dcterms:modified>
</cp:coreProperties>
</file>