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6" r:id="rId3"/>
    <p:sldId id="258" r:id="rId4"/>
    <p:sldId id="260" r:id="rId5"/>
    <p:sldId id="261" r:id="rId6"/>
    <p:sldId id="262" r:id="rId7"/>
    <p:sldId id="263" r:id="rId8"/>
    <p:sldId id="264" r:id="rId9"/>
    <p:sldId id="257"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 id="281" r:id="rId24"/>
    <p:sldId id="282" r:id="rId25"/>
    <p:sldId id="283" r:id="rId26"/>
    <p:sldId id="284" r:id="rId27"/>
    <p:sldId id="290"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75"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6" autoAdjust="0"/>
    <p:restoredTop sz="94660"/>
  </p:normalViewPr>
  <p:slideViewPr>
    <p:cSldViewPr>
      <p:cViewPr varScale="1">
        <p:scale>
          <a:sx n="64" d="100"/>
          <a:sy n="64" d="100"/>
        </p:scale>
        <p:origin x="-6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44C77-00A9-4760-81DC-D001DB1470A9}" type="datetimeFigureOut">
              <a:rPr lang="fr-FR" smtClean="0"/>
              <a:pPr/>
              <a:t>23/01/2017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0DDF5-C204-41DE-8858-79D8F514459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D60DDF5-C204-41DE-8858-79D8F5144597}"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D60DDF5-C204-41DE-8858-79D8F5144597}"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DB89A9-9DDE-4FDF-962B-9AE019EC5BD3}" type="datetimeFigureOut">
              <a:rPr lang="fr-FR" smtClean="0"/>
              <a:pPr/>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AE1E00-C925-4CB4-AB15-8F496727913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B89A9-9DDE-4FDF-962B-9AE019EC5BD3}" type="datetimeFigureOut">
              <a:rPr lang="fr-FR" smtClean="0"/>
              <a:pPr/>
              <a:t>23/01/2017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E1E00-C925-4CB4-AB15-8F496727913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786" y="571480"/>
            <a:ext cx="7358114"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sz="2400" dirty="0" smtClean="0">
                <a:effectLst>
                  <a:outerShdw blurRad="38100" dist="38100" dir="2700000" algn="tl">
                    <a:srgbClr val="000000">
                      <a:alpha val="43137"/>
                    </a:srgbClr>
                  </a:outerShdw>
                </a:effectLst>
              </a:rPr>
              <a:t>Centre universitaire de </a:t>
            </a:r>
            <a:r>
              <a:rPr lang="fr-FR" sz="2400" dirty="0" err="1" smtClean="0">
                <a:effectLst>
                  <a:outerShdw blurRad="38100" dist="38100" dir="2700000" algn="tl">
                    <a:srgbClr val="000000">
                      <a:alpha val="43137"/>
                    </a:srgbClr>
                  </a:outerShdw>
                </a:effectLst>
              </a:rPr>
              <a:t>Relizane</a:t>
            </a:r>
            <a:r>
              <a:rPr lang="fr-FR" sz="2400" dirty="0" smtClean="0">
                <a:effectLst>
                  <a:outerShdw blurRad="38100" dist="38100" dir="2700000" algn="tl">
                    <a:srgbClr val="000000">
                      <a:alpha val="43137"/>
                    </a:srgbClr>
                  </a:outerShdw>
                </a:effectLst>
              </a:rPr>
              <a:t> Ahmed </a:t>
            </a:r>
            <a:r>
              <a:rPr lang="fr-FR" sz="2400" dirty="0" err="1" smtClean="0">
                <a:effectLst>
                  <a:outerShdw blurRad="38100" dist="38100" dir="2700000" algn="tl">
                    <a:srgbClr val="000000">
                      <a:alpha val="43137"/>
                    </a:srgbClr>
                  </a:outerShdw>
                </a:effectLst>
              </a:rPr>
              <a:t>Zabana</a:t>
            </a:r>
            <a:r>
              <a:rPr lang="fr-FR" sz="2400" dirty="0" smtClean="0">
                <a:effectLst>
                  <a:outerShdw blurRad="38100" dist="38100" dir="2700000" algn="tl">
                    <a:srgbClr val="000000">
                      <a:alpha val="43137"/>
                    </a:srgbClr>
                  </a:outerShdw>
                </a:effectLst>
              </a:rPr>
              <a:t> CUR-AZ</a:t>
            </a:r>
          </a:p>
          <a:p>
            <a:pPr algn="ctr"/>
            <a:r>
              <a:rPr lang="fr-FR" sz="2400" dirty="0" smtClean="0">
                <a:effectLst>
                  <a:outerShdw blurRad="38100" dist="38100" dir="2700000" algn="tl">
                    <a:srgbClr val="000000">
                      <a:alpha val="43137"/>
                    </a:srgbClr>
                  </a:outerShdw>
                </a:effectLst>
              </a:rPr>
              <a:t>Institut des sciences et technologie</a:t>
            </a:r>
          </a:p>
          <a:p>
            <a:pPr algn="ctr"/>
            <a:r>
              <a:rPr lang="fr-FR" sz="2400" dirty="0" smtClean="0">
                <a:effectLst>
                  <a:outerShdw blurRad="38100" dist="38100" dir="2700000" algn="tl">
                    <a:srgbClr val="000000">
                      <a:alpha val="43137"/>
                    </a:srgbClr>
                  </a:outerShdw>
                </a:effectLst>
              </a:rPr>
              <a:t>Département de Génie Electrique GE</a:t>
            </a:r>
            <a:endParaRPr lang="fr-FR" sz="2400" dirty="0">
              <a:effectLst>
                <a:outerShdw blurRad="38100" dist="38100" dir="2700000" algn="tl">
                  <a:srgbClr val="000000">
                    <a:alpha val="43137"/>
                  </a:srgbClr>
                </a:outerShdw>
              </a:effectLst>
            </a:endParaRPr>
          </a:p>
        </p:txBody>
      </p:sp>
      <p:sp>
        <p:nvSpPr>
          <p:cNvPr id="13" name="Rectangle 12"/>
          <p:cNvSpPr/>
          <p:nvPr/>
        </p:nvSpPr>
        <p:spPr>
          <a:xfrm>
            <a:off x="1714496" y="2708972"/>
            <a:ext cx="564358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3200" dirty="0" smtClean="0">
                <a:effectLst>
                  <a:outerShdw blurRad="38100" dist="38100" dir="2700000" algn="tl">
                    <a:srgbClr val="000000">
                      <a:alpha val="43137"/>
                    </a:srgbClr>
                  </a:outerShdw>
                </a:effectLst>
              </a:rPr>
              <a:t>Cours protection électrique</a:t>
            </a:r>
          </a:p>
          <a:p>
            <a:pPr algn="ctr"/>
            <a:r>
              <a:rPr lang="fr-FR" sz="3200" dirty="0" smtClean="0">
                <a:effectLst>
                  <a:outerShdw blurRad="38100" dist="38100" dir="2700000" algn="tl">
                    <a:srgbClr val="000000">
                      <a:alpha val="43137"/>
                    </a:srgbClr>
                  </a:outerShdw>
                </a:effectLst>
              </a:rPr>
              <a:t>Pour 3</a:t>
            </a:r>
            <a:r>
              <a:rPr lang="fr-FR" sz="3200" baseline="30000" dirty="0" smtClean="0">
                <a:effectLst>
                  <a:outerShdw blurRad="38100" dist="38100" dir="2700000" algn="tl">
                    <a:srgbClr val="000000">
                      <a:alpha val="43137"/>
                    </a:srgbClr>
                  </a:outerShdw>
                </a:effectLst>
              </a:rPr>
              <a:t>ème</a:t>
            </a:r>
            <a:r>
              <a:rPr lang="fr-FR" sz="3200" dirty="0" smtClean="0">
                <a:effectLst>
                  <a:outerShdw blurRad="38100" dist="38100" dir="2700000" algn="tl">
                    <a:srgbClr val="000000">
                      <a:alpha val="43137"/>
                    </a:srgbClr>
                  </a:outerShdw>
                </a:effectLst>
              </a:rPr>
              <a:t> Licence </a:t>
            </a:r>
            <a:endParaRPr lang="fr-FR" sz="3200" dirty="0">
              <a:effectLst>
                <a:outerShdw blurRad="38100" dist="38100" dir="2700000" algn="tl">
                  <a:srgbClr val="000000">
                    <a:alpha val="43137"/>
                  </a:srgbClr>
                </a:outerShdw>
              </a:effectLst>
            </a:endParaRPr>
          </a:p>
        </p:txBody>
      </p:sp>
      <p:sp>
        <p:nvSpPr>
          <p:cNvPr id="14" name="Rectangle 13"/>
          <p:cNvSpPr/>
          <p:nvPr/>
        </p:nvSpPr>
        <p:spPr>
          <a:xfrm>
            <a:off x="642910" y="5357826"/>
            <a:ext cx="192882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smtClean="0">
                <a:effectLst>
                  <a:outerShdw blurRad="38100" dist="38100" dir="2700000" algn="tl">
                    <a:srgbClr val="000000">
                      <a:alpha val="43137"/>
                    </a:srgbClr>
                  </a:outerShdw>
                </a:effectLst>
              </a:rPr>
              <a:t>Préparé par :</a:t>
            </a:r>
            <a:endParaRPr lang="fr-FR" sz="2400" dirty="0">
              <a:effectLst>
                <a:outerShdw blurRad="38100" dist="38100" dir="2700000" algn="tl">
                  <a:srgbClr val="000000">
                    <a:alpha val="43137"/>
                  </a:srgbClr>
                </a:outerShdw>
              </a:effectLst>
            </a:endParaRPr>
          </a:p>
        </p:txBody>
      </p:sp>
      <p:sp>
        <p:nvSpPr>
          <p:cNvPr id="15" name="Rectangle 14"/>
          <p:cNvSpPr/>
          <p:nvPr/>
        </p:nvSpPr>
        <p:spPr>
          <a:xfrm>
            <a:off x="5572132" y="5357826"/>
            <a:ext cx="300039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smtClean="0">
                <a:effectLst>
                  <a:outerShdw blurRad="38100" dist="38100" dir="2700000" algn="tl">
                    <a:srgbClr val="000000">
                      <a:alpha val="43137"/>
                    </a:srgbClr>
                  </a:outerShdw>
                </a:effectLst>
              </a:rPr>
              <a:t>Dr. </a:t>
            </a:r>
            <a:r>
              <a:rPr lang="fr-FR" sz="2400" dirty="0" err="1" smtClean="0">
                <a:effectLst>
                  <a:outerShdw blurRad="38100" dist="38100" dir="2700000" algn="tl">
                    <a:srgbClr val="000000">
                      <a:alpha val="43137"/>
                    </a:srgbClr>
                  </a:outerShdw>
                </a:effectLst>
              </a:rPr>
              <a:t>Khodja</a:t>
            </a:r>
            <a:r>
              <a:rPr lang="fr-FR" sz="2400" dirty="0" smtClean="0">
                <a:effectLst>
                  <a:outerShdw blurRad="38100" dist="38100" dir="2700000" algn="tl">
                    <a:srgbClr val="000000">
                      <a:alpha val="43137"/>
                    </a:srgbClr>
                  </a:outerShdw>
                </a:effectLst>
              </a:rPr>
              <a:t> Mohamed</a:t>
            </a:r>
            <a:endParaRPr lang="fr-FR" sz="2400" dirty="0">
              <a:effectLst>
                <a:outerShdw blurRad="38100" dist="38100" dir="2700000" algn="tl">
                  <a:srgbClr val="000000">
                    <a:alpha val="43137"/>
                  </a:srgbClr>
                </a:outerShdw>
              </a:effectLst>
            </a:endParaRPr>
          </a:p>
        </p:txBody>
      </p:sp>
    </p:spTree>
  </p:cSld>
  <p:clrMapOvr>
    <a:masterClrMapping/>
  </p:clrMapOvr>
  <p:transition spd="slow">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3"/>
                                        </p:tgtEl>
                                        <p:attrNameLst>
                                          <p:attrName>style.visibility</p:attrName>
                                        </p:attrNameLst>
                                      </p:cBhvr>
                                      <p:to>
                                        <p:strVal val="visible"/>
                                      </p:to>
                                    </p:set>
                                    <p:anim calcmode="discrete" valueType="clr">
                                      <p:cBhvr override="childStyle">
                                        <p:cTn id="1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3"/>
                                        </p:tgtEl>
                                        <p:attrNameLst>
                                          <p:attrName>fillcolor</p:attrName>
                                        </p:attrNameLst>
                                      </p:cBhvr>
                                      <p:tavLst>
                                        <p:tav tm="0">
                                          <p:val>
                                            <p:clrVal>
                                              <a:schemeClr val="accent2"/>
                                            </p:clrVal>
                                          </p:val>
                                        </p:tav>
                                        <p:tav tm="50000">
                                          <p:val>
                                            <p:clrVal>
                                              <a:schemeClr val="hlink"/>
                                            </p:clrVal>
                                          </p:val>
                                        </p:tav>
                                      </p:tavLst>
                                    </p:anim>
                                    <p:set>
                                      <p:cBhvr>
                                        <p:cTn id="13" dur="80"/>
                                        <p:tgtEl>
                                          <p:spTgt spid="13"/>
                                        </p:tgtEl>
                                        <p:attrNameLst>
                                          <p:attrName>fill.type</p:attrName>
                                        </p:attrNameLst>
                                      </p:cBhvr>
                                      <p:to>
                                        <p:strVal val="solid"/>
                                      </p:to>
                                    </p:set>
                                  </p:childTnLst>
                                </p:cTn>
                              </p:par>
                            </p:childTnLst>
                          </p:cTn>
                        </p:par>
                        <p:par>
                          <p:cTn id="14" fill="hold">
                            <p:stCondLst>
                              <p:cond delay="364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1"/>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564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1"/>
                                          </p:val>
                                        </p:tav>
                                        <p:tav tm="100000">
                                          <p:val>
                                            <p:strVal val="#ppt_x"/>
                                          </p:val>
                                        </p:tav>
                                      </p:tavLst>
                                    </p:anim>
                                    <p:anim calcmode="lin" valueType="num">
                                      <p:cBhvr>
                                        <p:cTn id="2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976438" y="-27384"/>
          <a:ext cx="1803400" cy="984250"/>
        </p:xfrm>
        <a:graphic>
          <a:graphicData uri="http://schemas.openxmlformats.org/presentationml/2006/ole">
            <p:oleObj spid="_x0000_s1026" name="Equation" r:id="rId3" imgW="647640" imgH="393480" progId="">
              <p:embed/>
            </p:oleObj>
          </a:graphicData>
        </a:graphic>
      </p:graphicFrame>
      <p:graphicFrame>
        <p:nvGraphicFramePr>
          <p:cNvPr id="1027" name="Object 4"/>
          <p:cNvGraphicFramePr>
            <a:graphicFrameLocks noChangeAspect="1"/>
          </p:cNvGraphicFramePr>
          <p:nvPr/>
        </p:nvGraphicFramePr>
        <p:xfrm>
          <a:off x="4713386" y="-27384"/>
          <a:ext cx="1874838" cy="984250"/>
        </p:xfrm>
        <a:graphic>
          <a:graphicData uri="http://schemas.openxmlformats.org/presentationml/2006/ole">
            <p:oleObj spid="_x0000_s1027" name="Equation" r:id="rId4" imgW="672840" imgH="393480" progId="">
              <p:embed/>
            </p:oleObj>
          </a:graphicData>
        </a:graphic>
      </p:graphicFrame>
      <p:sp>
        <p:nvSpPr>
          <p:cNvPr id="7" name="Rectangle 6"/>
          <p:cNvSpPr/>
          <p:nvPr/>
        </p:nvSpPr>
        <p:spPr>
          <a:xfrm>
            <a:off x="3993306" y="332656"/>
            <a:ext cx="418769" cy="430887"/>
          </a:xfrm>
          <a:prstGeom prst="rect">
            <a:avLst/>
          </a:prstGeom>
        </p:spPr>
        <p:txBody>
          <a:bodyPr wrap="none">
            <a:spAutoFit/>
          </a:bodyPr>
          <a:lstStyle/>
          <a:p>
            <a:r>
              <a:rPr lang="fr-FR" sz="2200" dirty="0" smtClean="0">
                <a:effectLst>
                  <a:outerShdw blurRad="38100" dist="38100" dir="2700000" algn="tl">
                    <a:srgbClr val="000000">
                      <a:alpha val="43137"/>
                    </a:srgbClr>
                  </a:outerShdw>
                </a:effectLst>
                <a:latin typeface="Calibri" pitchFamily="34" charset="0"/>
              </a:rPr>
              <a:t>et</a:t>
            </a:r>
            <a:endParaRPr lang="fr-FR" sz="2200" dirty="0">
              <a:effectLst>
                <a:outerShdw blurRad="38100" dist="38100" dir="2700000" algn="tl">
                  <a:srgbClr val="000000">
                    <a:alpha val="43137"/>
                  </a:srgbClr>
                </a:outerShdw>
              </a:effectLst>
              <a:latin typeface="Calibri" pitchFamily="34" charset="0"/>
            </a:endParaRPr>
          </a:p>
        </p:txBody>
      </p:sp>
      <p:sp>
        <p:nvSpPr>
          <p:cNvPr id="8" name="Rectangle 7"/>
          <p:cNvSpPr/>
          <p:nvPr/>
        </p:nvSpPr>
        <p:spPr>
          <a:xfrm>
            <a:off x="323528" y="1008438"/>
            <a:ext cx="849694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Les défauts monophasés ou biphasés provoquent des déséquilibres jusqu’au fonctionnement des protections. </a:t>
            </a:r>
            <a:endParaRPr lang="fr-FR" dirty="0">
              <a:solidFill>
                <a:schemeClr val="tx1"/>
              </a:solidFill>
              <a:effectLst>
                <a:outerShdw blurRad="38100" dist="38100" dir="2700000" algn="tl">
                  <a:srgbClr val="000000">
                    <a:alpha val="43137"/>
                  </a:srgbClr>
                </a:outerShdw>
              </a:effectLst>
            </a:endParaRPr>
          </a:p>
        </p:txBody>
      </p:sp>
      <p:sp>
        <p:nvSpPr>
          <p:cNvPr id="9"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10</a:t>
            </a:fld>
            <a:endParaRPr lang="fr-FR" sz="1800" dirty="0">
              <a:solidFill>
                <a:schemeClr val="tx1"/>
              </a:solidFill>
            </a:endParaRPr>
          </a:p>
        </p:txBody>
      </p:sp>
      <p:grpSp>
        <p:nvGrpSpPr>
          <p:cNvPr id="222" name="Groupe 221"/>
          <p:cNvGrpSpPr/>
          <p:nvPr/>
        </p:nvGrpSpPr>
        <p:grpSpPr>
          <a:xfrm>
            <a:off x="467544" y="1755501"/>
            <a:ext cx="7782694" cy="5057875"/>
            <a:chOff x="467544" y="1484784"/>
            <a:chExt cx="7782694" cy="4985867"/>
          </a:xfrm>
        </p:grpSpPr>
        <p:pic>
          <p:nvPicPr>
            <p:cNvPr id="223" name="Picture 354"/>
            <p:cNvPicPr>
              <a:picLocks noChangeAspect="1" noChangeArrowheads="1"/>
            </p:cNvPicPr>
            <p:nvPr/>
          </p:nvPicPr>
          <p:blipFill>
            <a:blip r:embed="rId5" cstate="print"/>
            <a:srcRect/>
            <a:stretch>
              <a:fillRect/>
            </a:stretch>
          </p:blipFill>
          <p:spPr bwMode="auto">
            <a:xfrm>
              <a:off x="467544" y="1484784"/>
              <a:ext cx="7776864" cy="635000"/>
            </a:xfrm>
            <a:prstGeom prst="rect">
              <a:avLst/>
            </a:prstGeom>
            <a:noFill/>
            <a:ln w="9525">
              <a:noFill/>
              <a:miter lim="800000"/>
              <a:headEnd/>
              <a:tailEnd/>
            </a:ln>
          </p:spPr>
        </p:pic>
        <p:sp>
          <p:nvSpPr>
            <p:cNvPr id="224" name="AutoShape 4"/>
            <p:cNvSpPr>
              <a:spLocks noChangeAspect="1" noChangeArrowheads="1" noTextEdit="1"/>
            </p:cNvSpPr>
            <p:nvPr/>
          </p:nvSpPr>
          <p:spPr bwMode="auto">
            <a:xfrm>
              <a:off x="468313" y="2133600"/>
              <a:ext cx="7775575" cy="432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5" name="Rectangle 6"/>
            <p:cNvSpPr>
              <a:spLocks noChangeArrowheads="1"/>
            </p:cNvSpPr>
            <p:nvPr/>
          </p:nvSpPr>
          <p:spPr bwMode="auto">
            <a:xfrm>
              <a:off x="468313" y="2133600"/>
              <a:ext cx="7781925" cy="4335463"/>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6" name="Rectangle 7"/>
            <p:cNvSpPr>
              <a:spLocks noChangeArrowheads="1"/>
            </p:cNvSpPr>
            <p:nvPr/>
          </p:nvSpPr>
          <p:spPr bwMode="auto">
            <a:xfrm>
              <a:off x="1479551" y="2452688"/>
              <a:ext cx="6026150" cy="353377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227" name="Rectangle 8"/>
            <p:cNvSpPr>
              <a:spLocks noChangeArrowheads="1"/>
            </p:cNvSpPr>
            <p:nvPr/>
          </p:nvSpPr>
          <p:spPr bwMode="auto">
            <a:xfrm>
              <a:off x="1479551" y="2452688"/>
              <a:ext cx="6026150" cy="35337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8" name="Freeform 9"/>
            <p:cNvSpPr>
              <a:spLocks/>
            </p:cNvSpPr>
            <p:nvPr/>
          </p:nvSpPr>
          <p:spPr bwMode="auto">
            <a:xfrm>
              <a:off x="1479551"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Freeform 10"/>
            <p:cNvSpPr>
              <a:spLocks/>
            </p:cNvSpPr>
            <p:nvPr/>
          </p:nvSpPr>
          <p:spPr bwMode="auto">
            <a:xfrm>
              <a:off x="2481263"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0" name="Freeform 11"/>
            <p:cNvSpPr>
              <a:spLocks/>
            </p:cNvSpPr>
            <p:nvPr/>
          </p:nvSpPr>
          <p:spPr bwMode="auto">
            <a:xfrm>
              <a:off x="3487738"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Freeform 12"/>
            <p:cNvSpPr>
              <a:spLocks/>
            </p:cNvSpPr>
            <p:nvPr/>
          </p:nvSpPr>
          <p:spPr bwMode="auto">
            <a:xfrm>
              <a:off x="4492626"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Freeform 13"/>
            <p:cNvSpPr>
              <a:spLocks/>
            </p:cNvSpPr>
            <p:nvPr/>
          </p:nvSpPr>
          <p:spPr bwMode="auto">
            <a:xfrm>
              <a:off x="5494338"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3" name="Freeform 14"/>
            <p:cNvSpPr>
              <a:spLocks/>
            </p:cNvSpPr>
            <p:nvPr/>
          </p:nvSpPr>
          <p:spPr bwMode="auto">
            <a:xfrm>
              <a:off x="6500813"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Freeform 15"/>
            <p:cNvSpPr>
              <a:spLocks/>
            </p:cNvSpPr>
            <p:nvPr/>
          </p:nvSpPr>
          <p:spPr bwMode="auto">
            <a:xfrm>
              <a:off x="7505701" y="2459038"/>
              <a:ext cx="1588" cy="352742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Freeform 16"/>
            <p:cNvSpPr>
              <a:spLocks/>
            </p:cNvSpPr>
            <p:nvPr/>
          </p:nvSpPr>
          <p:spPr bwMode="auto">
            <a:xfrm>
              <a:off x="1479551" y="5986463"/>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Freeform 17"/>
            <p:cNvSpPr>
              <a:spLocks/>
            </p:cNvSpPr>
            <p:nvPr/>
          </p:nvSpPr>
          <p:spPr bwMode="auto">
            <a:xfrm>
              <a:off x="1479551" y="5395913"/>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Freeform 18"/>
            <p:cNvSpPr>
              <a:spLocks/>
            </p:cNvSpPr>
            <p:nvPr/>
          </p:nvSpPr>
          <p:spPr bwMode="auto">
            <a:xfrm>
              <a:off x="1479551" y="4811713"/>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19"/>
            <p:cNvSpPr>
              <a:spLocks/>
            </p:cNvSpPr>
            <p:nvPr/>
          </p:nvSpPr>
          <p:spPr bwMode="auto">
            <a:xfrm>
              <a:off x="1479551" y="4219575"/>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20"/>
            <p:cNvSpPr>
              <a:spLocks/>
            </p:cNvSpPr>
            <p:nvPr/>
          </p:nvSpPr>
          <p:spPr bwMode="auto">
            <a:xfrm>
              <a:off x="1479551" y="3635375"/>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21"/>
            <p:cNvSpPr>
              <a:spLocks/>
            </p:cNvSpPr>
            <p:nvPr/>
          </p:nvSpPr>
          <p:spPr bwMode="auto">
            <a:xfrm>
              <a:off x="1479551" y="3044825"/>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22"/>
            <p:cNvSpPr>
              <a:spLocks/>
            </p:cNvSpPr>
            <p:nvPr/>
          </p:nvSpPr>
          <p:spPr bwMode="auto">
            <a:xfrm>
              <a:off x="1479551" y="2459038"/>
              <a:ext cx="602615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Line 23"/>
            <p:cNvSpPr>
              <a:spLocks noChangeShapeType="1"/>
            </p:cNvSpPr>
            <p:nvPr/>
          </p:nvSpPr>
          <p:spPr bwMode="auto">
            <a:xfrm>
              <a:off x="1479551" y="2452688"/>
              <a:ext cx="6026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Line 24"/>
            <p:cNvSpPr>
              <a:spLocks noChangeShapeType="1"/>
            </p:cNvSpPr>
            <p:nvPr/>
          </p:nvSpPr>
          <p:spPr bwMode="auto">
            <a:xfrm>
              <a:off x="1479551" y="5986463"/>
              <a:ext cx="6026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Line 25"/>
            <p:cNvSpPr>
              <a:spLocks noChangeShapeType="1"/>
            </p:cNvSpPr>
            <p:nvPr/>
          </p:nvSpPr>
          <p:spPr bwMode="auto">
            <a:xfrm flipV="1">
              <a:off x="7505701" y="2452688"/>
              <a:ext cx="1588" cy="35337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Line 26"/>
            <p:cNvSpPr>
              <a:spLocks noChangeShapeType="1"/>
            </p:cNvSpPr>
            <p:nvPr/>
          </p:nvSpPr>
          <p:spPr bwMode="auto">
            <a:xfrm flipV="1">
              <a:off x="1479551" y="2452688"/>
              <a:ext cx="1588" cy="35337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Line 27"/>
            <p:cNvSpPr>
              <a:spLocks noChangeShapeType="1"/>
            </p:cNvSpPr>
            <p:nvPr/>
          </p:nvSpPr>
          <p:spPr bwMode="auto">
            <a:xfrm>
              <a:off x="1479551" y="5986463"/>
              <a:ext cx="6026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Line 28"/>
            <p:cNvSpPr>
              <a:spLocks noChangeShapeType="1"/>
            </p:cNvSpPr>
            <p:nvPr/>
          </p:nvSpPr>
          <p:spPr bwMode="auto">
            <a:xfrm flipV="1">
              <a:off x="1479551" y="2452688"/>
              <a:ext cx="1588" cy="35337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Line 29"/>
            <p:cNvSpPr>
              <a:spLocks noChangeShapeType="1"/>
            </p:cNvSpPr>
            <p:nvPr/>
          </p:nvSpPr>
          <p:spPr bwMode="auto">
            <a:xfrm flipV="1">
              <a:off x="1479551"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Line 30"/>
            <p:cNvSpPr>
              <a:spLocks noChangeShapeType="1"/>
            </p:cNvSpPr>
            <p:nvPr/>
          </p:nvSpPr>
          <p:spPr bwMode="auto">
            <a:xfrm>
              <a:off x="1479551"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Rectangle 31"/>
            <p:cNvSpPr>
              <a:spLocks noChangeArrowheads="1"/>
            </p:cNvSpPr>
            <p:nvPr/>
          </p:nvSpPr>
          <p:spPr bwMode="auto">
            <a:xfrm>
              <a:off x="1446213" y="6007100"/>
              <a:ext cx="1254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1" name="Line 32"/>
            <p:cNvSpPr>
              <a:spLocks noChangeShapeType="1"/>
            </p:cNvSpPr>
            <p:nvPr/>
          </p:nvSpPr>
          <p:spPr bwMode="auto">
            <a:xfrm flipV="1">
              <a:off x="2481263"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Line 33"/>
            <p:cNvSpPr>
              <a:spLocks noChangeShapeType="1"/>
            </p:cNvSpPr>
            <p:nvPr/>
          </p:nvSpPr>
          <p:spPr bwMode="auto">
            <a:xfrm>
              <a:off x="2481263"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Rectangle 34"/>
            <p:cNvSpPr>
              <a:spLocks noChangeArrowheads="1"/>
            </p:cNvSpPr>
            <p:nvPr/>
          </p:nvSpPr>
          <p:spPr bwMode="auto">
            <a:xfrm>
              <a:off x="2360613"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4" name="Line 35"/>
            <p:cNvSpPr>
              <a:spLocks noChangeShapeType="1"/>
            </p:cNvSpPr>
            <p:nvPr/>
          </p:nvSpPr>
          <p:spPr bwMode="auto">
            <a:xfrm flipV="1">
              <a:off x="3487738"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Line 36"/>
            <p:cNvSpPr>
              <a:spLocks noChangeShapeType="1"/>
            </p:cNvSpPr>
            <p:nvPr/>
          </p:nvSpPr>
          <p:spPr bwMode="auto">
            <a:xfrm>
              <a:off x="3487738"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Rectangle 37"/>
            <p:cNvSpPr>
              <a:spLocks noChangeArrowheads="1"/>
            </p:cNvSpPr>
            <p:nvPr/>
          </p:nvSpPr>
          <p:spPr bwMode="auto">
            <a:xfrm>
              <a:off x="3367088"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7" name="Line 38"/>
            <p:cNvSpPr>
              <a:spLocks noChangeShapeType="1"/>
            </p:cNvSpPr>
            <p:nvPr/>
          </p:nvSpPr>
          <p:spPr bwMode="auto">
            <a:xfrm flipV="1">
              <a:off x="4492626"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Line 39"/>
            <p:cNvSpPr>
              <a:spLocks noChangeShapeType="1"/>
            </p:cNvSpPr>
            <p:nvPr/>
          </p:nvSpPr>
          <p:spPr bwMode="auto">
            <a:xfrm>
              <a:off x="4492626"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Rectangle 40"/>
            <p:cNvSpPr>
              <a:spLocks noChangeArrowheads="1"/>
            </p:cNvSpPr>
            <p:nvPr/>
          </p:nvSpPr>
          <p:spPr bwMode="auto">
            <a:xfrm>
              <a:off x="4373563"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0" name="Line 41"/>
            <p:cNvSpPr>
              <a:spLocks noChangeShapeType="1"/>
            </p:cNvSpPr>
            <p:nvPr/>
          </p:nvSpPr>
          <p:spPr bwMode="auto">
            <a:xfrm flipV="1">
              <a:off x="5494338"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Line 42"/>
            <p:cNvSpPr>
              <a:spLocks noChangeShapeType="1"/>
            </p:cNvSpPr>
            <p:nvPr/>
          </p:nvSpPr>
          <p:spPr bwMode="auto">
            <a:xfrm>
              <a:off x="5494338"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Rectangle 43"/>
            <p:cNvSpPr>
              <a:spLocks noChangeArrowheads="1"/>
            </p:cNvSpPr>
            <p:nvPr/>
          </p:nvSpPr>
          <p:spPr bwMode="auto">
            <a:xfrm>
              <a:off x="5373688"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0.04</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3" name="Line 44"/>
            <p:cNvSpPr>
              <a:spLocks noChangeShapeType="1"/>
            </p:cNvSpPr>
            <p:nvPr/>
          </p:nvSpPr>
          <p:spPr bwMode="auto">
            <a:xfrm flipV="1">
              <a:off x="6500813"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Line 45"/>
            <p:cNvSpPr>
              <a:spLocks noChangeShapeType="1"/>
            </p:cNvSpPr>
            <p:nvPr/>
          </p:nvSpPr>
          <p:spPr bwMode="auto">
            <a:xfrm>
              <a:off x="6500813"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Rectangle 46"/>
            <p:cNvSpPr>
              <a:spLocks noChangeArrowheads="1"/>
            </p:cNvSpPr>
            <p:nvPr/>
          </p:nvSpPr>
          <p:spPr bwMode="auto">
            <a:xfrm>
              <a:off x="6380163"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6" name="Line 47"/>
            <p:cNvSpPr>
              <a:spLocks noChangeShapeType="1"/>
            </p:cNvSpPr>
            <p:nvPr/>
          </p:nvSpPr>
          <p:spPr bwMode="auto">
            <a:xfrm flipV="1">
              <a:off x="7505701" y="5911850"/>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Line 48"/>
            <p:cNvSpPr>
              <a:spLocks noChangeShapeType="1"/>
            </p:cNvSpPr>
            <p:nvPr/>
          </p:nvSpPr>
          <p:spPr bwMode="auto">
            <a:xfrm>
              <a:off x="7505701" y="2459038"/>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Rectangle 49"/>
            <p:cNvSpPr>
              <a:spLocks noChangeArrowheads="1"/>
            </p:cNvSpPr>
            <p:nvPr/>
          </p:nvSpPr>
          <p:spPr bwMode="auto">
            <a:xfrm>
              <a:off x="7386638" y="6007100"/>
              <a:ext cx="3032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9" name="Line 50"/>
            <p:cNvSpPr>
              <a:spLocks noChangeShapeType="1"/>
            </p:cNvSpPr>
            <p:nvPr/>
          </p:nvSpPr>
          <p:spPr bwMode="auto">
            <a:xfrm>
              <a:off x="1479551" y="5986463"/>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Line 51"/>
            <p:cNvSpPr>
              <a:spLocks noChangeShapeType="1"/>
            </p:cNvSpPr>
            <p:nvPr/>
          </p:nvSpPr>
          <p:spPr bwMode="auto">
            <a:xfrm flipH="1">
              <a:off x="7443788" y="5986463"/>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Rectangle 52"/>
            <p:cNvSpPr>
              <a:spLocks noChangeArrowheads="1"/>
            </p:cNvSpPr>
            <p:nvPr/>
          </p:nvSpPr>
          <p:spPr bwMode="auto">
            <a:xfrm>
              <a:off x="1116013" y="5905500"/>
              <a:ext cx="307975"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-150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 name="Line 53"/>
            <p:cNvSpPr>
              <a:spLocks noChangeShapeType="1"/>
            </p:cNvSpPr>
            <p:nvPr/>
          </p:nvSpPr>
          <p:spPr bwMode="auto">
            <a:xfrm>
              <a:off x="1479551" y="5395913"/>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Line 54"/>
            <p:cNvSpPr>
              <a:spLocks noChangeShapeType="1"/>
            </p:cNvSpPr>
            <p:nvPr/>
          </p:nvSpPr>
          <p:spPr bwMode="auto">
            <a:xfrm flipH="1">
              <a:off x="7443788" y="5395913"/>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Rectangle 55"/>
            <p:cNvSpPr>
              <a:spLocks noChangeArrowheads="1"/>
            </p:cNvSpPr>
            <p:nvPr/>
          </p:nvSpPr>
          <p:spPr bwMode="auto">
            <a:xfrm>
              <a:off x="1116013" y="5313363"/>
              <a:ext cx="307975"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-100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 name="Line 56"/>
            <p:cNvSpPr>
              <a:spLocks noChangeShapeType="1"/>
            </p:cNvSpPr>
            <p:nvPr/>
          </p:nvSpPr>
          <p:spPr bwMode="auto">
            <a:xfrm>
              <a:off x="1479551" y="4811713"/>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Line 57"/>
            <p:cNvSpPr>
              <a:spLocks noChangeShapeType="1"/>
            </p:cNvSpPr>
            <p:nvPr/>
          </p:nvSpPr>
          <p:spPr bwMode="auto">
            <a:xfrm flipH="1">
              <a:off x="7443788" y="4811713"/>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Rectangle 58"/>
            <p:cNvSpPr>
              <a:spLocks noChangeArrowheads="1"/>
            </p:cNvSpPr>
            <p:nvPr/>
          </p:nvSpPr>
          <p:spPr bwMode="auto">
            <a:xfrm>
              <a:off x="1187451" y="4729163"/>
              <a:ext cx="2397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-50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8" name="Line 59"/>
            <p:cNvSpPr>
              <a:spLocks noChangeShapeType="1"/>
            </p:cNvSpPr>
            <p:nvPr/>
          </p:nvSpPr>
          <p:spPr bwMode="auto">
            <a:xfrm>
              <a:off x="1479551" y="4219575"/>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Line 60"/>
            <p:cNvSpPr>
              <a:spLocks noChangeShapeType="1"/>
            </p:cNvSpPr>
            <p:nvPr/>
          </p:nvSpPr>
          <p:spPr bwMode="auto">
            <a:xfrm flipH="1">
              <a:off x="7443788" y="4219575"/>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Rectangle 61"/>
            <p:cNvSpPr>
              <a:spLocks noChangeArrowheads="1"/>
            </p:cNvSpPr>
            <p:nvPr/>
          </p:nvSpPr>
          <p:spPr bwMode="auto">
            <a:xfrm>
              <a:off x="1331913" y="4138613"/>
              <a:ext cx="125413"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1" name="Line 62"/>
            <p:cNvSpPr>
              <a:spLocks noChangeShapeType="1"/>
            </p:cNvSpPr>
            <p:nvPr/>
          </p:nvSpPr>
          <p:spPr bwMode="auto">
            <a:xfrm>
              <a:off x="1479551" y="3635375"/>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Line 63"/>
            <p:cNvSpPr>
              <a:spLocks noChangeShapeType="1"/>
            </p:cNvSpPr>
            <p:nvPr/>
          </p:nvSpPr>
          <p:spPr bwMode="auto">
            <a:xfrm flipH="1">
              <a:off x="7443788" y="3635375"/>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Rectangle 64"/>
            <p:cNvSpPr>
              <a:spLocks noChangeArrowheads="1"/>
            </p:cNvSpPr>
            <p:nvPr/>
          </p:nvSpPr>
          <p:spPr bwMode="auto">
            <a:xfrm>
              <a:off x="1258888" y="3554413"/>
              <a:ext cx="193675"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50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 name="Line 65"/>
            <p:cNvSpPr>
              <a:spLocks noChangeShapeType="1"/>
            </p:cNvSpPr>
            <p:nvPr/>
          </p:nvSpPr>
          <p:spPr bwMode="auto">
            <a:xfrm>
              <a:off x="1479551" y="3044825"/>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Line 66"/>
            <p:cNvSpPr>
              <a:spLocks noChangeShapeType="1"/>
            </p:cNvSpPr>
            <p:nvPr/>
          </p:nvSpPr>
          <p:spPr bwMode="auto">
            <a:xfrm flipH="1">
              <a:off x="7443788" y="3044825"/>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Rectangle 67"/>
            <p:cNvSpPr>
              <a:spLocks noChangeArrowheads="1"/>
            </p:cNvSpPr>
            <p:nvPr/>
          </p:nvSpPr>
          <p:spPr bwMode="auto">
            <a:xfrm>
              <a:off x="1187451" y="2962275"/>
              <a:ext cx="268288"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100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 name="Line 68"/>
            <p:cNvSpPr>
              <a:spLocks noChangeShapeType="1"/>
            </p:cNvSpPr>
            <p:nvPr/>
          </p:nvSpPr>
          <p:spPr bwMode="auto">
            <a:xfrm>
              <a:off x="1479551" y="2459038"/>
              <a:ext cx="57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Line 69"/>
            <p:cNvSpPr>
              <a:spLocks noChangeShapeType="1"/>
            </p:cNvSpPr>
            <p:nvPr/>
          </p:nvSpPr>
          <p:spPr bwMode="auto">
            <a:xfrm flipH="1">
              <a:off x="7443788" y="2459038"/>
              <a:ext cx="619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Rectangle 70"/>
            <p:cNvSpPr>
              <a:spLocks noChangeArrowheads="1"/>
            </p:cNvSpPr>
            <p:nvPr/>
          </p:nvSpPr>
          <p:spPr bwMode="auto">
            <a:xfrm>
              <a:off x="1187451" y="2378075"/>
              <a:ext cx="268288" cy="190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150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0" name="Line 71"/>
            <p:cNvSpPr>
              <a:spLocks noChangeShapeType="1"/>
            </p:cNvSpPr>
            <p:nvPr/>
          </p:nvSpPr>
          <p:spPr bwMode="auto">
            <a:xfrm>
              <a:off x="1479551" y="2452688"/>
              <a:ext cx="6026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Line 72"/>
            <p:cNvSpPr>
              <a:spLocks noChangeShapeType="1"/>
            </p:cNvSpPr>
            <p:nvPr/>
          </p:nvSpPr>
          <p:spPr bwMode="auto">
            <a:xfrm>
              <a:off x="1479551" y="5986463"/>
              <a:ext cx="60261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Line 73"/>
            <p:cNvSpPr>
              <a:spLocks noChangeShapeType="1"/>
            </p:cNvSpPr>
            <p:nvPr/>
          </p:nvSpPr>
          <p:spPr bwMode="auto">
            <a:xfrm flipV="1">
              <a:off x="7505701" y="2452688"/>
              <a:ext cx="1588" cy="35337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3" name="Line 74"/>
            <p:cNvSpPr>
              <a:spLocks noChangeShapeType="1"/>
            </p:cNvSpPr>
            <p:nvPr/>
          </p:nvSpPr>
          <p:spPr bwMode="auto">
            <a:xfrm flipV="1">
              <a:off x="1479551" y="2452688"/>
              <a:ext cx="1588" cy="35337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Rectangle 108"/>
            <p:cNvSpPr>
              <a:spLocks noChangeArrowheads="1"/>
            </p:cNvSpPr>
            <p:nvPr/>
          </p:nvSpPr>
          <p:spPr bwMode="auto">
            <a:xfrm>
              <a:off x="4076701" y="6164263"/>
              <a:ext cx="960438" cy="306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smtClean="0">
                  <a:ln>
                    <a:noFill/>
                  </a:ln>
                  <a:solidFill>
                    <a:srgbClr val="000000"/>
                  </a:solidFill>
                  <a:effectLst/>
                  <a:latin typeface="Arial" pitchFamily="34" charset="0"/>
                  <a:cs typeface="Arial" pitchFamily="34" charset="0"/>
                </a:rPr>
                <a:t>Temps (s)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5" name="Rectangle 109"/>
            <p:cNvSpPr>
              <a:spLocks noChangeArrowheads="1"/>
            </p:cNvSpPr>
            <p:nvPr/>
          </p:nvSpPr>
          <p:spPr bwMode="auto">
            <a:xfrm rot="16200000">
              <a:off x="349251" y="4094163"/>
              <a:ext cx="1263650" cy="306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Arial" pitchFamily="34" charset="0"/>
                  <a:cs typeface="Arial" pitchFamily="34" charset="0"/>
                </a:rPr>
                <a:t>Amplitude (V)</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96" name="Groupe 295"/>
          <p:cNvGrpSpPr/>
          <p:nvPr/>
        </p:nvGrpSpPr>
        <p:grpSpPr>
          <a:xfrm>
            <a:off x="6156176" y="2735903"/>
            <a:ext cx="1300691" cy="864096"/>
            <a:chOff x="3995936" y="980728"/>
            <a:chExt cx="1300691" cy="864096"/>
          </a:xfrm>
        </p:grpSpPr>
        <p:sp>
          <p:nvSpPr>
            <p:cNvPr id="297" name="Rectangle 112"/>
            <p:cNvSpPr>
              <a:spLocks noChangeArrowheads="1"/>
            </p:cNvSpPr>
            <p:nvPr/>
          </p:nvSpPr>
          <p:spPr bwMode="auto">
            <a:xfrm>
              <a:off x="3995936" y="980728"/>
              <a:ext cx="1247775" cy="8286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298" name="Rectangle 113"/>
            <p:cNvSpPr>
              <a:spLocks noChangeArrowheads="1"/>
            </p:cNvSpPr>
            <p:nvPr/>
          </p:nvSpPr>
          <p:spPr bwMode="auto">
            <a:xfrm>
              <a:off x="3995936" y="980728"/>
              <a:ext cx="1247775" cy="8286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9" name="Line 114"/>
            <p:cNvSpPr>
              <a:spLocks noChangeShapeType="1"/>
            </p:cNvSpPr>
            <p:nvPr/>
          </p:nvSpPr>
          <p:spPr bwMode="auto">
            <a:xfrm>
              <a:off x="3995936" y="980728"/>
              <a:ext cx="12477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Line 115"/>
            <p:cNvSpPr>
              <a:spLocks noChangeShapeType="1"/>
            </p:cNvSpPr>
            <p:nvPr/>
          </p:nvSpPr>
          <p:spPr bwMode="auto">
            <a:xfrm>
              <a:off x="3995936" y="1809403"/>
              <a:ext cx="12477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Line 116"/>
            <p:cNvSpPr>
              <a:spLocks noChangeShapeType="1"/>
            </p:cNvSpPr>
            <p:nvPr/>
          </p:nvSpPr>
          <p:spPr bwMode="auto">
            <a:xfrm flipV="1">
              <a:off x="5243711" y="980728"/>
              <a:ext cx="1588" cy="828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2" name="Line 117"/>
            <p:cNvSpPr>
              <a:spLocks noChangeShapeType="1"/>
            </p:cNvSpPr>
            <p:nvPr/>
          </p:nvSpPr>
          <p:spPr bwMode="auto">
            <a:xfrm flipV="1">
              <a:off x="3995936" y="980728"/>
              <a:ext cx="1588" cy="828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Line 118"/>
            <p:cNvSpPr>
              <a:spLocks noChangeShapeType="1"/>
            </p:cNvSpPr>
            <p:nvPr/>
          </p:nvSpPr>
          <p:spPr bwMode="auto">
            <a:xfrm>
              <a:off x="3995936" y="1809403"/>
              <a:ext cx="12477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Line 119"/>
            <p:cNvSpPr>
              <a:spLocks noChangeShapeType="1"/>
            </p:cNvSpPr>
            <p:nvPr/>
          </p:nvSpPr>
          <p:spPr bwMode="auto">
            <a:xfrm flipV="1">
              <a:off x="3995936" y="980728"/>
              <a:ext cx="1588" cy="828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5" name="Line 120"/>
            <p:cNvSpPr>
              <a:spLocks noChangeShapeType="1"/>
            </p:cNvSpPr>
            <p:nvPr/>
          </p:nvSpPr>
          <p:spPr bwMode="auto">
            <a:xfrm>
              <a:off x="3995936" y="980728"/>
              <a:ext cx="12477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Line 121"/>
            <p:cNvSpPr>
              <a:spLocks noChangeShapeType="1"/>
            </p:cNvSpPr>
            <p:nvPr/>
          </p:nvSpPr>
          <p:spPr bwMode="auto">
            <a:xfrm>
              <a:off x="3995936" y="1809403"/>
              <a:ext cx="12477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Line 122"/>
            <p:cNvSpPr>
              <a:spLocks noChangeShapeType="1"/>
            </p:cNvSpPr>
            <p:nvPr/>
          </p:nvSpPr>
          <p:spPr bwMode="auto">
            <a:xfrm flipV="1">
              <a:off x="5243711" y="980728"/>
              <a:ext cx="1588" cy="828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 name="Line 123"/>
            <p:cNvSpPr>
              <a:spLocks noChangeShapeType="1"/>
            </p:cNvSpPr>
            <p:nvPr/>
          </p:nvSpPr>
          <p:spPr bwMode="auto">
            <a:xfrm flipV="1">
              <a:off x="3995936" y="980728"/>
              <a:ext cx="1588" cy="828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Rectangle 124"/>
            <p:cNvSpPr>
              <a:spLocks noChangeArrowheads="1"/>
            </p:cNvSpPr>
            <p:nvPr/>
          </p:nvSpPr>
          <p:spPr bwMode="auto">
            <a:xfrm>
              <a:off x="4453880" y="1018828"/>
              <a:ext cx="838200" cy="295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Arial" pitchFamily="34" charset="0"/>
                  <a:cs typeface="Arial" pitchFamily="34" charset="0"/>
                </a:rPr>
                <a:t>Phase1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 name="Line 125"/>
            <p:cNvSpPr>
              <a:spLocks noChangeShapeType="1"/>
            </p:cNvSpPr>
            <p:nvPr/>
          </p:nvSpPr>
          <p:spPr bwMode="auto">
            <a:xfrm>
              <a:off x="4072136" y="1133128"/>
              <a:ext cx="381000" cy="1588"/>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Rectangle 126"/>
            <p:cNvSpPr>
              <a:spLocks noChangeArrowheads="1"/>
            </p:cNvSpPr>
            <p:nvPr/>
          </p:nvSpPr>
          <p:spPr bwMode="auto">
            <a:xfrm>
              <a:off x="4455694" y="1285528"/>
              <a:ext cx="838200" cy="295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Arial" pitchFamily="34" charset="0"/>
                  <a:cs typeface="Arial" pitchFamily="34" charset="0"/>
                </a:rPr>
                <a:t>Phase2</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2" name="Line 127"/>
            <p:cNvSpPr>
              <a:spLocks noChangeShapeType="1"/>
            </p:cNvSpPr>
            <p:nvPr/>
          </p:nvSpPr>
          <p:spPr bwMode="auto">
            <a:xfrm>
              <a:off x="4072136" y="1390303"/>
              <a:ext cx="381000" cy="1588"/>
            </a:xfrm>
            <a:prstGeom prst="line">
              <a:avLst/>
            </a:pr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 name="Rectangle 128"/>
            <p:cNvSpPr>
              <a:spLocks noChangeArrowheads="1"/>
            </p:cNvSpPr>
            <p:nvPr/>
          </p:nvSpPr>
          <p:spPr bwMode="auto">
            <a:xfrm>
              <a:off x="4458427" y="1549549"/>
              <a:ext cx="838200" cy="295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Arial" pitchFamily="34" charset="0"/>
                  <a:cs typeface="Arial" pitchFamily="34" charset="0"/>
                </a:rPr>
                <a:t>Phase3</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4" name="Line 129"/>
            <p:cNvSpPr>
              <a:spLocks noChangeShapeType="1"/>
            </p:cNvSpPr>
            <p:nvPr/>
          </p:nvSpPr>
          <p:spPr bwMode="auto">
            <a:xfrm>
              <a:off x="4072136" y="1647478"/>
              <a:ext cx="381000"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15" name="Groupe 314"/>
          <p:cNvGrpSpPr/>
          <p:nvPr/>
        </p:nvGrpSpPr>
        <p:grpSpPr>
          <a:xfrm>
            <a:off x="1479551" y="3353594"/>
            <a:ext cx="6026150" cy="2385044"/>
            <a:chOff x="1479551" y="3044825"/>
            <a:chExt cx="6026150" cy="2351088"/>
          </a:xfrm>
        </p:grpSpPr>
        <p:grpSp>
          <p:nvGrpSpPr>
            <p:cNvPr id="316" name="Groupe 197"/>
            <p:cNvGrpSpPr/>
            <p:nvPr/>
          </p:nvGrpSpPr>
          <p:grpSpPr>
            <a:xfrm>
              <a:off x="1479551" y="3044825"/>
              <a:ext cx="6026150" cy="2351088"/>
              <a:chOff x="1479551" y="3044825"/>
              <a:chExt cx="6026150" cy="2351088"/>
            </a:xfrm>
          </p:grpSpPr>
          <p:sp>
            <p:nvSpPr>
              <p:cNvPr id="339" name="Freeform 75"/>
              <p:cNvSpPr>
                <a:spLocks/>
              </p:cNvSpPr>
              <p:nvPr/>
            </p:nvSpPr>
            <p:spPr bwMode="auto">
              <a:xfrm>
                <a:off x="1479551" y="3044825"/>
                <a:ext cx="492125" cy="1174750"/>
              </a:xfrm>
              <a:custGeom>
                <a:avLst/>
                <a:gdLst/>
                <a:ahLst/>
                <a:cxnLst>
                  <a:cxn ang="0">
                    <a:pos x="4" y="723"/>
                  </a:cxn>
                  <a:cxn ang="0">
                    <a:pos x="8" y="702"/>
                  </a:cxn>
                  <a:cxn ang="0">
                    <a:pos x="15" y="685"/>
                  </a:cxn>
                  <a:cxn ang="0">
                    <a:pos x="18" y="663"/>
                  </a:cxn>
                  <a:cxn ang="0">
                    <a:pos x="26" y="646"/>
                  </a:cxn>
                  <a:cxn ang="0">
                    <a:pos x="29" y="620"/>
                  </a:cxn>
                  <a:cxn ang="0">
                    <a:pos x="36" y="608"/>
                  </a:cxn>
                  <a:cxn ang="0">
                    <a:pos x="40" y="582"/>
                  </a:cxn>
                  <a:cxn ang="0">
                    <a:pos x="47" y="565"/>
                  </a:cxn>
                  <a:cxn ang="0">
                    <a:pos x="51" y="543"/>
                  </a:cxn>
                  <a:cxn ang="0">
                    <a:pos x="58" y="526"/>
                  </a:cxn>
                  <a:cxn ang="0">
                    <a:pos x="62" y="509"/>
                  </a:cxn>
                  <a:cxn ang="0">
                    <a:pos x="69" y="488"/>
                  </a:cxn>
                  <a:cxn ang="0">
                    <a:pos x="72" y="471"/>
                  </a:cxn>
                  <a:cxn ang="0">
                    <a:pos x="80" y="453"/>
                  </a:cxn>
                  <a:cxn ang="0">
                    <a:pos x="83" y="432"/>
                  </a:cxn>
                  <a:cxn ang="0">
                    <a:pos x="90" y="415"/>
                  </a:cxn>
                  <a:cxn ang="0">
                    <a:pos x="98" y="385"/>
                  </a:cxn>
                  <a:cxn ang="0">
                    <a:pos x="105" y="368"/>
                  </a:cxn>
                  <a:cxn ang="0">
                    <a:pos x="109" y="351"/>
                  </a:cxn>
                  <a:cxn ang="0">
                    <a:pos x="119" y="329"/>
                  </a:cxn>
                  <a:cxn ang="0">
                    <a:pos x="123" y="308"/>
                  </a:cxn>
                  <a:cxn ang="0">
                    <a:pos x="130" y="295"/>
                  </a:cxn>
                  <a:cxn ang="0">
                    <a:pos x="134" y="274"/>
                  </a:cxn>
                  <a:cxn ang="0">
                    <a:pos x="141" y="261"/>
                  </a:cxn>
                  <a:cxn ang="0">
                    <a:pos x="145" y="244"/>
                  </a:cxn>
                  <a:cxn ang="0">
                    <a:pos x="155" y="222"/>
                  </a:cxn>
                  <a:cxn ang="0">
                    <a:pos x="159" y="205"/>
                  </a:cxn>
                  <a:cxn ang="0">
                    <a:pos x="166" y="188"/>
                  </a:cxn>
                  <a:cxn ang="0">
                    <a:pos x="181" y="162"/>
                  </a:cxn>
                  <a:cxn ang="0">
                    <a:pos x="188" y="141"/>
                  </a:cxn>
                  <a:cxn ang="0">
                    <a:pos x="199" y="120"/>
                  </a:cxn>
                  <a:cxn ang="0">
                    <a:pos x="209" y="102"/>
                  </a:cxn>
                  <a:cxn ang="0">
                    <a:pos x="217" y="85"/>
                  </a:cxn>
                  <a:cxn ang="0">
                    <a:pos x="227" y="68"/>
                  </a:cxn>
                  <a:cxn ang="0">
                    <a:pos x="238" y="51"/>
                  </a:cxn>
                  <a:cxn ang="0">
                    <a:pos x="249" y="38"/>
                  </a:cxn>
                  <a:cxn ang="0">
                    <a:pos x="260" y="25"/>
                  </a:cxn>
                  <a:cxn ang="0">
                    <a:pos x="271" y="17"/>
                  </a:cxn>
                  <a:cxn ang="0">
                    <a:pos x="281" y="8"/>
                  </a:cxn>
                  <a:cxn ang="0">
                    <a:pos x="292" y="4"/>
                  </a:cxn>
                  <a:cxn ang="0">
                    <a:pos x="303" y="0"/>
                  </a:cxn>
                </a:cxnLst>
                <a:rect l="0" t="0" r="r" b="b"/>
                <a:pathLst>
                  <a:path w="310" h="740">
                    <a:moveTo>
                      <a:pt x="0" y="740"/>
                    </a:moveTo>
                    <a:lnTo>
                      <a:pt x="0" y="727"/>
                    </a:lnTo>
                    <a:lnTo>
                      <a:pt x="4" y="723"/>
                    </a:lnTo>
                    <a:lnTo>
                      <a:pt x="4" y="715"/>
                    </a:lnTo>
                    <a:lnTo>
                      <a:pt x="8" y="710"/>
                    </a:lnTo>
                    <a:lnTo>
                      <a:pt x="8" y="702"/>
                    </a:lnTo>
                    <a:lnTo>
                      <a:pt x="11" y="697"/>
                    </a:lnTo>
                    <a:lnTo>
                      <a:pt x="11" y="689"/>
                    </a:lnTo>
                    <a:lnTo>
                      <a:pt x="15" y="685"/>
                    </a:lnTo>
                    <a:lnTo>
                      <a:pt x="15" y="676"/>
                    </a:lnTo>
                    <a:lnTo>
                      <a:pt x="18" y="672"/>
                    </a:lnTo>
                    <a:lnTo>
                      <a:pt x="18" y="663"/>
                    </a:lnTo>
                    <a:lnTo>
                      <a:pt x="22" y="659"/>
                    </a:lnTo>
                    <a:lnTo>
                      <a:pt x="22" y="650"/>
                    </a:lnTo>
                    <a:lnTo>
                      <a:pt x="26" y="646"/>
                    </a:lnTo>
                    <a:lnTo>
                      <a:pt x="26" y="638"/>
                    </a:lnTo>
                    <a:lnTo>
                      <a:pt x="29" y="633"/>
                    </a:lnTo>
                    <a:lnTo>
                      <a:pt x="29" y="620"/>
                    </a:lnTo>
                    <a:lnTo>
                      <a:pt x="33" y="616"/>
                    </a:lnTo>
                    <a:lnTo>
                      <a:pt x="33" y="612"/>
                    </a:lnTo>
                    <a:lnTo>
                      <a:pt x="36" y="608"/>
                    </a:lnTo>
                    <a:lnTo>
                      <a:pt x="36" y="599"/>
                    </a:lnTo>
                    <a:lnTo>
                      <a:pt x="40" y="595"/>
                    </a:lnTo>
                    <a:lnTo>
                      <a:pt x="40" y="582"/>
                    </a:lnTo>
                    <a:lnTo>
                      <a:pt x="44" y="578"/>
                    </a:lnTo>
                    <a:lnTo>
                      <a:pt x="44" y="569"/>
                    </a:lnTo>
                    <a:lnTo>
                      <a:pt x="47" y="565"/>
                    </a:lnTo>
                    <a:lnTo>
                      <a:pt x="47" y="560"/>
                    </a:lnTo>
                    <a:lnTo>
                      <a:pt x="51" y="556"/>
                    </a:lnTo>
                    <a:lnTo>
                      <a:pt x="51" y="543"/>
                    </a:lnTo>
                    <a:lnTo>
                      <a:pt x="54" y="539"/>
                    </a:lnTo>
                    <a:lnTo>
                      <a:pt x="54" y="530"/>
                    </a:lnTo>
                    <a:lnTo>
                      <a:pt x="58" y="526"/>
                    </a:lnTo>
                    <a:lnTo>
                      <a:pt x="58" y="522"/>
                    </a:lnTo>
                    <a:lnTo>
                      <a:pt x="62" y="518"/>
                    </a:lnTo>
                    <a:lnTo>
                      <a:pt x="62" y="509"/>
                    </a:lnTo>
                    <a:lnTo>
                      <a:pt x="65" y="505"/>
                    </a:lnTo>
                    <a:lnTo>
                      <a:pt x="65" y="492"/>
                    </a:lnTo>
                    <a:lnTo>
                      <a:pt x="69" y="488"/>
                    </a:lnTo>
                    <a:lnTo>
                      <a:pt x="69" y="483"/>
                    </a:lnTo>
                    <a:lnTo>
                      <a:pt x="72" y="479"/>
                    </a:lnTo>
                    <a:lnTo>
                      <a:pt x="72" y="471"/>
                    </a:lnTo>
                    <a:lnTo>
                      <a:pt x="76" y="466"/>
                    </a:lnTo>
                    <a:lnTo>
                      <a:pt x="76" y="458"/>
                    </a:lnTo>
                    <a:lnTo>
                      <a:pt x="80" y="453"/>
                    </a:lnTo>
                    <a:lnTo>
                      <a:pt x="80" y="445"/>
                    </a:lnTo>
                    <a:lnTo>
                      <a:pt x="83" y="441"/>
                    </a:lnTo>
                    <a:lnTo>
                      <a:pt x="83" y="432"/>
                    </a:lnTo>
                    <a:lnTo>
                      <a:pt x="87" y="428"/>
                    </a:lnTo>
                    <a:lnTo>
                      <a:pt x="87" y="419"/>
                    </a:lnTo>
                    <a:lnTo>
                      <a:pt x="90" y="415"/>
                    </a:lnTo>
                    <a:lnTo>
                      <a:pt x="90" y="406"/>
                    </a:lnTo>
                    <a:lnTo>
                      <a:pt x="98" y="398"/>
                    </a:lnTo>
                    <a:lnTo>
                      <a:pt x="98" y="385"/>
                    </a:lnTo>
                    <a:lnTo>
                      <a:pt x="101" y="381"/>
                    </a:lnTo>
                    <a:lnTo>
                      <a:pt x="101" y="372"/>
                    </a:lnTo>
                    <a:lnTo>
                      <a:pt x="105" y="368"/>
                    </a:lnTo>
                    <a:lnTo>
                      <a:pt x="105" y="364"/>
                    </a:lnTo>
                    <a:lnTo>
                      <a:pt x="109" y="359"/>
                    </a:lnTo>
                    <a:lnTo>
                      <a:pt x="109" y="351"/>
                    </a:lnTo>
                    <a:lnTo>
                      <a:pt x="112" y="346"/>
                    </a:lnTo>
                    <a:lnTo>
                      <a:pt x="112" y="338"/>
                    </a:lnTo>
                    <a:lnTo>
                      <a:pt x="119" y="329"/>
                    </a:lnTo>
                    <a:lnTo>
                      <a:pt x="119" y="316"/>
                    </a:lnTo>
                    <a:lnTo>
                      <a:pt x="123" y="312"/>
                    </a:lnTo>
                    <a:lnTo>
                      <a:pt x="123" y="308"/>
                    </a:lnTo>
                    <a:lnTo>
                      <a:pt x="127" y="304"/>
                    </a:lnTo>
                    <a:lnTo>
                      <a:pt x="127" y="299"/>
                    </a:lnTo>
                    <a:lnTo>
                      <a:pt x="130" y="295"/>
                    </a:lnTo>
                    <a:lnTo>
                      <a:pt x="130" y="286"/>
                    </a:lnTo>
                    <a:lnTo>
                      <a:pt x="134" y="282"/>
                    </a:lnTo>
                    <a:lnTo>
                      <a:pt x="134" y="274"/>
                    </a:lnTo>
                    <a:lnTo>
                      <a:pt x="137" y="269"/>
                    </a:lnTo>
                    <a:lnTo>
                      <a:pt x="137" y="265"/>
                    </a:lnTo>
                    <a:lnTo>
                      <a:pt x="141" y="261"/>
                    </a:lnTo>
                    <a:lnTo>
                      <a:pt x="141" y="257"/>
                    </a:lnTo>
                    <a:lnTo>
                      <a:pt x="145" y="252"/>
                    </a:lnTo>
                    <a:lnTo>
                      <a:pt x="145" y="244"/>
                    </a:lnTo>
                    <a:lnTo>
                      <a:pt x="152" y="235"/>
                    </a:lnTo>
                    <a:lnTo>
                      <a:pt x="152" y="227"/>
                    </a:lnTo>
                    <a:lnTo>
                      <a:pt x="155" y="222"/>
                    </a:lnTo>
                    <a:lnTo>
                      <a:pt x="155" y="218"/>
                    </a:lnTo>
                    <a:lnTo>
                      <a:pt x="159" y="214"/>
                    </a:lnTo>
                    <a:lnTo>
                      <a:pt x="159" y="205"/>
                    </a:lnTo>
                    <a:lnTo>
                      <a:pt x="163" y="201"/>
                    </a:lnTo>
                    <a:lnTo>
                      <a:pt x="166" y="197"/>
                    </a:lnTo>
                    <a:lnTo>
                      <a:pt x="166" y="188"/>
                    </a:lnTo>
                    <a:lnTo>
                      <a:pt x="173" y="179"/>
                    </a:lnTo>
                    <a:lnTo>
                      <a:pt x="173" y="171"/>
                    </a:lnTo>
                    <a:lnTo>
                      <a:pt x="181" y="162"/>
                    </a:lnTo>
                    <a:lnTo>
                      <a:pt x="181" y="154"/>
                    </a:lnTo>
                    <a:lnTo>
                      <a:pt x="188" y="145"/>
                    </a:lnTo>
                    <a:lnTo>
                      <a:pt x="188" y="141"/>
                    </a:lnTo>
                    <a:lnTo>
                      <a:pt x="195" y="132"/>
                    </a:lnTo>
                    <a:lnTo>
                      <a:pt x="195" y="124"/>
                    </a:lnTo>
                    <a:lnTo>
                      <a:pt x="199" y="120"/>
                    </a:lnTo>
                    <a:lnTo>
                      <a:pt x="202" y="115"/>
                    </a:lnTo>
                    <a:lnTo>
                      <a:pt x="202" y="111"/>
                    </a:lnTo>
                    <a:lnTo>
                      <a:pt x="209" y="102"/>
                    </a:lnTo>
                    <a:lnTo>
                      <a:pt x="209" y="98"/>
                    </a:lnTo>
                    <a:lnTo>
                      <a:pt x="217" y="90"/>
                    </a:lnTo>
                    <a:lnTo>
                      <a:pt x="217" y="85"/>
                    </a:lnTo>
                    <a:lnTo>
                      <a:pt x="224" y="77"/>
                    </a:lnTo>
                    <a:lnTo>
                      <a:pt x="224" y="72"/>
                    </a:lnTo>
                    <a:lnTo>
                      <a:pt x="227" y="68"/>
                    </a:lnTo>
                    <a:lnTo>
                      <a:pt x="235" y="60"/>
                    </a:lnTo>
                    <a:lnTo>
                      <a:pt x="235" y="55"/>
                    </a:lnTo>
                    <a:lnTo>
                      <a:pt x="238" y="51"/>
                    </a:lnTo>
                    <a:lnTo>
                      <a:pt x="242" y="47"/>
                    </a:lnTo>
                    <a:lnTo>
                      <a:pt x="245" y="42"/>
                    </a:lnTo>
                    <a:lnTo>
                      <a:pt x="249" y="38"/>
                    </a:lnTo>
                    <a:lnTo>
                      <a:pt x="253" y="34"/>
                    </a:lnTo>
                    <a:lnTo>
                      <a:pt x="256" y="30"/>
                    </a:lnTo>
                    <a:lnTo>
                      <a:pt x="260" y="25"/>
                    </a:lnTo>
                    <a:lnTo>
                      <a:pt x="263" y="21"/>
                    </a:lnTo>
                    <a:lnTo>
                      <a:pt x="267" y="21"/>
                    </a:lnTo>
                    <a:lnTo>
                      <a:pt x="271" y="17"/>
                    </a:lnTo>
                    <a:lnTo>
                      <a:pt x="274" y="12"/>
                    </a:lnTo>
                    <a:lnTo>
                      <a:pt x="278" y="12"/>
                    </a:lnTo>
                    <a:lnTo>
                      <a:pt x="281" y="8"/>
                    </a:lnTo>
                    <a:lnTo>
                      <a:pt x="285" y="8"/>
                    </a:lnTo>
                    <a:lnTo>
                      <a:pt x="289" y="4"/>
                    </a:lnTo>
                    <a:lnTo>
                      <a:pt x="292" y="4"/>
                    </a:lnTo>
                    <a:lnTo>
                      <a:pt x="296" y="4"/>
                    </a:lnTo>
                    <a:lnTo>
                      <a:pt x="299" y="0"/>
                    </a:lnTo>
                    <a:lnTo>
                      <a:pt x="303" y="0"/>
                    </a:lnTo>
                    <a:lnTo>
                      <a:pt x="307" y="0"/>
                    </a:lnTo>
                    <a:lnTo>
                      <a:pt x="310"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0" name="Freeform 76"/>
              <p:cNvSpPr>
                <a:spLocks/>
              </p:cNvSpPr>
              <p:nvPr/>
            </p:nvSpPr>
            <p:spPr bwMode="auto">
              <a:xfrm>
                <a:off x="1971676" y="3044825"/>
                <a:ext cx="498475" cy="1120775"/>
              </a:xfrm>
              <a:custGeom>
                <a:avLst/>
                <a:gdLst/>
                <a:ahLst/>
                <a:cxnLst>
                  <a:cxn ang="0">
                    <a:pos x="7" y="0"/>
                  </a:cxn>
                  <a:cxn ang="0">
                    <a:pos x="18" y="0"/>
                  </a:cxn>
                  <a:cxn ang="0">
                    <a:pos x="29" y="4"/>
                  </a:cxn>
                  <a:cxn ang="0">
                    <a:pos x="40" y="12"/>
                  </a:cxn>
                  <a:cxn ang="0">
                    <a:pos x="51" y="21"/>
                  </a:cxn>
                  <a:cxn ang="0">
                    <a:pos x="61" y="30"/>
                  </a:cxn>
                  <a:cxn ang="0">
                    <a:pos x="72" y="42"/>
                  </a:cxn>
                  <a:cxn ang="0">
                    <a:pos x="83" y="55"/>
                  </a:cxn>
                  <a:cxn ang="0">
                    <a:pos x="94" y="72"/>
                  </a:cxn>
                  <a:cxn ang="0">
                    <a:pos x="105" y="90"/>
                  </a:cxn>
                  <a:cxn ang="0">
                    <a:pos x="119" y="111"/>
                  </a:cxn>
                  <a:cxn ang="0">
                    <a:pos x="130" y="132"/>
                  </a:cxn>
                  <a:cxn ang="0">
                    <a:pos x="137" y="158"/>
                  </a:cxn>
                  <a:cxn ang="0">
                    <a:pos x="148" y="175"/>
                  </a:cxn>
                  <a:cxn ang="0">
                    <a:pos x="155" y="201"/>
                  </a:cxn>
                  <a:cxn ang="0">
                    <a:pos x="166" y="222"/>
                  </a:cxn>
                  <a:cxn ang="0">
                    <a:pos x="169" y="235"/>
                  </a:cxn>
                  <a:cxn ang="0">
                    <a:pos x="177" y="252"/>
                  </a:cxn>
                  <a:cxn ang="0">
                    <a:pos x="180" y="265"/>
                  </a:cxn>
                  <a:cxn ang="0">
                    <a:pos x="187" y="282"/>
                  </a:cxn>
                  <a:cxn ang="0">
                    <a:pos x="191" y="299"/>
                  </a:cxn>
                  <a:cxn ang="0">
                    <a:pos x="198" y="312"/>
                  </a:cxn>
                  <a:cxn ang="0">
                    <a:pos x="202" y="334"/>
                  </a:cxn>
                  <a:cxn ang="0">
                    <a:pos x="213" y="359"/>
                  </a:cxn>
                  <a:cxn ang="0">
                    <a:pos x="216" y="376"/>
                  </a:cxn>
                  <a:cxn ang="0">
                    <a:pos x="223" y="394"/>
                  </a:cxn>
                  <a:cxn ang="0">
                    <a:pos x="227" y="411"/>
                  </a:cxn>
                  <a:cxn ang="0">
                    <a:pos x="234" y="428"/>
                  </a:cxn>
                  <a:cxn ang="0">
                    <a:pos x="238" y="445"/>
                  </a:cxn>
                  <a:cxn ang="0">
                    <a:pos x="245" y="462"/>
                  </a:cxn>
                  <a:cxn ang="0">
                    <a:pos x="249" y="483"/>
                  </a:cxn>
                  <a:cxn ang="0">
                    <a:pos x="256" y="501"/>
                  </a:cxn>
                  <a:cxn ang="0">
                    <a:pos x="259" y="522"/>
                  </a:cxn>
                  <a:cxn ang="0">
                    <a:pos x="267" y="539"/>
                  </a:cxn>
                  <a:cxn ang="0">
                    <a:pos x="270" y="560"/>
                  </a:cxn>
                  <a:cxn ang="0">
                    <a:pos x="278" y="578"/>
                  </a:cxn>
                  <a:cxn ang="0">
                    <a:pos x="281" y="599"/>
                  </a:cxn>
                  <a:cxn ang="0">
                    <a:pos x="288" y="616"/>
                  </a:cxn>
                  <a:cxn ang="0">
                    <a:pos x="292" y="638"/>
                  </a:cxn>
                  <a:cxn ang="0">
                    <a:pos x="299" y="655"/>
                  </a:cxn>
                  <a:cxn ang="0">
                    <a:pos x="303" y="676"/>
                  </a:cxn>
                  <a:cxn ang="0">
                    <a:pos x="310" y="697"/>
                  </a:cxn>
                </a:cxnLst>
                <a:rect l="0" t="0" r="r" b="b"/>
                <a:pathLst>
                  <a:path w="314" h="706">
                    <a:moveTo>
                      <a:pt x="0" y="0"/>
                    </a:moveTo>
                    <a:lnTo>
                      <a:pt x="4" y="0"/>
                    </a:lnTo>
                    <a:lnTo>
                      <a:pt x="7" y="0"/>
                    </a:lnTo>
                    <a:lnTo>
                      <a:pt x="11" y="0"/>
                    </a:lnTo>
                    <a:lnTo>
                      <a:pt x="15" y="0"/>
                    </a:lnTo>
                    <a:lnTo>
                      <a:pt x="18" y="0"/>
                    </a:lnTo>
                    <a:lnTo>
                      <a:pt x="22" y="4"/>
                    </a:lnTo>
                    <a:lnTo>
                      <a:pt x="25" y="4"/>
                    </a:lnTo>
                    <a:lnTo>
                      <a:pt x="29" y="4"/>
                    </a:lnTo>
                    <a:lnTo>
                      <a:pt x="33" y="8"/>
                    </a:lnTo>
                    <a:lnTo>
                      <a:pt x="36" y="8"/>
                    </a:lnTo>
                    <a:lnTo>
                      <a:pt x="40" y="12"/>
                    </a:lnTo>
                    <a:lnTo>
                      <a:pt x="43" y="12"/>
                    </a:lnTo>
                    <a:lnTo>
                      <a:pt x="47" y="17"/>
                    </a:lnTo>
                    <a:lnTo>
                      <a:pt x="51" y="21"/>
                    </a:lnTo>
                    <a:lnTo>
                      <a:pt x="54" y="21"/>
                    </a:lnTo>
                    <a:lnTo>
                      <a:pt x="58" y="25"/>
                    </a:lnTo>
                    <a:lnTo>
                      <a:pt x="61" y="30"/>
                    </a:lnTo>
                    <a:lnTo>
                      <a:pt x="65" y="34"/>
                    </a:lnTo>
                    <a:lnTo>
                      <a:pt x="69" y="38"/>
                    </a:lnTo>
                    <a:lnTo>
                      <a:pt x="72" y="42"/>
                    </a:lnTo>
                    <a:lnTo>
                      <a:pt x="76" y="47"/>
                    </a:lnTo>
                    <a:lnTo>
                      <a:pt x="79" y="51"/>
                    </a:lnTo>
                    <a:lnTo>
                      <a:pt x="83" y="55"/>
                    </a:lnTo>
                    <a:lnTo>
                      <a:pt x="87" y="60"/>
                    </a:lnTo>
                    <a:lnTo>
                      <a:pt x="94" y="68"/>
                    </a:lnTo>
                    <a:lnTo>
                      <a:pt x="94" y="72"/>
                    </a:lnTo>
                    <a:lnTo>
                      <a:pt x="97" y="77"/>
                    </a:lnTo>
                    <a:lnTo>
                      <a:pt x="105" y="85"/>
                    </a:lnTo>
                    <a:lnTo>
                      <a:pt x="105" y="90"/>
                    </a:lnTo>
                    <a:lnTo>
                      <a:pt x="112" y="98"/>
                    </a:lnTo>
                    <a:lnTo>
                      <a:pt x="112" y="102"/>
                    </a:lnTo>
                    <a:lnTo>
                      <a:pt x="119" y="111"/>
                    </a:lnTo>
                    <a:lnTo>
                      <a:pt x="119" y="120"/>
                    </a:lnTo>
                    <a:lnTo>
                      <a:pt x="123" y="124"/>
                    </a:lnTo>
                    <a:lnTo>
                      <a:pt x="130" y="132"/>
                    </a:lnTo>
                    <a:lnTo>
                      <a:pt x="130" y="141"/>
                    </a:lnTo>
                    <a:lnTo>
                      <a:pt x="137" y="149"/>
                    </a:lnTo>
                    <a:lnTo>
                      <a:pt x="137" y="158"/>
                    </a:lnTo>
                    <a:lnTo>
                      <a:pt x="144" y="167"/>
                    </a:lnTo>
                    <a:lnTo>
                      <a:pt x="144" y="171"/>
                    </a:lnTo>
                    <a:lnTo>
                      <a:pt x="148" y="175"/>
                    </a:lnTo>
                    <a:lnTo>
                      <a:pt x="148" y="184"/>
                    </a:lnTo>
                    <a:lnTo>
                      <a:pt x="155" y="192"/>
                    </a:lnTo>
                    <a:lnTo>
                      <a:pt x="155" y="201"/>
                    </a:lnTo>
                    <a:lnTo>
                      <a:pt x="162" y="209"/>
                    </a:lnTo>
                    <a:lnTo>
                      <a:pt x="162" y="218"/>
                    </a:lnTo>
                    <a:lnTo>
                      <a:pt x="166" y="222"/>
                    </a:lnTo>
                    <a:lnTo>
                      <a:pt x="166" y="227"/>
                    </a:lnTo>
                    <a:lnTo>
                      <a:pt x="169" y="231"/>
                    </a:lnTo>
                    <a:lnTo>
                      <a:pt x="169" y="235"/>
                    </a:lnTo>
                    <a:lnTo>
                      <a:pt x="173" y="239"/>
                    </a:lnTo>
                    <a:lnTo>
                      <a:pt x="173" y="248"/>
                    </a:lnTo>
                    <a:lnTo>
                      <a:pt x="177" y="252"/>
                    </a:lnTo>
                    <a:lnTo>
                      <a:pt x="177" y="257"/>
                    </a:lnTo>
                    <a:lnTo>
                      <a:pt x="180" y="261"/>
                    </a:lnTo>
                    <a:lnTo>
                      <a:pt x="180" y="265"/>
                    </a:lnTo>
                    <a:lnTo>
                      <a:pt x="184" y="269"/>
                    </a:lnTo>
                    <a:lnTo>
                      <a:pt x="184" y="278"/>
                    </a:lnTo>
                    <a:lnTo>
                      <a:pt x="187" y="282"/>
                    </a:lnTo>
                    <a:lnTo>
                      <a:pt x="187" y="286"/>
                    </a:lnTo>
                    <a:lnTo>
                      <a:pt x="191" y="291"/>
                    </a:lnTo>
                    <a:lnTo>
                      <a:pt x="191" y="299"/>
                    </a:lnTo>
                    <a:lnTo>
                      <a:pt x="195" y="304"/>
                    </a:lnTo>
                    <a:lnTo>
                      <a:pt x="195" y="308"/>
                    </a:lnTo>
                    <a:lnTo>
                      <a:pt x="198" y="312"/>
                    </a:lnTo>
                    <a:lnTo>
                      <a:pt x="198" y="321"/>
                    </a:lnTo>
                    <a:lnTo>
                      <a:pt x="202" y="325"/>
                    </a:lnTo>
                    <a:lnTo>
                      <a:pt x="202" y="334"/>
                    </a:lnTo>
                    <a:lnTo>
                      <a:pt x="209" y="342"/>
                    </a:lnTo>
                    <a:lnTo>
                      <a:pt x="209" y="355"/>
                    </a:lnTo>
                    <a:lnTo>
                      <a:pt x="213" y="359"/>
                    </a:lnTo>
                    <a:lnTo>
                      <a:pt x="213" y="364"/>
                    </a:lnTo>
                    <a:lnTo>
                      <a:pt x="216" y="368"/>
                    </a:lnTo>
                    <a:lnTo>
                      <a:pt x="216" y="376"/>
                    </a:lnTo>
                    <a:lnTo>
                      <a:pt x="220" y="381"/>
                    </a:lnTo>
                    <a:lnTo>
                      <a:pt x="220" y="389"/>
                    </a:lnTo>
                    <a:lnTo>
                      <a:pt x="223" y="394"/>
                    </a:lnTo>
                    <a:lnTo>
                      <a:pt x="223" y="398"/>
                    </a:lnTo>
                    <a:lnTo>
                      <a:pt x="227" y="402"/>
                    </a:lnTo>
                    <a:lnTo>
                      <a:pt x="227" y="411"/>
                    </a:lnTo>
                    <a:lnTo>
                      <a:pt x="231" y="415"/>
                    </a:lnTo>
                    <a:lnTo>
                      <a:pt x="231" y="423"/>
                    </a:lnTo>
                    <a:lnTo>
                      <a:pt x="234" y="428"/>
                    </a:lnTo>
                    <a:lnTo>
                      <a:pt x="234" y="436"/>
                    </a:lnTo>
                    <a:lnTo>
                      <a:pt x="238" y="441"/>
                    </a:lnTo>
                    <a:lnTo>
                      <a:pt x="238" y="445"/>
                    </a:lnTo>
                    <a:lnTo>
                      <a:pt x="241" y="449"/>
                    </a:lnTo>
                    <a:lnTo>
                      <a:pt x="241" y="458"/>
                    </a:lnTo>
                    <a:lnTo>
                      <a:pt x="245" y="462"/>
                    </a:lnTo>
                    <a:lnTo>
                      <a:pt x="245" y="471"/>
                    </a:lnTo>
                    <a:lnTo>
                      <a:pt x="249" y="475"/>
                    </a:lnTo>
                    <a:lnTo>
                      <a:pt x="249" y="483"/>
                    </a:lnTo>
                    <a:lnTo>
                      <a:pt x="252" y="488"/>
                    </a:lnTo>
                    <a:lnTo>
                      <a:pt x="252" y="496"/>
                    </a:lnTo>
                    <a:lnTo>
                      <a:pt x="256" y="501"/>
                    </a:lnTo>
                    <a:lnTo>
                      <a:pt x="256" y="509"/>
                    </a:lnTo>
                    <a:lnTo>
                      <a:pt x="259" y="513"/>
                    </a:lnTo>
                    <a:lnTo>
                      <a:pt x="259" y="522"/>
                    </a:lnTo>
                    <a:lnTo>
                      <a:pt x="263" y="526"/>
                    </a:lnTo>
                    <a:lnTo>
                      <a:pt x="263" y="535"/>
                    </a:lnTo>
                    <a:lnTo>
                      <a:pt x="267" y="539"/>
                    </a:lnTo>
                    <a:lnTo>
                      <a:pt x="267" y="548"/>
                    </a:lnTo>
                    <a:lnTo>
                      <a:pt x="270" y="552"/>
                    </a:lnTo>
                    <a:lnTo>
                      <a:pt x="270" y="560"/>
                    </a:lnTo>
                    <a:lnTo>
                      <a:pt x="274" y="565"/>
                    </a:lnTo>
                    <a:lnTo>
                      <a:pt x="274" y="573"/>
                    </a:lnTo>
                    <a:lnTo>
                      <a:pt x="278" y="578"/>
                    </a:lnTo>
                    <a:lnTo>
                      <a:pt x="278" y="586"/>
                    </a:lnTo>
                    <a:lnTo>
                      <a:pt x="281" y="590"/>
                    </a:lnTo>
                    <a:lnTo>
                      <a:pt x="281" y="599"/>
                    </a:lnTo>
                    <a:lnTo>
                      <a:pt x="285" y="603"/>
                    </a:lnTo>
                    <a:lnTo>
                      <a:pt x="285" y="612"/>
                    </a:lnTo>
                    <a:lnTo>
                      <a:pt x="288" y="616"/>
                    </a:lnTo>
                    <a:lnTo>
                      <a:pt x="288" y="625"/>
                    </a:lnTo>
                    <a:lnTo>
                      <a:pt x="292" y="629"/>
                    </a:lnTo>
                    <a:lnTo>
                      <a:pt x="292" y="638"/>
                    </a:lnTo>
                    <a:lnTo>
                      <a:pt x="296" y="642"/>
                    </a:lnTo>
                    <a:lnTo>
                      <a:pt x="296" y="650"/>
                    </a:lnTo>
                    <a:lnTo>
                      <a:pt x="299" y="655"/>
                    </a:lnTo>
                    <a:lnTo>
                      <a:pt x="299" y="663"/>
                    </a:lnTo>
                    <a:lnTo>
                      <a:pt x="303" y="667"/>
                    </a:lnTo>
                    <a:lnTo>
                      <a:pt x="303" y="676"/>
                    </a:lnTo>
                    <a:lnTo>
                      <a:pt x="306" y="680"/>
                    </a:lnTo>
                    <a:lnTo>
                      <a:pt x="306" y="693"/>
                    </a:lnTo>
                    <a:lnTo>
                      <a:pt x="310" y="697"/>
                    </a:lnTo>
                    <a:lnTo>
                      <a:pt x="310" y="702"/>
                    </a:lnTo>
                    <a:lnTo>
                      <a:pt x="314" y="706"/>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1" name="Freeform 77"/>
              <p:cNvSpPr>
                <a:spLocks/>
              </p:cNvSpPr>
              <p:nvPr/>
            </p:nvSpPr>
            <p:spPr bwMode="auto">
              <a:xfrm>
                <a:off x="2470151" y="4165600"/>
                <a:ext cx="457200" cy="1209675"/>
              </a:xfrm>
              <a:custGeom>
                <a:avLst/>
                <a:gdLst/>
                <a:ahLst/>
                <a:cxnLst>
                  <a:cxn ang="0">
                    <a:pos x="3" y="17"/>
                  </a:cxn>
                  <a:cxn ang="0">
                    <a:pos x="7" y="39"/>
                  </a:cxn>
                  <a:cxn ang="0">
                    <a:pos x="14" y="56"/>
                  </a:cxn>
                  <a:cxn ang="0">
                    <a:pos x="18" y="77"/>
                  </a:cxn>
                  <a:cxn ang="0">
                    <a:pos x="25" y="94"/>
                  </a:cxn>
                  <a:cxn ang="0">
                    <a:pos x="28" y="120"/>
                  </a:cxn>
                  <a:cxn ang="0">
                    <a:pos x="36" y="133"/>
                  </a:cxn>
                  <a:cxn ang="0">
                    <a:pos x="39" y="158"/>
                  </a:cxn>
                  <a:cxn ang="0">
                    <a:pos x="46" y="171"/>
                  </a:cxn>
                  <a:cxn ang="0">
                    <a:pos x="50" y="197"/>
                  </a:cxn>
                  <a:cxn ang="0">
                    <a:pos x="57" y="210"/>
                  </a:cxn>
                  <a:cxn ang="0">
                    <a:pos x="61" y="235"/>
                  </a:cxn>
                  <a:cxn ang="0">
                    <a:pos x="68" y="248"/>
                  </a:cxn>
                  <a:cxn ang="0">
                    <a:pos x="72" y="274"/>
                  </a:cxn>
                  <a:cxn ang="0">
                    <a:pos x="79" y="291"/>
                  </a:cxn>
                  <a:cxn ang="0">
                    <a:pos x="82" y="308"/>
                  </a:cxn>
                  <a:cxn ang="0">
                    <a:pos x="90" y="325"/>
                  </a:cxn>
                  <a:cxn ang="0">
                    <a:pos x="93" y="347"/>
                  </a:cxn>
                  <a:cxn ang="0">
                    <a:pos x="100" y="364"/>
                  </a:cxn>
                  <a:cxn ang="0">
                    <a:pos x="104" y="381"/>
                  </a:cxn>
                  <a:cxn ang="0">
                    <a:pos x="111" y="398"/>
                  </a:cxn>
                  <a:cxn ang="0">
                    <a:pos x="115" y="415"/>
                  </a:cxn>
                  <a:cxn ang="0">
                    <a:pos x="122" y="432"/>
                  </a:cxn>
                  <a:cxn ang="0">
                    <a:pos x="129" y="458"/>
                  </a:cxn>
                  <a:cxn ang="0">
                    <a:pos x="136" y="475"/>
                  </a:cxn>
                  <a:cxn ang="0">
                    <a:pos x="140" y="492"/>
                  </a:cxn>
                  <a:cxn ang="0">
                    <a:pos x="147" y="505"/>
                  </a:cxn>
                  <a:cxn ang="0">
                    <a:pos x="154" y="531"/>
                  </a:cxn>
                  <a:cxn ang="0">
                    <a:pos x="162" y="544"/>
                  </a:cxn>
                  <a:cxn ang="0">
                    <a:pos x="169" y="569"/>
                  </a:cxn>
                  <a:cxn ang="0">
                    <a:pos x="176" y="582"/>
                  </a:cxn>
                  <a:cxn ang="0">
                    <a:pos x="180" y="599"/>
                  </a:cxn>
                  <a:cxn ang="0">
                    <a:pos x="187" y="612"/>
                  </a:cxn>
                  <a:cxn ang="0">
                    <a:pos x="198" y="629"/>
                  </a:cxn>
                  <a:cxn ang="0">
                    <a:pos x="205" y="651"/>
                  </a:cxn>
                  <a:cxn ang="0">
                    <a:pos x="216" y="672"/>
                  </a:cxn>
                  <a:cxn ang="0">
                    <a:pos x="230" y="694"/>
                  </a:cxn>
                  <a:cxn ang="0">
                    <a:pos x="237" y="711"/>
                  </a:cxn>
                  <a:cxn ang="0">
                    <a:pos x="248" y="723"/>
                  </a:cxn>
                  <a:cxn ang="0">
                    <a:pos x="262" y="741"/>
                  </a:cxn>
                  <a:cxn ang="0">
                    <a:pos x="270" y="749"/>
                  </a:cxn>
                  <a:cxn ang="0">
                    <a:pos x="280" y="758"/>
                  </a:cxn>
                </a:cxnLst>
                <a:rect l="0" t="0" r="r" b="b"/>
                <a:pathLst>
                  <a:path w="288" h="762">
                    <a:moveTo>
                      <a:pt x="0" y="0"/>
                    </a:moveTo>
                    <a:lnTo>
                      <a:pt x="0" y="13"/>
                    </a:lnTo>
                    <a:lnTo>
                      <a:pt x="3" y="17"/>
                    </a:lnTo>
                    <a:lnTo>
                      <a:pt x="3" y="26"/>
                    </a:lnTo>
                    <a:lnTo>
                      <a:pt x="7" y="30"/>
                    </a:lnTo>
                    <a:lnTo>
                      <a:pt x="7" y="39"/>
                    </a:lnTo>
                    <a:lnTo>
                      <a:pt x="10" y="43"/>
                    </a:lnTo>
                    <a:lnTo>
                      <a:pt x="10" y="51"/>
                    </a:lnTo>
                    <a:lnTo>
                      <a:pt x="14" y="56"/>
                    </a:lnTo>
                    <a:lnTo>
                      <a:pt x="14" y="64"/>
                    </a:lnTo>
                    <a:lnTo>
                      <a:pt x="18" y="69"/>
                    </a:lnTo>
                    <a:lnTo>
                      <a:pt x="18" y="77"/>
                    </a:lnTo>
                    <a:lnTo>
                      <a:pt x="21" y="81"/>
                    </a:lnTo>
                    <a:lnTo>
                      <a:pt x="21" y="90"/>
                    </a:lnTo>
                    <a:lnTo>
                      <a:pt x="25" y="94"/>
                    </a:lnTo>
                    <a:lnTo>
                      <a:pt x="25" y="103"/>
                    </a:lnTo>
                    <a:lnTo>
                      <a:pt x="28" y="107"/>
                    </a:lnTo>
                    <a:lnTo>
                      <a:pt x="28" y="120"/>
                    </a:lnTo>
                    <a:lnTo>
                      <a:pt x="32" y="124"/>
                    </a:lnTo>
                    <a:lnTo>
                      <a:pt x="32" y="128"/>
                    </a:lnTo>
                    <a:lnTo>
                      <a:pt x="36" y="133"/>
                    </a:lnTo>
                    <a:lnTo>
                      <a:pt x="36" y="141"/>
                    </a:lnTo>
                    <a:lnTo>
                      <a:pt x="39" y="146"/>
                    </a:lnTo>
                    <a:lnTo>
                      <a:pt x="39" y="158"/>
                    </a:lnTo>
                    <a:lnTo>
                      <a:pt x="43" y="163"/>
                    </a:lnTo>
                    <a:lnTo>
                      <a:pt x="43" y="167"/>
                    </a:lnTo>
                    <a:lnTo>
                      <a:pt x="46" y="171"/>
                    </a:lnTo>
                    <a:lnTo>
                      <a:pt x="46" y="184"/>
                    </a:lnTo>
                    <a:lnTo>
                      <a:pt x="50" y="188"/>
                    </a:lnTo>
                    <a:lnTo>
                      <a:pt x="50" y="197"/>
                    </a:lnTo>
                    <a:lnTo>
                      <a:pt x="54" y="201"/>
                    </a:lnTo>
                    <a:lnTo>
                      <a:pt x="54" y="205"/>
                    </a:lnTo>
                    <a:lnTo>
                      <a:pt x="57" y="210"/>
                    </a:lnTo>
                    <a:lnTo>
                      <a:pt x="57" y="223"/>
                    </a:lnTo>
                    <a:lnTo>
                      <a:pt x="61" y="227"/>
                    </a:lnTo>
                    <a:lnTo>
                      <a:pt x="61" y="235"/>
                    </a:lnTo>
                    <a:lnTo>
                      <a:pt x="64" y="240"/>
                    </a:lnTo>
                    <a:lnTo>
                      <a:pt x="64" y="244"/>
                    </a:lnTo>
                    <a:lnTo>
                      <a:pt x="68" y="248"/>
                    </a:lnTo>
                    <a:lnTo>
                      <a:pt x="68" y="257"/>
                    </a:lnTo>
                    <a:lnTo>
                      <a:pt x="72" y="261"/>
                    </a:lnTo>
                    <a:lnTo>
                      <a:pt x="72" y="274"/>
                    </a:lnTo>
                    <a:lnTo>
                      <a:pt x="75" y="278"/>
                    </a:lnTo>
                    <a:lnTo>
                      <a:pt x="75" y="287"/>
                    </a:lnTo>
                    <a:lnTo>
                      <a:pt x="79" y="291"/>
                    </a:lnTo>
                    <a:lnTo>
                      <a:pt x="79" y="295"/>
                    </a:lnTo>
                    <a:lnTo>
                      <a:pt x="82" y="300"/>
                    </a:lnTo>
                    <a:lnTo>
                      <a:pt x="82" y="308"/>
                    </a:lnTo>
                    <a:lnTo>
                      <a:pt x="86" y="313"/>
                    </a:lnTo>
                    <a:lnTo>
                      <a:pt x="86" y="321"/>
                    </a:lnTo>
                    <a:lnTo>
                      <a:pt x="90" y="325"/>
                    </a:lnTo>
                    <a:lnTo>
                      <a:pt x="90" y="334"/>
                    </a:lnTo>
                    <a:lnTo>
                      <a:pt x="93" y="338"/>
                    </a:lnTo>
                    <a:lnTo>
                      <a:pt x="93" y="347"/>
                    </a:lnTo>
                    <a:lnTo>
                      <a:pt x="97" y="351"/>
                    </a:lnTo>
                    <a:lnTo>
                      <a:pt x="97" y="360"/>
                    </a:lnTo>
                    <a:lnTo>
                      <a:pt x="100" y="364"/>
                    </a:lnTo>
                    <a:lnTo>
                      <a:pt x="100" y="368"/>
                    </a:lnTo>
                    <a:lnTo>
                      <a:pt x="104" y="372"/>
                    </a:lnTo>
                    <a:lnTo>
                      <a:pt x="104" y="381"/>
                    </a:lnTo>
                    <a:lnTo>
                      <a:pt x="108" y="385"/>
                    </a:lnTo>
                    <a:lnTo>
                      <a:pt x="108" y="394"/>
                    </a:lnTo>
                    <a:lnTo>
                      <a:pt x="111" y="398"/>
                    </a:lnTo>
                    <a:lnTo>
                      <a:pt x="111" y="402"/>
                    </a:lnTo>
                    <a:lnTo>
                      <a:pt x="115" y="407"/>
                    </a:lnTo>
                    <a:lnTo>
                      <a:pt x="115" y="415"/>
                    </a:lnTo>
                    <a:lnTo>
                      <a:pt x="118" y="420"/>
                    </a:lnTo>
                    <a:lnTo>
                      <a:pt x="118" y="428"/>
                    </a:lnTo>
                    <a:lnTo>
                      <a:pt x="122" y="432"/>
                    </a:lnTo>
                    <a:lnTo>
                      <a:pt x="122" y="441"/>
                    </a:lnTo>
                    <a:lnTo>
                      <a:pt x="129" y="450"/>
                    </a:lnTo>
                    <a:lnTo>
                      <a:pt x="129" y="458"/>
                    </a:lnTo>
                    <a:lnTo>
                      <a:pt x="133" y="462"/>
                    </a:lnTo>
                    <a:lnTo>
                      <a:pt x="133" y="471"/>
                    </a:lnTo>
                    <a:lnTo>
                      <a:pt x="136" y="475"/>
                    </a:lnTo>
                    <a:lnTo>
                      <a:pt x="136" y="479"/>
                    </a:lnTo>
                    <a:lnTo>
                      <a:pt x="140" y="484"/>
                    </a:lnTo>
                    <a:lnTo>
                      <a:pt x="140" y="492"/>
                    </a:lnTo>
                    <a:lnTo>
                      <a:pt x="144" y="497"/>
                    </a:lnTo>
                    <a:lnTo>
                      <a:pt x="144" y="501"/>
                    </a:lnTo>
                    <a:lnTo>
                      <a:pt x="147" y="505"/>
                    </a:lnTo>
                    <a:lnTo>
                      <a:pt x="147" y="514"/>
                    </a:lnTo>
                    <a:lnTo>
                      <a:pt x="154" y="522"/>
                    </a:lnTo>
                    <a:lnTo>
                      <a:pt x="154" y="531"/>
                    </a:lnTo>
                    <a:lnTo>
                      <a:pt x="158" y="535"/>
                    </a:lnTo>
                    <a:lnTo>
                      <a:pt x="158" y="539"/>
                    </a:lnTo>
                    <a:lnTo>
                      <a:pt x="162" y="544"/>
                    </a:lnTo>
                    <a:lnTo>
                      <a:pt x="162" y="552"/>
                    </a:lnTo>
                    <a:lnTo>
                      <a:pt x="169" y="561"/>
                    </a:lnTo>
                    <a:lnTo>
                      <a:pt x="169" y="569"/>
                    </a:lnTo>
                    <a:lnTo>
                      <a:pt x="172" y="574"/>
                    </a:lnTo>
                    <a:lnTo>
                      <a:pt x="172" y="578"/>
                    </a:lnTo>
                    <a:lnTo>
                      <a:pt x="176" y="582"/>
                    </a:lnTo>
                    <a:lnTo>
                      <a:pt x="176" y="587"/>
                    </a:lnTo>
                    <a:lnTo>
                      <a:pt x="180" y="591"/>
                    </a:lnTo>
                    <a:lnTo>
                      <a:pt x="180" y="599"/>
                    </a:lnTo>
                    <a:lnTo>
                      <a:pt x="183" y="604"/>
                    </a:lnTo>
                    <a:lnTo>
                      <a:pt x="187" y="608"/>
                    </a:lnTo>
                    <a:lnTo>
                      <a:pt x="187" y="612"/>
                    </a:lnTo>
                    <a:lnTo>
                      <a:pt x="190" y="616"/>
                    </a:lnTo>
                    <a:lnTo>
                      <a:pt x="190" y="621"/>
                    </a:lnTo>
                    <a:lnTo>
                      <a:pt x="198" y="629"/>
                    </a:lnTo>
                    <a:lnTo>
                      <a:pt x="198" y="638"/>
                    </a:lnTo>
                    <a:lnTo>
                      <a:pt x="205" y="646"/>
                    </a:lnTo>
                    <a:lnTo>
                      <a:pt x="205" y="651"/>
                    </a:lnTo>
                    <a:lnTo>
                      <a:pt x="212" y="659"/>
                    </a:lnTo>
                    <a:lnTo>
                      <a:pt x="212" y="668"/>
                    </a:lnTo>
                    <a:lnTo>
                      <a:pt x="216" y="672"/>
                    </a:lnTo>
                    <a:lnTo>
                      <a:pt x="223" y="681"/>
                    </a:lnTo>
                    <a:lnTo>
                      <a:pt x="223" y="685"/>
                    </a:lnTo>
                    <a:lnTo>
                      <a:pt x="230" y="694"/>
                    </a:lnTo>
                    <a:lnTo>
                      <a:pt x="230" y="698"/>
                    </a:lnTo>
                    <a:lnTo>
                      <a:pt x="237" y="706"/>
                    </a:lnTo>
                    <a:lnTo>
                      <a:pt x="237" y="711"/>
                    </a:lnTo>
                    <a:lnTo>
                      <a:pt x="241" y="715"/>
                    </a:lnTo>
                    <a:lnTo>
                      <a:pt x="244" y="719"/>
                    </a:lnTo>
                    <a:lnTo>
                      <a:pt x="248" y="723"/>
                    </a:lnTo>
                    <a:lnTo>
                      <a:pt x="252" y="728"/>
                    </a:lnTo>
                    <a:lnTo>
                      <a:pt x="255" y="732"/>
                    </a:lnTo>
                    <a:lnTo>
                      <a:pt x="262" y="741"/>
                    </a:lnTo>
                    <a:lnTo>
                      <a:pt x="262" y="745"/>
                    </a:lnTo>
                    <a:lnTo>
                      <a:pt x="266" y="745"/>
                    </a:lnTo>
                    <a:lnTo>
                      <a:pt x="270" y="749"/>
                    </a:lnTo>
                    <a:lnTo>
                      <a:pt x="273" y="753"/>
                    </a:lnTo>
                    <a:lnTo>
                      <a:pt x="277" y="758"/>
                    </a:lnTo>
                    <a:lnTo>
                      <a:pt x="280" y="758"/>
                    </a:lnTo>
                    <a:lnTo>
                      <a:pt x="284" y="762"/>
                    </a:lnTo>
                    <a:lnTo>
                      <a:pt x="288" y="762"/>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2" name="Freeform 78"/>
              <p:cNvSpPr>
                <a:spLocks/>
              </p:cNvSpPr>
              <p:nvPr/>
            </p:nvSpPr>
            <p:spPr bwMode="auto">
              <a:xfrm>
                <a:off x="2927351" y="4368800"/>
                <a:ext cx="519113" cy="1027113"/>
              </a:xfrm>
              <a:custGeom>
                <a:avLst/>
                <a:gdLst/>
                <a:ahLst/>
                <a:cxnLst>
                  <a:cxn ang="0">
                    <a:pos x="7" y="638"/>
                  </a:cxn>
                  <a:cxn ang="0">
                    <a:pos x="18" y="643"/>
                  </a:cxn>
                  <a:cxn ang="0">
                    <a:pos x="28" y="647"/>
                  </a:cxn>
                  <a:cxn ang="0">
                    <a:pos x="39" y="647"/>
                  </a:cxn>
                  <a:cxn ang="0">
                    <a:pos x="50" y="643"/>
                  </a:cxn>
                  <a:cxn ang="0">
                    <a:pos x="61" y="638"/>
                  </a:cxn>
                  <a:cxn ang="0">
                    <a:pos x="72" y="634"/>
                  </a:cxn>
                  <a:cxn ang="0">
                    <a:pos x="82" y="625"/>
                  </a:cxn>
                  <a:cxn ang="0">
                    <a:pos x="93" y="617"/>
                  </a:cxn>
                  <a:cxn ang="0">
                    <a:pos x="104" y="604"/>
                  </a:cxn>
                  <a:cxn ang="0">
                    <a:pos x="115" y="587"/>
                  </a:cxn>
                  <a:cxn ang="0">
                    <a:pos x="129" y="570"/>
                  </a:cxn>
                  <a:cxn ang="0">
                    <a:pos x="140" y="553"/>
                  </a:cxn>
                  <a:cxn ang="0">
                    <a:pos x="147" y="531"/>
                  </a:cxn>
                  <a:cxn ang="0">
                    <a:pos x="158" y="510"/>
                  </a:cxn>
                  <a:cxn ang="0">
                    <a:pos x="169" y="493"/>
                  </a:cxn>
                  <a:cxn ang="0">
                    <a:pos x="173" y="480"/>
                  </a:cxn>
                  <a:cxn ang="0">
                    <a:pos x="183" y="459"/>
                  </a:cxn>
                  <a:cxn ang="0">
                    <a:pos x="187" y="446"/>
                  </a:cxn>
                  <a:cxn ang="0">
                    <a:pos x="198" y="424"/>
                  </a:cxn>
                  <a:cxn ang="0">
                    <a:pos x="201" y="407"/>
                  </a:cxn>
                  <a:cxn ang="0">
                    <a:pos x="212" y="386"/>
                  </a:cxn>
                  <a:cxn ang="0">
                    <a:pos x="216" y="364"/>
                  </a:cxn>
                  <a:cxn ang="0">
                    <a:pos x="223" y="351"/>
                  </a:cxn>
                  <a:cxn ang="0">
                    <a:pos x="227" y="334"/>
                  </a:cxn>
                  <a:cxn ang="0">
                    <a:pos x="237" y="313"/>
                  </a:cxn>
                  <a:cxn ang="0">
                    <a:pos x="241" y="287"/>
                  </a:cxn>
                  <a:cxn ang="0">
                    <a:pos x="248" y="274"/>
                  </a:cxn>
                  <a:cxn ang="0">
                    <a:pos x="252" y="253"/>
                  </a:cxn>
                  <a:cxn ang="0">
                    <a:pos x="259" y="240"/>
                  </a:cxn>
                  <a:cxn ang="0">
                    <a:pos x="263" y="219"/>
                  </a:cxn>
                  <a:cxn ang="0">
                    <a:pos x="270" y="202"/>
                  </a:cxn>
                  <a:cxn ang="0">
                    <a:pos x="273" y="185"/>
                  </a:cxn>
                  <a:cxn ang="0">
                    <a:pos x="281" y="167"/>
                  </a:cxn>
                  <a:cxn ang="0">
                    <a:pos x="284" y="146"/>
                  </a:cxn>
                  <a:cxn ang="0">
                    <a:pos x="291" y="129"/>
                  </a:cxn>
                  <a:cxn ang="0">
                    <a:pos x="295" y="107"/>
                  </a:cxn>
                  <a:cxn ang="0">
                    <a:pos x="302" y="90"/>
                  </a:cxn>
                  <a:cxn ang="0">
                    <a:pos x="306" y="69"/>
                  </a:cxn>
                  <a:cxn ang="0">
                    <a:pos x="313" y="52"/>
                  </a:cxn>
                  <a:cxn ang="0">
                    <a:pos x="317" y="30"/>
                  </a:cxn>
                  <a:cxn ang="0">
                    <a:pos x="324" y="13"/>
                  </a:cxn>
                </a:cxnLst>
                <a:rect l="0" t="0" r="r" b="b"/>
                <a:pathLst>
                  <a:path w="327" h="647">
                    <a:moveTo>
                      <a:pt x="0" y="634"/>
                    </a:moveTo>
                    <a:lnTo>
                      <a:pt x="3" y="638"/>
                    </a:lnTo>
                    <a:lnTo>
                      <a:pt x="7" y="638"/>
                    </a:lnTo>
                    <a:lnTo>
                      <a:pt x="10" y="643"/>
                    </a:lnTo>
                    <a:lnTo>
                      <a:pt x="14" y="643"/>
                    </a:lnTo>
                    <a:lnTo>
                      <a:pt x="18" y="643"/>
                    </a:lnTo>
                    <a:lnTo>
                      <a:pt x="21" y="647"/>
                    </a:lnTo>
                    <a:lnTo>
                      <a:pt x="25" y="647"/>
                    </a:lnTo>
                    <a:lnTo>
                      <a:pt x="28" y="647"/>
                    </a:lnTo>
                    <a:lnTo>
                      <a:pt x="32" y="647"/>
                    </a:lnTo>
                    <a:lnTo>
                      <a:pt x="36" y="647"/>
                    </a:lnTo>
                    <a:lnTo>
                      <a:pt x="39" y="647"/>
                    </a:lnTo>
                    <a:lnTo>
                      <a:pt x="43" y="647"/>
                    </a:lnTo>
                    <a:lnTo>
                      <a:pt x="46" y="647"/>
                    </a:lnTo>
                    <a:lnTo>
                      <a:pt x="50" y="643"/>
                    </a:lnTo>
                    <a:lnTo>
                      <a:pt x="54" y="643"/>
                    </a:lnTo>
                    <a:lnTo>
                      <a:pt x="57" y="643"/>
                    </a:lnTo>
                    <a:lnTo>
                      <a:pt x="61" y="638"/>
                    </a:lnTo>
                    <a:lnTo>
                      <a:pt x="64" y="638"/>
                    </a:lnTo>
                    <a:lnTo>
                      <a:pt x="68" y="638"/>
                    </a:lnTo>
                    <a:lnTo>
                      <a:pt x="72" y="634"/>
                    </a:lnTo>
                    <a:lnTo>
                      <a:pt x="75" y="630"/>
                    </a:lnTo>
                    <a:lnTo>
                      <a:pt x="79" y="630"/>
                    </a:lnTo>
                    <a:lnTo>
                      <a:pt x="82" y="625"/>
                    </a:lnTo>
                    <a:lnTo>
                      <a:pt x="86" y="621"/>
                    </a:lnTo>
                    <a:lnTo>
                      <a:pt x="90" y="617"/>
                    </a:lnTo>
                    <a:lnTo>
                      <a:pt x="93" y="617"/>
                    </a:lnTo>
                    <a:lnTo>
                      <a:pt x="97" y="613"/>
                    </a:lnTo>
                    <a:lnTo>
                      <a:pt x="100" y="608"/>
                    </a:lnTo>
                    <a:lnTo>
                      <a:pt x="104" y="604"/>
                    </a:lnTo>
                    <a:lnTo>
                      <a:pt x="108" y="600"/>
                    </a:lnTo>
                    <a:lnTo>
                      <a:pt x="115" y="591"/>
                    </a:lnTo>
                    <a:lnTo>
                      <a:pt x="115" y="587"/>
                    </a:lnTo>
                    <a:lnTo>
                      <a:pt x="118" y="583"/>
                    </a:lnTo>
                    <a:lnTo>
                      <a:pt x="122" y="578"/>
                    </a:lnTo>
                    <a:lnTo>
                      <a:pt x="129" y="570"/>
                    </a:lnTo>
                    <a:lnTo>
                      <a:pt x="129" y="566"/>
                    </a:lnTo>
                    <a:lnTo>
                      <a:pt x="133" y="561"/>
                    </a:lnTo>
                    <a:lnTo>
                      <a:pt x="140" y="553"/>
                    </a:lnTo>
                    <a:lnTo>
                      <a:pt x="140" y="548"/>
                    </a:lnTo>
                    <a:lnTo>
                      <a:pt x="147" y="540"/>
                    </a:lnTo>
                    <a:lnTo>
                      <a:pt x="147" y="531"/>
                    </a:lnTo>
                    <a:lnTo>
                      <a:pt x="151" y="527"/>
                    </a:lnTo>
                    <a:lnTo>
                      <a:pt x="158" y="518"/>
                    </a:lnTo>
                    <a:lnTo>
                      <a:pt x="158" y="510"/>
                    </a:lnTo>
                    <a:lnTo>
                      <a:pt x="165" y="501"/>
                    </a:lnTo>
                    <a:lnTo>
                      <a:pt x="165" y="497"/>
                    </a:lnTo>
                    <a:lnTo>
                      <a:pt x="169" y="493"/>
                    </a:lnTo>
                    <a:lnTo>
                      <a:pt x="169" y="488"/>
                    </a:lnTo>
                    <a:lnTo>
                      <a:pt x="173" y="484"/>
                    </a:lnTo>
                    <a:lnTo>
                      <a:pt x="173" y="480"/>
                    </a:lnTo>
                    <a:lnTo>
                      <a:pt x="180" y="471"/>
                    </a:lnTo>
                    <a:lnTo>
                      <a:pt x="180" y="463"/>
                    </a:lnTo>
                    <a:lnTo>
                      <a:pt x="183" y="459"/>
                    </a:lnTo>
                    <a:lnTo>
                      <a:pt x="183" y="454"/>
                    </a:lnTo>
                    <a:lnTo>
                      <a:pt x="187" y="450"/>
                    </a:lnTo>
                    <a:lnTo>
                      <a:pt x="187" y="446"/>
                    </a:lnTo>
                    <a:lnTo>
                      <a:pt x="191" y="441"/>
                    </a:lnTo>
                    <a:lnTo>
                      <a:pt x="191" y="433"/>
                    </a:lnTo>
                    <a:lnTo>
                      <a:pt x="198" y="424"/>
                    </a:lnTo>
                    <a:lnTo>
                      <a:pt x="198" y="416"/>
                    </a:lnTo>
                    <a:lnTo>
                      <a:pt x="201" y="411"/>
                    </a:lnTo>
                    <a:lnTo>
                      <a:pt x="201" y="407"/>
                    </a:lnTo>
                    <a:lnTo>
                      <a:pt x="205" y="403"/>
                    </a:lnTo>
                    <a:lnTo>
                      <a:pt x="205" y="394"/>
                    </a:lnTo>
                    <a:lnTo>
                      <a:pt x="212" y="386"/>
                    </a:lnTo>
                    <a:lnTo>
                      <a:pt x="212" y="377"/>
                    </a:lnTo>
                    <a:lnTo>
                      <a:pt x="216" y="373"/>
                    </a:lnTo>
                    <a:lnTo>
                      <a:pt x="216" y="364"/>
                    </a:lnTo>
                    <a:lnTo>
                      <a:pt x="219" y="360"/>
                    </a:lnTo>
                    <a:lnTo>
                      <a:pt x="219" y="356"/>
                    </a:lnTo>
                    <a:lnTo>
                      <a:pt x="223" y="351"/>
                    </a:lnTo>
                    <a:lnTo>
                      <a:pt x="223" y="347"/>
                    </a:lnTo>
                    <a:lnTo>
                      <a:pt x="227" y="343"/>
                    </a:lnTo>
                    <a:lnTo>
                      <a:pt x="227" y="334"/>
                    </a:lnTo>
                    <a:lnTo>
                      <a:pt x="230" y="330"/>
                    </a:lnTo>
                    <a:lnTo>
                      <a:pt x="230" y="322"/>
                    </a:lnTo>
                    <a:lnTo>
                      <a:pt x="237" y="313"/>
                    </a:lnTo>
                    <a:lnTo>
                      <a:pt x="237" y="300"/>
                    </a:lnTo>
                    <a:lnTo>
                      <a:pt x="241" y="296"/>
                    </a:lnTo>
                    <a:lnTo>
                      <a:pt x="241" y="287"/>
                    </a:lnTo>
                    <a:lnTo>
                      <a:pt x="245" y="283"/>
                    </a:lnTo>
                    <a:lnTo>
                      <a:pt x="245" y="279"/>
                    </a:lnTo>
                    <a:lnTo>
                      <a:pt x="248" y="274"/>
                    </a:lnTo>
                    <a:lnTo>
                      <a:pt x="248" y="266"/>
                    </a:lnTo>
                    <a:lnTo>
                      <a:pt x="252" y="262"/>
                    </a:lnTo>
                    <a:lnTo>
                      <a:pt x="252" y="253"/>
                    </a:lnTo>
                    <a:lnTo>
                      <a:pt x="255" y="249"/>
                    </a:lnTo>
                    <a:lnTo>
                      <a:pt x="255" y="244"/>
                    </a:lnTo>
                    <a:lnTo>
                      <a:pt x="259" y="240"/>
                    </a:lnTo>
                    <a:lnTo>
                      <a:pt x="259" y="232"/>
                    </a:lnTo>
                    <a:lnTo>
                      <a:pt x="263" y="227"/>
                    </a:lnTo>
                    <a:lnTo>
                      <a:pt x="263" y="219"/>
                    </a:lnTo>
                    <a:lnTo>
                      <a:pt x="266" y="214"/>
                    </a:lnTo>
                    <a:lnTo>
                      <a:pt x="266" y="206"/>
                    </a:lnTo>
                    <a:lnTo>
                      <a:pt x="270" y="202"/>
                    </a:lnTo>
                    <a:lnTo>
                      <a:pt x="270" y="197"/>
                    </a:lnTo>
                    <a:lnTo>
                      <a:pt x="273" y="193"/>
                    </a:lnTo>
                    <a:lnTo>
                      <a:pt x="273" y="185"/>
                    </a:lnTo>
                    <a:lnTo>
                      <a:pt x="277" y="180"/>
                    </a:lnTo>
                    <a:lnTo>
                      <a:pt x="277" y="172"/>
                    </a:lnTo>
                    <a:lnTo>
                      <a:pt x="281" y="167"/>
                    </a:lnTo>
                    <a:lnTo>
                      <a:pt x="281" y="159"/>
                    </a:lnTo>
                    <a:lnTo>
                      <a:pt x="284" y="155"/>
                    </a:lnTo>
                    <a:lnTo>
                      <a:pt x="284" y="146"/>
                    </a:lnTo>
                    <a:lnTo>
                      <a:pt x="288" y="142"/>
                    </a:lnTo>
                    <a:lnTo>
                      <a:pt x="288" y="133"/>
                    </a:lnTo>
                    <a:lnTo>
                      <a:pt x="291" y="129"/>
                    </a:lnTo>
                    <a:lnTo>
                      <a:pt x="291" y="120"/>
                    </a:lnTo>
                    <a:lnTo>
                      <a:pt x="295" y="116"/>
                    </a:lnTo>
                    <a:lnTo>
                      <a:pt x="295" y="107"/>
                    </a:lnTo>
                    <a:lnTo>
                      <a:pt x="299" y="103"/>
                    </a:lnTo>
                    <a:lnTo>
                      <a:pt x="299" y="95"/>
                    </a:lnTo>
                    <a:lnTo>
                      <a:pt x="302" y="90"/>
                    </a:lnTo>
                    <a:lnTo>
                      <a:pt x="302" y="82"/>
                    </a:lnTo>
                    <a:lnTo>
                      <a:pt x="306" y="77"/>
                    </a:lnTo>
                    <a:lnTo>
                      <a:pt x="306" y="69"/>
                    </a:lnTo>
                    <a:lnTo>
                      <a:pt x="309" y="65"/>
                    </a:lnTo>
                    <a:lnTo>
                      <a:pt x="309" y="56"/>
                    </a:lnTo>
                    <a:lnTo>
                      <a:pt x="313" y="52"/>
                    </a:lnTo>
                    <a:lnTo>
                      <a:pt x="313" y="43"/>
                    </a:lnTo>
                    <a:lnTo>
                      <a:pt x="317" y="39"/>
                    </a:lnTo>
                    <a:lnTo>
                      <a:pt x="317" y="30"/>
                    </a:lnTo>
                    <a:lnTo>
                      <a:pt x="320" y="26"/>
                    </a:lnTo>
                    <a:lnTo>
                      <a:pt x="320" y="18"/>
                    </a:lnTo>
                    <a:lnTo>
                      <a:pt x="324" y="13"/>
                    </a:lnTo>
                    <a:lnTo>
                      <a:pt x="324" y="5"/>
                    </a:lnTo>
                    <a:lnTo>
                      <a:pt x="327"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3" name="Freeform 79"/>
              <p:cNvSpPr>
                <a:spLocks/>
              </p:cNvSpPr>
              <p:nvPr/>
            </p:nvSpPr>
            <p:spPr bwMode="auto">
              <a:xfrm>
                <a:off x="3446463" y="3098800"/>
                <a:ext cx="441325" cy="1270000"/>
              </a:xfrm>
              <a:custGeom>
                <a:avLst/>
                <a:gdLst/>
                <a:ahLst/>
                <a:cxnLst>
                  <a:cxn ang="0">
                    <a:pos x="4" y="788"/>
                  </a:cxn>
                  <a:cxn ang="0">
                    <a:pos x="8" y="766"/>
                  </a:cxn>
                  <a:cxn ang="0">
                    <a:pos x="15" y="745"/>
                  </a:cxn>
                  <a:cxn ang="0">
                    <a:pos x="18" y="723"/>
                  </a:cxn>
                  <a:cxn ang="0">
                    <a:pos x="26" y="706"/>
                  </a:cxn>
                  <a:cxn ang="0">
                    <a:pos x="29" y="685"/>
                  </a:cxn>
                  <a:cxn ang="0">
                    <a:pos x="36" y="668"/>
                  </a:cxn>
                  <a:cxn ang="0">
                    <a:pos x="40" y="646"/>
                  </a:cxn>
                  <a:cxn ang="0">
                    <a:pos x="47" y="629"/>
                  </a:cxn>
                  <a:cxn ang="0">
                    <a:pos x="51" y="608"/>
                  </a:cxn>
                  <a:cxn ang="0">
                    <a:pos x="58" y="586"/>
                  </a:cxn>
                  <a:cxn ang="0">
                    <a:pos x="62" y="569"/>
                  </a:cxn>
                  <a:cxn ang="0">
                    <a:pos x="69" y="548"/>
                  </a:cxn>
                  <a:cxn ang="0">
                    <a:pos x="72" y="531"/>
                  </a:cxn>
                  <a:cxn ang="0">
                    <a:pos x="80" y="509"/>
                  </a:cxn>
                  <a:cxn ang="0">
                    <a:pos x="83" y="492"/>
                  </a:cxn>
                  <a:cxn ang="0">
                    <a:pos x="90" y="475"/>
                  </a:cxn>
                  <a:cxn ang="0">
                    <a:pos x="94" y="454"/>
                  </a:cxn>
                  <a:cxn ang="0">
                    <a:pos x="101" y="437"/>
                  </a:cxn>
                  <a:cxn ang="0">
                    <a:pos x="105" y="415"/>
                  </a:cxn>
                  <a:cxn ang="0">
                    <a:pos x="112" y="398"/>
                  </a:cxn>
                  <a:cxn ang="0">
                    <a:pos x="116" y="377"/>
                  </a:cxn>
                  <a:cxn ang="0">
                    <a:pos x="123" y="364"/>
                  </a:cxn>
                  <a:cxn ang="0">
                    <a:pos x="126" y="342"/>
                  </a:cxn>
                  <a:cxn ang="0">
                    <a:pos x="134" y="330"/>
                  </a:cxn>
                  <a:cxn ang="0">
                    <a:pos x="137" y="308"/>
                  </a:cxn>
                  <a:cxn ang="0">
                    <a:pos x="148" y="282"/>
                  </a:cxn>
                  <a:cxn ang="0">
                    <a:pos x="152" y="265"/>
                  </a:cxn>
                  <a:cxn ang="0">
                    <a:pos x="159" y="252"/>
                  </a:cxn>
                  <a:cxn ang="0">
                    <a:pos x="162" y="235"/>
                  </a:cxn>
                  <a:cxn ang="0">
                    <a:pos x="170" y="223"/>
                  </a:cxn>
                  <a:cxn ang="0">
                    <a:pos x="173" y="205"/>
                  </a:cxn>
                  <a:cxn ang="0">
                    <a:pos x="180" y="193"/>
                  </a:cxn>
                  <a:cxn ang="0">
                    <a:pos x="188" y="167"/>
                  </a:cxn>
                  <a:cxn ang="0">
                    <a:pos x="198" y="145"/>
                  </a:cxn>
                  <a:cxn ang="0">
                    <a:pos x="206" y="124"/>
                  </a:cxn>
                  <a:cxn ang="0">
                    <a:pos x="220" y="98"/>
                  </a:cxn>
                  <a:cxn ang="0">
                    <a:pos x="227" y="77"/>
                  </a:cxn>
                  <a:cxn ang="0">
                    <a:pos x="238" y="60"/>
                  </a:cxn>
                  <a:cxn ang="0">
                    <a:pos x="252" y="38"/>
                  </a:cxn>
                  <a:cxn ang="0">
                    <a:pos x="260" y="26"/>
                  </a:cxn>
                  <a:cxn ang="0">
                    <a:pos x="270" y="8"/>
                  </a:cxn>
                </a:cxnLst>
                <a:rect l="0" t="0" r="r" b="b"/>
                <a:pathLst>
                  <a:path w="278" h="800">
                    <a:moveTo>
                      <a:pt x="0" y="800"/>
                    </a:moveTo>
                    <a:lnTo>
                      <a:pt x="0" y="792"/>
                    </a:lnTo>
                    <a:lnTo>
                      <a:pt x="4" y="788"/>
                    </a:lnTo>
                    <a:lnTo>
                      <a:pt x="4" y="779"/>
                    </a:lnTo>
                    <a:lnTo>
                      <a:pt x="8" y="775"/>
                    </a:lnTo>
                    <a:lnTo>
                      <a:pt x="8" y="766"/>
                    </a:lnTo>
                    <a:lnTo>
                      <a:pt x="11" y="762"/>
                    </a:lnTo>
                    <a:lnTo>
                      <a:pt x="11" y="749"/>
                    </a:lnTo>
                    <a:lnTo>
                      <a:pt x="15" y="745"/>
                    </a:lnTo>
                    <a:lnTo>
                      <a:pt x="15" y="741"/>
                    </a:lnTo>
                    <a:lnTo>
                      <a:pt x="18" y="736"/>
                    </a:lnTo>
                    <a:lnTo>
                      <a:pt x="18" y="723"/>
                    </a:lnTo>
                    <a:lnTo>
                      <a:pt x="22" y="719"/>
                    </a:lnTo>
                    <a:lnTo>
                      <a:pt x="22" y="711"/>
                    </a:lnTo>
                    <a:lnTo>
                      <a:pt x="26" y="706"/>
                    </a:lnTo>
                    <a:lnTo>
                      <a:pt x="26" y="698"/>
                    </a:lnTo>
                    <a:lnTo>
                      <a:pt x="29" y="693"/>
                    </a:lnTo>
                    <a:lnTo>
                      <a:pt x="29" y="685"/>
                    </a:lnTo>
                    <a:lnTo>
                      <a:pt x="33" y="681"/>
                    </a:lnTo>
                    <a:lnTo>
                      <a:pt x="33" y="672"/>
                    </a:lnTo>
                    <a:lnTo>
                      <a:pt x="36" y="668"/>
                    </a:lnTo>
                    <a:lnTo>
                      <a:pt x="36" y="659"/>
                    </a:lnTo>
                    <a:lnTo>
                      <a:pt x="40" y="655"/>
                    </a:lnTo>
                    <a:lnTo>
                      <a:pt x="40" y="646"/>
                    </a:lnTo>
                    <a:lnTo>
                      <a:pt x="44" y="642"/>
                    </a:lnTo>
                    <a:lnTo>
                      <a:pt x="44" y="633"/>
                    </a:lnTo>
                    <a:lnTo>
                      <a:pt x="47" y="629"/>
                    </a:lnTo>
                    <a:lnTo>
                      <a:pt x="47" y="621"/>
                    </a:lnTo>
                    <a:lnTo>
                      <a:pt x="51" y="616"/>
                    </a:lnTo>
                    <a:lnTo>
                      <a:pt x="51" y="608"/>
                    </a:lnTo>
                    <a:lnTo>
                      <a:pt x="54" y="604"/>
                    </a:lnTo>
                    <a:lnTo>
                      <a:pt x="54" y="591"/>
                    </a:lnTo>
                    <a:lnTo>
                      <a:pt x="58" y="586"/>
                    </a:lnTo>
                    <a:lnTo>
                      <a:pt x="58" y="578"/>
                    </a:lnTo>
                    <a:lnTo>
                      <a:pt x="62" y="574"/>
                    </a:lnTo>
                    <a:lnTo>
                      <a:pt x="62" y="569"/>
                    </a:lnTo>
                    <a:lnTo>
                      <a:pt x="65" y="565"/>
                    </a:lnTo>
                    <a:lnTo>
                      <a:pt x="65" y="552"/>
                    </a:lnTo>
                    <a:lnTo>
                      <a:pt x="69" y="548"/>
                    </a:lnTo>
                    <a:lnTo>
                      <a:pt x="69" y="539"/>
                    </a:lnTo>
                    <a:lnTo>
                      <a:pt x="72" y="535"/>
                    </a:lnTo>
                    <a:lnTo>
                      <a:pt x="72" y="531"/>
                    </a:lnTo>
                    <a:lnTo>
                      <a:pt x="76" y="526"/>
                    </a:lnTo>
                    <a:lnTo>
                      <a:pt x="76" y="514"/>
                    </a:lnTo>
                    <a:lnTo>
                      <a:pt x="80" y="509"/>
                    </a:lnTo>
                    <a:lnTo>
                      <a:pt x="80" y="501"/>
                    </a:lnTo>
                    <a:lnTo>
                      <a:pt x="83" y="496"/>
                    </a:lnTo>
                    <a:lnTo>
                      <a:pt x="83" y="492"/>
                    </a:lnTo>
                    <a:lnTo>
                      <a:pt x="87" y="488"/>
                    </a:lnTo>
                    <a:lnTo>
                      <a:pt x="87" y="479"/>
                    </a:lnTo>
                    <a:lnTo>
                      <a:pt x="90" y="475"/>
                    </a:lnTo>
                    <a:lnTo>
                      <a:pt x="90" y="462"/>
                    </a:lnTo>
                    <a:lnTo>
                      <a:pt x="94" y="458"/>
                    </a:lnTo>
                    <a:lnTo>
                      <a:pt x="94" y="454"/>
                    </a:lnTo>
                    <a:lnTo>
                      <a:pt x="98" y="449"/>
                    </a:lnTo>
                    <a:lnTo>
                      <a:pt x="98" y="441"/>
                    </a:lnTo>
                    <a:lnTo>
                      <a:pt x="101" y="437"/>
                    </a:lnTo>
                    <a:lnTo>
                      <a:pt x="101" y="428"/>
                    </a:lnTo>
                    <a:lnTo>
                      <a:pt x="105" y="424"/>
                    </a:lnTo>
                    <a:lnTo>
                      <a:pt x="105" y="415"/>
                    </a:lnTo>
                    <a:lnTo>
                      <a:pt x="108" y="411"/>
                    </a:lnTo>
                    <a:lnTo>
                      <a:pt x="108" y="402"/>
                    </a:lnTo>
                    <a:lnTo>
                      <a:pt x="112" y="398"/>
                    </a:lnTo>
                    <a:lnTo>
                      <a:pt x="112" y="389"/>
                    </a:lnTo>
                    <a:lnTo>
                      <a:pt x="116" y="385"/>
                    </a:lnTo>
                    <a:lnTo>
                      <a:pt x="116" y="377"/>
                    </a:lnTo>
                    <a:lnTo>
                      <a:pt x="119" y="372"/>
                    </a:lnTo>
                    <a:lnTo>
                      <a:pt x="119" y="368"/>
                    </a:lnTo>
                    <a:lnTo>
                      <a:pt x="123" y="364"/>
                    </a:lnTo>
                    <a:lnTo>
                      <a:pt x="123" y="355"/>
                    </a:lnTo>
                    <a:lnTo>
                      <a:pt x="126" y="351"/>
                    </a:lnTo>
                    <a:lnTo>
                      <a:pt x="126" y="342"/>
                    </a:lnTo>
                    <a:lnTo>
                      <a:pt x="130" y="338"/>
                    </a:lnTo>
                    <a:lnTo>
                      <a:pt x="130" y="334"/>
                    </a:lnTo>
                    <a:lnTo>
                      <a:pt x="134" y="330"/>
                    </a:lnTo>
                    <a:lnTo>
                      <a:pt x="134" y="321"/>
                    </a:lnTo>
                    <a:lnTo>
                      <a:pt x="137" y="317"/>
                    </a:lnTo>
                    <a:lnTo>
                      <a:pt x="137" y="308"/>
                    </a:lnTo>
                    <a:lnTo>
                      <a:pt x="144" y="300"/>
                    </a:lnTo>
                    <a:lnTo>
                      <a:pt x="144" y="287"/>
                    </a:lnTo>
                    <a:lnTo>
                      <a:pt x="148" y="282"/>
                    </a:lnTo>
                    <a:lnTo>
                      <a:pt x="148" y="278"/>
                    </a:lnTo>
                    <a:lnTo>
                      <a:pt x="152" y="274"/>
                    </a:lnTo>
                    <a:lnTo>
                      <a:pt x="152" y="265"/>
                    </a:lnTo>
                    <a:lnTo>
                      <a:pt x="155" y="261"/>
                    </a:lnTo>
                    <a:lnTo>
                      <a:pt x="155" y="257"/>
                    </a:lnTo>
                    <a:lnTo>
                      <a:pt x="159" y="252"/>
                    </a:lnTo>
                    <a:lnTo>
                      <a:pt x="159" y="244"/>
                    </a:lnTo>
                    <a:lnTo>
                      <a:pt x="162" y="240"/>
                    </a:lnTo>
                    <a:lnTo>
                      <a:pt x="162" y="235"/>
                    </a:lnTo>
                    <a:lnTo>
                      <a:pt x="166" y="231"/>
                    </a:lnTo>
                    <a:lnTo>
                      <a:pt x="166" y="227"/>
                    </a:lnTo>
                    <a:lnTo>
                      <a:pt x="170" y="223"/>
                    </a:lnTo>
                    <a:lnTo>
                      <a:pt x="170" y="214"/>
                    </a:lnTo>
                    <a:lnTo>
                      <a:pt x="173" y="210"/>
                    </a:lnTo>
                    <a:lnTo>
                      <a:pt x="173" y="205"/>
                    </a:lnTo>
                    <a:lnTo>
                      <a:pt x="177" y="201"/>
                    </a:lnTo>
                    <a:lnTo>
                      <a:pt x="177" y="197"/>
                    </a:lnTo>
                    <a:lnTo>
                      <a:pt x="180" y="193"/>
                    </a:lnTo>
                    <a:lnTo>
                      <a:pt x="180" y="184"/>
                    </a:lnTo>
                    <a:lnTo>
                      <a:pt x="188" y="175"/>
                    </a:lnTo>
                    <a:lnTo>
                      <a:pt x="188" y="167"/>
                    </a:lnTo>
                    <a:lnTo>
                      <a:pt x="195" y="158"/>
                    </a:lnTo>
                    <a:lnTo>
                      <a:pt x="195" y="150"/>
                    </a:lnTo>
                    <a:lnTo>
                      <a:pt x="198" y="145"/>
                    </a:lnTo>
                    <a:lnTo>
                      <a:pt x="198" y="141"/>
                    </a:lnTo>
                    <a:lnTo>
                      <a:pt x="206" y="133"/>
                    </a:lnTo>
                    <a:lnTo>
                      <a:pt x="206" y="124"/>
                    </a:lnTo>
                    <a:lnTo>
                      <a:pt x="213" y="115"/>
                    </a:lnTo>
                    <a:lnTo>
                      <a:pt x="213" y="107"/>
                    </a:lnTo>
                    <a:lnTo>
                      <a:pt x="220" y="98"/>
                    </a:lnTo>
                    <a:lnTo>
                      <a:pt x="220" y="94"/>
                    </a:lnTo>
                    <a:lnTo>
                      <a:pt x="227" y="86"/>
                    </a:lnTo>
                    <a:lnTo>
                      <a:pt x="227" y="77"/>
                    </a:lnTo>
                    <a:lnTo>
                      <a:pt x="231" y="73"/>
                    </a:lnTo>
                    <a:lnTo>
                      <a:pt x="238" y="64"/>
                    </a:lnTo>
                    <a:lnTo>
                      <a:pt x="238" y="60"/>
                    </a:lnTo>
                    <a:lnTo>
                      <a:pt x="245" y="51"/>
                    </a:lnTo>
                    <a:lnTo>
                      <a:pt x="245" y="47"/>
                    </a:lnTo>
                    <a:lnTo>
                      <a:pt x="252" y="38"/>
                    </a:lnTo>
                    <a:lnTo>
                      <a:pt x="252" y="34"/>
                    </a:lnTo>
                    <a:lnTo>
                      <a:pt x="256" y="30"/>
                    </a:lnTo>
                    <a:lnTo>
                      <a:pt x="260" y="26"/>
                    </a:lnTo>
                    <a:lnTo>
                      <a:pt x="267" y="17"/>
                    </a:lnTo>
                    <a:lnTo>
                      <a:pt x="267" y="13"/>
                    </a:lnTo>
                    <a:lnTo>
                      <a:pt x="270" y="8"/>
                    </a:lnTo>
                    <a:lnTo>
                      <a:pt x="274" y="4"/>
                    </a:lnTo>
                    <a:lnTo>
                      <a:pt x="278"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4" name="Freeform 80"/>
              <p:cNvSpPr>
                <a:spLocks/>
              </p:cNvSpPr>
              <p:nvPr/>
            </p:nvSpPr>
            <p:spPr bwMode="auto">
              <a:xfrm>
                <a:off x="3887788" y="3044825"/>
                <a:ext cx="547688" cy="984250"/>
              </a:xfrm>
              <a:custGeom>
                <a:avLst/>
                <a:gdLst/>
                <a:ahLst/>
                <a:cxnLst>
                  <a:cxn ang="0">
                    <a:pos x="7" y="25"/>
                  </a:cxn>
                  <a:cxn ang="0">
                    <a:pos x="18" y="17"/>
                  </a:cxn>
                  <a:cxn ang="0">
                    <a:pos x="28" y="8"/>
                  </a:cxn>
                  <a:cxn ang="0">
                    <a:pos x="39" y="4"/>
                  </a:cxn>
                  <a:cxn ang="0">
                    <a:pos x="50" y="0"/>
                  </a:cxn>
                  <a:cxn ang="0">
                    <a:pos x="61" y="0"/>
                  </a:cxn>
                  <a:cxn ang="0">
                    <a:pos x="72" y="0"/>
                  </a:cxn>
                  <a:cxn ang="0">
                    <a:pos x="83" y="4"/>
                  </a:cxn>
                  <a:cxn ang="0">
                    <a:pos x="93" y="8"/>
                  </a:cxn>
                  <a:cxn ang="0">
                    <a:pos x="104" y="17"/>
                  </a:cxn>
                  <a:cxn ang="0">
                    <a:pos x="115" y="25"/>
                  </a:cxn>
                  <a:cxn ang="0">
                    <a:pos x="126" y="38"/>
                  </a:cxn>
                  <a:cxn ang="0">
                    <a:pos x="137" y="51"/>
                  </a:cxn>
                  <a:cxn ang="0">
                    <a:pos x="147" y="64"/>
                  </a:cxn>
                  <a:cxn ang="0">
                    <a:pos x="158" y="81"/>
                  </a:cxn>
                  <a:cxn ang="0">
                    <a:pos x="173" y="102"/>
                  </a:cxn>
                  <a:cxn ang="0">
                    <a:pos x="176" y="115"/>
                  </a:cxn>
                  <a:cxn ang="0">
                    <a:pos x="187" y="137"/>
                  </a:cxn>
                  <a:cxn ang="0">
                    <a:pos x="201" y="162"/>
                  </a:cxn>
                  <a:cxn ang="0">
                    <a:pos x="209" y="188"/>
                  </a:cxn>
                  <a:cxn ang="0">
                    <a:pos x="219" y="205"/>
                  </a:cxn>
                  <a:cxn ang="0">
                    <a:pos x="223" y="227"/>
                  </a:cxn>
                  <a:cxn ang="0">
                    <a:pos x="234" y="248"/>
                  </a:cxn>
                  <a:cxn ang="0">
                    <a:pos x="237" y="261"/>
                  </a:cxn>
                  <a:cxn ang="0">
                    <a:pos x="245" y="278"/>
                  </a:cxn>
                  <a:cxn ang="0">
                    <a:pos x="248" y="295"/>
                  </a:cxn>
                  <a:cxn ang="0">
                    <a:pos x="255" y="308"/>
                  </a:cxn>
                  <a:cxn ang="0">
                    <a:pos x="259" y="329"/>
                  </a:cxn>
                  <a:cxn ang="0">
                    <a:pos x="270" y="355"/>
                  </a:cxn>
                  <a:cxn ang="0">
                    <a:pos x="273" y="372"/>
                  </a:cxn>
                  <a:cxn ang="0">
                    <a:pos x="281" y="389"/>
                  </a:cxn>
                  <a:cxn ang="0">
                    <a:pos x="288" y="419"/>
                  </a:cxn>
                  <a:cxn ang="0">
                    <a:pos x="295" y="436"/>
                  </a:cxn>
                  <a:cxn ang="0">
                    <a:pos x="299" y="453"/>
                  </a:cxn>
                  <a:cxn ang="0">
                    <a:pos x="306" y="471"/>
                  </a:cxn>
                  <a:cxn ang="0">
                    <a:pos x="309" y="492"/>
                  </a:cxn>
                  <a:cxn ang="0">
                    <a:pos x="317" y="509"/>
                  </a:cxn>
                  <a:cxn ang="0">
                    <a:pos x="320" y="530"/>
                  </a:cxn>
                  <a:cxn ang="0">
                    <a:pos x="327" y="548"/>
                  </a:cxn>
                  <a:cxn ang="0">
                    <a:pos x="331" y="569"/>
                  </a:cxn>
                  <a:cxn ang="0">
                    <a:pos x="338" y="586"/>
                  </a:cxn>
                  <a:cxn ang="0">
                    <a:pos x="342" y="608"/>
                  </a:cxn>
                </a:cxnLst>
                <a:rect l="0" t="0" r="r" b="b"/>
                <a:pathLst>
                  <a:path w="345" h="620">
                    <a:moveTo>
                      <a:pt x="0" y="34"/>
                    </a:moveTo>
                    <a:lnTo>
                      <a:pt x="3" y="30"/>
                    </a:lnTo>
                    <a:lnTo>
                      <a:pt x="7" y="25"/>
                    </a:lnTo>
                    <a:lnTo>
                      <a:pt x="10" y="25"/>
                    </a:lnTo>
                    <a:lnTo>
                      <a:pt x="14" y="21"/>
                    </a:lnTo>
                    <a:lnTo>
                      <a:pt x="18" y="17"/>
                    </a:lnTo>
                    <a:lnTo>
                      <a:pt x="21" y="12"/>
                    </a:lnTo>
                    <a:lnTo>
                      <a:pt x="25" y="12"/>
                    </a:lnTo>
                    <a:lnTo>
                      <a:pt x="28" y="8"/>
                    </a:lnTo>
                    <a:lnTo>
                      <a:pt x="32" y="8"/>
                    </a:lnTo>
                    <a:lnTo>
                      <a:pt x="36" y="4"/>
                    </a:lnTo>
                    <a:lnTo>
                      <a:pt x="39" y="4"/>
                    </a:lnTo>
                    <a:lnTo>
                      <a:pt x="43" y="4"/>
                    </a:lnTo>
                    <a:lnTo>
                      <a:pt x="46" y="0"/>
                    </a:lnTo>
                    <a:lnTo>
                      <a:pt x="50" y="0"/>
                    </a:lnTo>
                    <a:lnTo>
                      <a:pt x="54" y="0"/>
                    </a:lnTo>
                    <a:lnTo>
                      <a:pt x="57" y="0"/>
                    </a:lnTo>
                    <a:lnTo>
                      <a:pt x="61" y="0"/>
                    </a:lnTo>
                    <a:lnTo>
                      <a:pt x="65" y="0"/>
                    </a:lnTo>
                    <a:lnTo>
                      <a:pt x="68" y="0"/>
                    </a:lnTo>
                    <a:lnTo>
                      <a:pt x="72" y="0"/>
                    </a:lnTo>
                    <a:lnTo>
                      <a:pt x="75" y="0"/>
                    </a:lnTo>
                    <a:lnTo>
                      <a:pt x="79" y="4"/>
                    </a:lnTo>
                    <a:lnTo>
                      <a:pt x="83" y="4"/>
                    </a:lnTo>
                    <a:lnTo>
                      <a:pt x="86" y="4"/>
                    </a:lnTo>
                    <a:lnTo>
                      <a:pt x="90" y="8"/>
                    </a:lnTo>
                    <a:lnTo>
                      <a:pt x="93" y="8"/>
                    </a:lnTo>
                    <a:lnTo>
                      <a:pt x="97" y="12"/>
                    </a:lnTo>
                    <a:lnTo>
                      <a:pt x="101" y="12"/>
                    </a:lnTo>
                    <a:lnTo>
                      <a:pt x="104" y="17"/>
                    </a:lnTo>
                    <a:lnTo>
                      <a:pt x="108" y="21"/>
                    </a:lnTo>
                    <a:lnTo>
                      <a:pt x="111" y="21"/>
                    </a:lnTo>
                    <a:lnTo>
                      <a:pt x="115" y="25"/>
                    </a:lnTo>
                    <a:lnTo>
                      <a:pt x="119" y="30"/>
                    </a:lnTo>
                    <a:lnTo>
                      <a:pt x="122" y="34"/>
                    </a:lnTo>
                    <a:lnTo>
                      <a:pt x="126" y="38"/>
                    </a:lnTo>
                    <a:lnTo>
                      <a:pt x="129" y="42"/>
                    </a:lnTo>
                    <a:lnTo>
                      <a:pt x="133" y="47"/>
                    </a:lnTo>
                    <a:lnTo>
                      <a:pt x="137" y="51"/>
                    </a:lnTo>
                    <a:lnTo>
                      <a:pt x="140" y="55"/>
                    </a:lnTo>
                    <a:lnTo>
                      <a:pt x="144" y="60"/>
                    </a:lnTo>
                    <a:lnTo>
                      <a:pt x="147" y="64"/>
                    </a:lnTo>
                    <a:lnTo>
                      <a:pt x="155" y="72"/>
                    </a:lnTo>
                    <a:lnTo>
                      <a:pt x="155" y="77"/>
                    </a:lnTo>
                    <a:lnTo>
                      <a:pt x="158" y="81"/>
                    </a:lnTo>
                    <a:lnTo>
                      <a:pt x="165" y="90"/>
                    </a:lnTo>
                    <a:lnTo>
                      <a:pt x="165" y="94"/>
                    </a:lnTo>
                    <a:lnTo>
                      <a:pt x="173" y="102"/>
                    </a:lnTo>
                    <a:lnTo>
                      <a:pt x="173" y="107"/>
                    </a:lnTo>
                    <a:lnTo>
                      <a:pt x="176" y="111"/>
                    </a:lnTo>
                    <a:lnTo>
                      <a:pt x="176" y="115"/>
                    </a:lnTo>
                    <a:lnTo>
                      <a:pt x="183" y="124"/>
                    </a:lnTo>
                    <a:lnTo>
                      <a:pt x="183" y="132"/>
                    </a:lnTo>
                    <a:lnTo>
                      <a:pt x="187" y="137"/>
                    </a:lnTo>
                    <a:lnTo>
                      <a:pt x="194" y="145"/>
                    </a:lnTo>
                    <a:lnTo>
                      <a:pt x="194" y="154"/>
                    </a:lnTo>
                    <a:lnTo>
                      <a:pt x="201" y="162"/>
                    </a:lnTo>
                    <a:lnTo>
                      <a:pt x="201" y="171"/>
                    </a:lnTo>
                    <a:lnTo>
                      <a:pt x="209" y="179"/>
                    </a:lnTo>
                    <a:lnTo>
                      <a:pt x="209" y="188"/>
                    </a:lnTo>
                    <a:lnTo>
                      <a:pt x="212" y="192"/>
                    </a:lnTo>
                    <a:lnTo>
                      <a:pt x="212" y="197"/>
                    </a:lnTo>
                    <a:lnTo>
                      <a:pt x="219" y="205"/>
                    </a:lnTo>
                    <a:lnTo>
                      <a:pt x="219" y="214"/>
                    </a:lnTo>
                    <a:lnTo>
                      <a:pt x="223" y="218"/>
                    </a:lnTo>
                    <a:lnTo>
                      <a:pt x="223" y="227"/>
                    </a:lnTo>
                    <a:lnTo>
                      <a:pt x="230" y="235"/>
                    </a:lnTo>
                    <a:lnTo>
                      <a:pt x="230" y="244"/>
                    </a:lnTo>
                    <a:lnTo>
                      <a:pt x="234" y="248"/>
                    </a:lnTo>
                    <a:lnTo>
                      <a:pt x="234" y="252"/>
                    </a:lnTo>
                    <a:lnTo>
                      <a:pt x="237" y="257"/>
                    </a:lnTo>
                    <a:lnTo>
                      <a:pt x="237" y="261"/>
                    </a:lnTo>
                    <a:lnTo>
                      <a:pt x="241" y="265"/>
                    </a:lnTo>
                    <a:lnTo>
                      <a:pt x="241" y="274"/>
                    </a:lnTo>
                    <a:lnTo>
                      <a:pt x="245" y="278"/>
                    </a:lnTo>
                    <a:lnTo>
                      <a:pt x="245" y="286"/>
                    </a:lnTo>
                    <a:lnTo>
                      <a:pt x="248" y="291"/>
                    </a:lnTo>
                    <a:lnTo>
                      <a:pt x="248" y="295"/>
                    </a:lnTo>
                    <a:lnTo>
                      <a:pt x="252" y="299"/>
                    </a:lnTo>
                    <a:lnTo>
                      <a:pt x="252" y="304"/>
                    </a:lnTo>
                    <a:lnTo>
                      <a:pt x="255" y="308"/>
                    </a:lnTo>
                    <a:lnTo>
                      <a:pt x="255" y="316"/>
                    </a:lnTo>
                    <a:lnTo>
                      <a:pt x="259" y="321"/>
                    </a:lnTo>
                    <a:lnTo>
                      <a:pt x="259" y="329"/>
                    </a:lnTo>
                    <a:lnTo>
                      <a:pt x="266" y="338"/>
                    </a:lnTo>
                    <a:lnTo>
                      <a:pt x="266" y="351"/>
                    </a:lnTo>
                    <a:lnTo>
                      <a:pt x="270" y="355"/>
                    </a:lnTo>
                    <a:lnTo>
                      <a:pt x="270" y="359"/>
                    </a:lnTo>
                    <a:lnTo>
                      <a:pt x="273" y="364"/>
                    </a:lnTo>
                    <a:lnTo>
                      <a:pt x="273" y="372"/>
                    </a:lnTo>
                    <a:lnTo>
                      <a:pt x="277" y="376"/>
                    </a:lnTo>
                    <a:lnTo>
                      <a:pt x="277" y="385"/>
                    </a:lnTo>
                    <a:lnTo>
                      <a:pt x="281" y="389"/>
                    </a:lnTo>
                    <a:lnTo>
                      <a:pt x="281" y="398"/>
                    </a:lnTo>
                    <a:lnTo>
                      <a:pt x="288" y="406"/>
                    </a:lnTo>
                    <a:lnTo>
                      <a:pt x="288" y="419"/>
                    </a:lnTo>
                    <a:lnTo>
                      <a:pt x="291" y="423"/>
                    </a:lnTo>
                    <a:lnTo>
                      <a:pt x="291" y="432"/>
                    </a:lnTo>
                    <a:lnTo>
                      <a:pt x="295" y="436"/>
                    </a:lnTo>
                    <a:lnTo>
                      <a:pt x="295" y="445"/>
                    </a:lnTo>
                    <a:lnTo>
                      <a:pt x="299" y="449"/>
                    </a:lnTo>
                    <a:lnTo>
                      <a:pt x="299" y="453"/>
                    </a:lnTo>
                    <a:lnTo>
                      <a:pt x="302" y="458"/>
                    </a:lnTo>
                    <a:lnTo>
                      <a:pt x="302" y="466"/>
                    </a:lnTo>
                    <a:lnTo>
                      <a:pt x="306" y="471"/>
                    </a:lnTo>
                    <a:lnTo>
                      <a:pt x="306" y="479"/>
                    </a:lnTo>
                    <a:lnTo>
                      <a:pt x="309" y="483"/>
                    </a:lnTo>
                    <a:lnTo>
                      <a:pt x="309" y="492"/>
                    </a:lnTo>
                    <a:lnTo>
                      <a:pt x="313" y="496"/>
                    </a:lnTo>
                    <a:lnTo>
                      <a:pt x="313" y="505"/>
                    </a:lnTo>
                    <a:lnTo>
                      <a:pt x="317" y="509"/>
                    </a:lnTo>
                    <a:lnTo>
                      <a:pt x="317" y="518"/>
                    </a:lnTo>
                    <a:lnTo>
                      <a:pt x="320" y="522"/>
                    </a:lnTo>
                    <a:lnTo>
                      <a:pt x="320" y="530"/>
                    </a:lnTo>
                    <a:lnTo>
                      <a:pt x="324" y="535"/>
                    </a:lnTo>
                    <a:lnTo>
                      <a:pt x="324" y="543"/>
                    </a:lnTo>
                    <a:lnTo>
                      <a:pt x="327" y="548"/>
                    </a:lnTo>
                    <a:lnTo>
                      <a:pt x="327" y="556"/>
                    </a:lnTo>
                    <a:lnTo>
                      <a:pt x="331" y="560"/>
                    </a:lnTo>
                    <a:lnTo>
                      <a:pt x="331" y="569"/>
                    </a:lnTo>
                    <a:lnTo>
                      <a:pt x="335" y="573"/>
                    </a:lnTo>
                    <a:lnTo>
                      <a:pt x="335" y="582"/>
                    </a:lnTo>
                    <a:lnTo>
                      <a:pt x="338" y="586"/>
                    </a:lnTo>
                    <a:lnTo>
                      <a:pt x="338" y="595"/>
                    </a:lnTo>
                    <a:lnTo>
                      <a:pt x="342" y="599"/>
                    </a:lnTo>
                    <a:lnTo>
                      <a:pt x="342" y="608"/>
                    </a:lnTo>
                    <a:lnTo>
                      <a:pt x="345" y="612"/>
                    </a:lnTo>
                    <a:lnTo>
                      <a:pt x="345" y="62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5" name="Freeform 81"/>
              <p:cNvSpPr>
                <a:spLocks/>
              </p:cNvSpPr>
              <p:nvPr/>
            </p:nvSpPr>
            <p:spPr bwMode="auto">
              <a:xfrm>
                <a:off x="4435476" y="4029075"/>
                <a:ext cx="441325" cy="1292225"/>
              </a:xfrm>
              <a:custGeom>
                <a:avLst/>
                <a:gdLst/>
                <a:ahLst/>
                <a:cxnLst>
                  <a:cxn ang="0">
                    <a:pos x="4" y="13"/>
                  </a:cxn>
                  <a:cxn ang="0">
                    <a:pos x="11" y="30"/>
                  </a:cxn>
                  <a:cxn ang="0">
                    <a:pos x="15" y="52"/>
                  </a:cxn>
                  <a:cxn ang="0">
                    <a:pos x="22" y="73"/>
                  </a:cxn>
                  <a:cxn ang="0">
                    <a:pos x="26" y="90"/>
                  </a:cxn>
                  <a:cxn ang="0">
                    <a:pos x="33" y="112"/>
                  </a:cxn>
                  <a:cxn ang="0">
                    <a:pos x="36" y="133"/>
                  </a:cxn>
                  <a:cxn ang="0">
                    <a:pos x="44" y="150"/>
                  </a:cxn>
                  <a:cxn ang="0">
                    <a:pos x="47" y="172"/>
                  </a:cxn>
                  <a:cxn ang="0">
                    <a:pos x="54" y="189"/>
                  </a:cxn>
                  <a:cxn ang="0">
                    <a:pos x="58" y="210"/>
                  </a:cxn>
                  <a:cxn ang="0">
                    <a:pos x="65" y="227"/>
                  </a:cxn>
                  <a:cxn ang="0">
                    <a:pos x="69" y="249"/>
                  </a:cxn>
                  <a:cxn ang="0">
                    <a:pos x="76" y="266"/>
                  </a:cxn>
                  <a:cxn ang="0">
                    <a:pos x="80" y="291"/>
                  </a:cxn>
                  <a:cxn ang="0">
                    <a:pos x="87" y="304"/>
                  </a:cxn>
                  <a:cxn ang="0">
                    <a:pos x="90" y="330"/>
                  </a:cxn>
                  <a:cxn ang="0">
                    <a:pos x="98" y="343"/>
                  </a:cxn>
                  <a:cxn ang="0">
                    <a:pos x="101" y="369"/>
                  </a:cxn>
                  <a:cxn ang="0">
                    <a:pos x="108" y="381"/>
                  </a:cxn>
                  <a:cxn ang="0">
                    <a:pos x="112" y="403"/>
                  </a:cxn>
                  <a:cxn ang="0">
                    <a:pos x="119" y="420"/>
                  </a:cxn>
                  <a:cxn ang="0">
                    <a:pos x="123" y="441"/>
                  </a:cxn>
                  <a:cxn ang="0">
                    <a:pos x="134" y="463"/>
                  </a:cxn>
                  <a:cxn ang="0">
                    <a:pos x="137" y="488"/>
                  </a:cxn>
                  <a:cxn ang="0">
                    <a:pos x="144" y="501"/>
                  </a:cxn>
                  <a:cxn ang="0">
                    <a:pos x="148" y="523"/>
                  </a:cxn>
                  <a:cxn ang="0">
                    <a:pos x="159" y="548"/>
                  </a:cxn>
                  <a:cxn ang="0">
                    <a:pos x="162" y="561"/>
                  </a:cxn>
                  <a:cxn ang="0">
                    <a:pos x="170" y="578"/>
                  </a:cxn>
                  <a:cxn ang="0">
                    <a:pos x="173" y="595"/>
                  </a:cxn>
                  <a:cxn ang="0">
                    <a:pos x="180" y="608"/>
                  </a:cxn>
                  <a:cxn ang="0">
                    <a:pos x="188" y="634"/>
                  </a:cxn>
                  <a:cxn ang="0">
                    <a:pos x="195" y="647"/>
                  </a:cxn>
                  <a:cxn ang="0">
                    <a:pos x="202" y="664"/>
                  </a:cxn>
                  <a:cxn ang="0">
                    <a:pos x="209" y="690"/>
                  </a:cxn>
                  <a:cxn ang="0">
                    <a:pos x="224" y="715"/>
                  </a:cxn>
                  <a:cxn ang="0">
                    <a:pos x="231" y="737"/>
                  </a:cxn>
                  <a:cxn ang="0">
                    <a:pos x="238" y="750"/>
                  </a:cxn>
                  <a:cxn ang="0">
                    <a:pos x="253" y="771"/>
                  </a:cxn>
                  <a:cxn ang="0">
                    <a:pos x="260" y="788"/>
                  </a:cxn>
                  <a:cxn ang="0">
                    <a:pos x="271" y="805"/>
                  </a:cxn>
                </a:cxnLst>
                <a:rect l="0" t="0" r="r" b="b"/>
                <a:pathLst>
                  <a:path w="278" h="814">
                    <a:moveTo>
                      <a:pt x="0" y="0"/>
                    </a:moveTo>
                    <a:lnTo>
                      <a:pt x="4" y="5"/>
                    </a:lnTo>
                    <a:lnTo>
                      <a:pt x="4" y="13"/>
                    </a:lnTo>
                    <a:lnTo>
                      <a:pt x="8" y="18"/>
                    </a:lnTo>
                    <a:lnTo>
                      <a:pt x="8" y="26"/>
                    </a:lnTo>
                    <a:lnTo>
                      <a:pt x="11" y="30"/>
                    </a:lnTo>
                    <a:lnTo>
                      <a:pt x="11" y="39"/>
                    </a:lnTo>
                    <a:lnTo>
                      <a:pt x="15" y="43"/>
                    </a:lnTo>
                    <a:lnTo>
                      <a:pt x="15" y="52"/>
                    </a:lnTo>
                    <a:lnTo>
                      <a:pt x="18" y="56"/>
                    </a:lnTo>
                    <a:lnTo>
                      <a:pt x="18" y="69"/>
                    </a:lnTo>
                    <a:lnTo>
                      <a:pt x="22" y="73"/>
                    </a:lnTo>
                    <a:lnTo>
                      <a:pt x="22" y="77"/>
                    </a:lnTo>
                    <a:lnTo>
                      <a:pt x="26" y="82"/>
                    </a:lnTo>
                    <a:lnTo>
                      <a:pt x="26" y="90"/>
                    </a:lnTo>
                    <a:lnTo>
                      <a:pt x="29" y="95"/>
                    </a:lnTo>
                    <a:lnTo>
                      <a:pt x="29" y="107"/>
                    </a:lnTo>
                    <a:lnTo>
                      <a:pt x="33" y="112"/>
                    </a:lnTo>
                    <a:lnTo>
                      <a:pt x="33" y="120"/>
                    </a:lnTo>
                    <a:lnTo>
                      <a:pt x="36" y="125"/>
                    </a:lnTo>
                    <a:lnTo>
                      <a:pt x="36" y="133"/>
                    </a:lnTo>
                    <a:lnTo>
                      <a:pt x="40" y="137"/>
                    </a:lnTo>
                    <a:lnTo>
                      <a:pt x="40" y="146"/>
                    </a:lnTo>
                    <a:lnTo>
                      <a:pt x="44" y="150"/>
                    </a:lnTo>
                    <a:lnTo>
                      <a:pt x="44" y="159"/>
                    </a:lnTo>
                    <a:lnTo>
                      <a:pt x="47" y="163"/>
                    </a:lnTo>
                    <a:lnTo>
                      <a:pt x="47" y="172"/>
                    </a:lnTo>
                    <a:lnTo>
                      <a:pt x="51" y="176"/>
                    </a:lnTo>
                    <a:lnTo>
                      <a:pt x="51" y="184"/>
                    </a:lnTo>
                    <a:lnTo>
                      <a:pt x="54" y="189"/>
                    </a:lnTo>
                    <a:lnTo>
                      <a:pt x="54" y="197"/>
                    </a:lnTo>
                    <a:lnTo>
                      <a:pt x="58" y="202"/>
                    </a:lnTo>
                    <a:lnTo>
                      <a:pt x="58" y="210"/>
                    </a:lnTo>
                    <a:lnTo>
                      <a:pt x="62" y="214"/>
                    </a:lnTo>
                    <a:lnTo>
                      <a:pt x="62" y="223"/>
                    </a:lnTo>
                    <a:lnTo>
                      <a:pt x="65" y="227"/>
                    </a:lnTo>
                    <a:lnTo>
                      <a:pt x="65" y="240"/>
                    </a:lnTo>
                    <a:lnTo>
                      <a:pt x="69" y="244"/>
                    </a:lnTo>
                    <a:lnTo>
                      <a:pt x="69" y="249"/>
                    </a:lnTo>
                    <a:lnTo>
                      <a:pt x="72" y="253"/>
                    </a:lnTo>
                    <a:lnTo>
                      <a:pt x="72" y="262"/>
                    </a:lnTo>
                    <a:lnTo>
                      <a:pt x="76" y="266"/>
                    </a:lnTo>
                    <a:lnTo>
                      <a:pt x="76" y="279"/>
                    </a:lnTo>
                    <a:lnTo>
                      <a:pt x="80" y="283"/>
                    </a:lnTo>
                    <a:lnTo>
                      <a:pt x="80" y="291"/>
                    </a:lnTo>
                    <a:lnTo>
                      <a:pt x="83" y="296"/>
                    </a:lnTo>
                    <a:lnTo>
                      <a:pt x="83" y="300"/>
                    </a:lnTo>
                    <a:lnTo>
                      <a:pt x="87" y="304"/>
                    </a:lnTo>
                    <a:lnTo>
                      <a:pt x="87" y="317"/>
                    </a:lnTo>
                    <a:lnTo>
                      <a:pt x="90" y="321"/>
                    </a:lnTo>
                    <a:lnTo>
                      <a:pt x="90" y="330"/>
                    </a:lnTo>
                    <a:lnTo>
                      <a:pt x="94" y="334"/>
                    </a:lnTo>
                    <a:lnTo>
                      <a:pt x="94" y="339"/>
                    </a:lnTo>
                    <a:lnTo>
                      <a:pt x="98" y="343"/>
                    </a:lnTo>
                    <a:lnTo>
                      <a:pt x="98" y="351"/>
                    </a:lnTo>
                    <a:lnTo>
                      <a:pt x="101" y="356"/>
                    </a:lnTo>
                    <a:lnTo>
                      <a:pt x="101" y="369"/>
                    </a:lnTo>
                    <a:lnTo>
                      <a:pt x="105" y="373"/>
                    </a:lnTo>
                    <a:lnTo>
                      <a:pt x="105" y="377"/>
                    </a:lnTo>
                    <a:lnTo>
                      <a:pt x="108" y="381"/>
                    </a:lnTo>
                    <a:lnTo>
                      <a:pt x="108" y="390"/>
                    </a:lnTo>
                    <a:lnTo>
                      <a:pt x="112" y="394"/>
                    </a:lnTo>
                    <a:lnTo>
                      <a:pt x="112" y="403"/>
                    </a:lnTo>
                    <a:lnTo>
                      <a:pt x="116" y="407"/>
                    </a:lnTo>
                    <a:lnTo>
                      <a:pt x="116" y="416"/>
                    </a:lnTo>
                    <a:lnTo>
                      <a:pt x="119" y="420"/>
                    </a:lnTo>
                    <a:lnTo>
                      <a:pt x="119" y="428"/>
                    </a:lnTo>
                    <a:lnTo>
                      <a:pt x="123" y="433"/>
                    </a:lnTo>
                    <a:lnTo>
                      <a:pt x="123" y="441"/>
                    </a:lnTo>
                    <a:lnTo>
                      <a:pt x="126" y="446"/>
                    </a:lnTo>
                    <a:lnTo>
                      <a:pt x="126" y="454"/>
                    </a:lnTo>
                    <a:lnTo>
                      <a:pt x="134" y="463"/>
                    </a:lnTo>
                    <a:lnTo>
                      <a:pt x="134" y="476"/>
                    </a:lnTo>
                    <a:lnTo>
                      <a:pt x="137" y="480"/>
                    </a:lnTo>
                    <a:lnTo>
                      <a:pt x="137" y="488"/>
                    </a:lnTo>
                    <a:lnTo>
                      <a:pt x="141" y="493"/>
                    </a:lnTo>
                    <a:lnTo>
                      <a:pt x="141" y="497"/>
                    </a:lnTo>
                    <a:lnTo>
                      <a:pt x="144" y="501"/>
                    </a:lnTo>
                    <a:lnTo>
                      <a:pt x="144" y="510"/>
                    </a:lnTo>
                    <a:lnTo>
                      <a:pt x="148" y="514"/>
                    </a:lnTo>
                    <a:lnTo>
                      <a:pt x="148" y="523"/>
                    </a:lnTo>
                    <a:lnTo>
                      <a:pt x="155" y="531"/>
                    </a:lnTo>
                    <a:lnTo>
                      <a:pt x="155" y="544"/>
                    </a:lnTo>
                    <a:lnTo>
                      <a:pt x="159" y="548"/>
                    </a:lnTo>
                    <a:lnTo>
                      <a:pt x="159" y="553"/>
                    </a:lnTo>
                    <a:lnTo>
                      <a:pt x="162" y="557"/>
                    </a:lnTo>
                    <a:lnTo>
                      <a:pt x="162" y="561"/>
                    </a:lnTo>
                    <a:lnTo>
                      <a:pt x="166" y="565"/>
                    </a:lnTo>
                    <a:lnTo>
                      <a:pt x="166" y="574"/>
                    </a:lnTo>
                    <a:lnTo>
                      <a:pt x="170" y="578"/>
                    </a:lnTo>
                    <a:lnTo>
                      <a:pt x="170" y="587"/>
                    </a:lnTo>
                    <a:lnTo>
                      <a:pt x="173" y="591"/>
                    </a:lnTo>
                    <a:lnTo>
                      <a:pt x="173" y="595"/>
                    </a:lnTo>
                    <a:lnTo>
                      <a:pt x="177" y="600"/>
                    </a:lnTo>
                    <a:lnTo>
                      <a:pt x="177" y="604"/>
                    </a:lnTo>
                    <a:lnTo>
                      <a:pt x="180" y="608"/>
                    </a:lnTo>
                    <a:lnTo>
                      <a:pt x="180" y="617"/>
                    </a:lnTo>
                    <a:lnTo>
                      <a:pt x="188" y="625"/>
                    </a:lnTo>
                    <a:lnTo>
                      <a:pt x="188" y="634"/>
                    </a:lnTo>
                    <a:lnTo>
                      <a:pt x="191" y="638"/>
                    </a:lnTo>
                    <a:lnTo>
                      <a:pt x="191" y="643"/>
                    </a:lnTo>
                    <a:lnTo>
                      <a:pt x="195" y="647"/>
                    </a:lnTo>
                    <a:lnTo>
                      <a:pt x="195" y="655"/>
                    </a:lnTo>
                    <a:lnTo>
                      <a:pt x="199" y="660"/>
                    </a:lnTo>
                    <a:lnTo>
                      <a:pt x="202" y="664"/>
                    </a:lnTo>
                    <a:lnTo>
                      <a:pt x="202" y="673"/>
                    </a:lnTo>
                    <a:lnTo>
                      <a:pt x="209" y="681"/>
                    </a:lnTo>
                    <a:lnTo>
                      <a:pt x="209" y="690"/>
                    </a:lnTo>
                    <a:lnTo>
                      <a:pt x="217" y="698"/>
                    </a:lnTo>
                    <a:lnTo>
                      <a:pt x="217" y="707"/>
                    </a:lnTo>
                    <a:lnTo>
                      <a:pt x="224" y="715"/>
                    </a:lnTo>
                    <a:lnTo>
                      <a:pt x="224" y="720"/>
                    </a:lnTo>
                    <a:lnTo>
                      <a:pt x="231" y="728"/>
                    </a:lnTo>
                    <a:lnTo>
                      <a:pt x="231" y="737"/>
                    </a:lnTo>
                    <a:lnTo>
                      <a:pt x="235" y="741"/>
                    </a:lnTo>
                    <a:lnTo>
                      <a:pt x="238" y="745"/>
                    </a:lnTo>
                    <a:lnTo>
                      <a:pt x="238" y="750"/>
                    </a:lnTo>
                    <a:lnTo>
                      <a:pt x="245" y="758"/>
                    </a:lnTo>
                    <a:lnTo>
                      <a:pt x="245" y="762"/>
                    </a:lnTo>
                    <a:lnTo>
                      <a:pt x="253" y="771"/>
                    </a:lnTo>
                    <a:lnTo>
                      <a:pt x="253" y="775"/>
                    </a:lnTo>
                    <a:lnTo>
                      <a:pt x="260" y="784"/>
                    </a:lnTo>
                    <a:lnTo>
                      <a:pt x="260" y="788"/>
                    </a:lnTo>
                    <a:lnTo>
                      <a:pt x="263" y="792"/>
                    </a:lnTo>
                    <a:lnTo>
                      <a:pt x="271" y="801"/>
                    </a:lnTo>
                    <a:lnTo>
                      <a:pt x="271" y="805"/>
                    </a:lnTo>
                    <a:lnTo>
                      <a:pt x="274" y="809"/>
                    </a:lnTo>
                    <a:lnTo>
                      <a:pt x="278" y="814"/>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6" name="Freeform 82"/>
              <p:cNvSpPr>
                <a:spLocks/>
              </p:cNvSpPr>
              <p:nvPr/>
            </p:nvSpPr>
            <p:spPr bwMode="auto">
              <a:xfrm>
                <a:off x="4876801" y="4464050"/>
                <a:ext cx="547688" cy="931863"/>
              </a:xfrm>
              <a:custGeom>
                <a:avLst/>
                <a:gdLst/>
                <a:ahLst/>
                <a:cxnLst>
                  <a:cxn ang="0">
                    <a:pos x="7" y="548"/>
                  </a:cxn>
                  <a:cxn ang="0">
                    <a:pos x="18" y="561"/>
                  </a:cxn>
                  <a:cxn ang="0">
                    <a:pos x="29" y="570"/>
                  </a:cxn>
                  <a:cxn ang="0">
                    <a:pos x="39" y="578"/>
                  </a:cxn>
                  <a:cxn ang="0">
                    <a:pos x="50" y="583"/>
                  </a:cxn>
                  <a:cxn ang="0">
                    <a:pos x="61" y="587"/>
                  </a:cxn>
                  <a:cxn ang="0">
                    <a:pos x="72" y="587"/>
                  </a:cxn>
                  <a:cxn ang="0">
                    <a:pos x="83" y="587"/>
                  </a:cxn>
                  <a:cxn ang="0">
                    <a:pos x="93" y="583"/>
                  </a:cxn>
                  <a:cxn ang="0">
                    <a:pos x="104" y="578"/>
                  </a:cxn>
                  <a:cxn ang="0">
                    <a:pos x="115" y="570"/>
                  </a:cxn>
                  <a:cxn ang="0">
                    <a:pos x="126" y="561"/>
                  </a:cxn>
                  <a:cxn ang="0">
                    <a:pos x="137" y="548"/>
                  </a:cxn>
                  <a:cxn ang="0">
                    <a:pos x="147" y="535"/>
                  </a:cxn>
                  <a:cxn ang="0">
                    <a:pos x="162" y="518"/>
                  </a:cxn>
                  <a:cxn ang="0">
                    <a:pos x="173" y="501"/>
                  </a:cxn>
                  <a:cxn ang="0">
                    <a:pos x="180" y="484"/>
                  </a:cxn>
                  <a:cxn ang="0">
                    <a:pos x="191" y="463"/>
                  </a:cxn>
                  <a:cxn ang="0">
                    <a:pos x="205" y="437"/>
                  </a:cxn>
                  <a:cxn ang="0">
                    <a:pos x="212" y="416"/>
                  </a:cxn>
                  <a:cxn ang="0">
                    <a:pos x="223" y="394"/>
                  </a:cxn>
                  <a:cxn ang="0">
                    <a:pos x="230" y="369"/>
                  </a:cxn>
                  <a:cxn ang="0">
                    <a:pos x="237" y="356"/>
                  </a:cxn>
                  <a:cxn ang="0">
                    <a:pos x="241" y="339"/>
                  </a:cxn>
                  <a:cxn ang="0">
                    <a:pos x="248" y="326"/>
                  </a:cxn>
                  <a:cxn ang="0">
                    <a:pos x="252" y="309"/>
                  </a:cxn>
                  <a:cxn ang="0">
                    <a:pos x="259" y="296"/>
                  </a:cxn>
                  <a:cxn ang="0">
                    <a:pos x="263" y="279"/>
                  </a:cxn>
                  <a:cxn ang="0">
                    <a:pos x="270" y="262"/>
                  </a:cxn>
                  <a:cxn ang="0">
                    <a:pos x="277" y="232"/>
                  </a:cxn>
                  <a:cxn ang="0">
                    <a:pos x="284" y="219"/>
                  </a:cxn>
                  <a:cxn ang="0">
                    <a:pos x="288" y="197"/>
                  </a:cxn>
                  <a:cxn ang="0">
                    <a:pos x="295" y="184"/>
                  </a:cxn>
                  <a:cxn ang="0">
                    <a:pos x="299" y="163"/>
                  </a:cxn>
                  <a:cxn ang="0">
                    <a:pos x="306" y="146"/>
                  </a:cxn>
                  <a:cxn ang="0">
                    <a:pos x="309" y="129"/>
                  </a:cxn>
                  <a:cxn ang="0">
                    <a:pos x="317" y="112"/>
                  </a:cxn>
                  <a:cxn ang="0">
                    <a:pos x="320" y="90"/>
                  </a:cxn>
                  <a:cxn ang="0">
                    <a:pos x="327" y="73"/>
                  </a:cxn>
                  <a:cxn ang="0">
                    <a:pos x="331" y="52"/>
                  </a:cxn>
                  <a:cxn ang="0">
                    <a:pos x="338" y="35"/>
                  </a:cxn>
                  <a:cxn ang="0">
                    <a:pos x="342" y="13"/>
                  </a:cxn>
                </a:cxnLst>
                <a:rect l="0" t="0" r="r" b="b"/>
                <a:pathLst>
                  <a:path w="345" h="587">
                    <a:moveTo>
                      <a:pt x="0" y="540"/>
                    </a:moveTo>
                    <a:lnTo>
                      <a:pt x="3" y="544"/>
                    </a:lnTo>
                    <a:lnTo>
                      <a:pt x="7" y="548"/>
                    </a:lnTo>
                    <a:lnTo>
                      <a:pt x="11" y="553"/>
                    </a:lnTo>
                    <a:lnTo>
                      <a:pt x="14" y="557"/>
                    </a:lnTo>
                    <a:lnTo>
                      <a:pt x="18" y="561"/>
                    </a:lnTo>
                    <a:lnTo>
                      <a:pt x="21" y="565"/>
                    </a:lnTo>
                    <a:lnTo>
                      <a:pt x="25" y="565"/>
                    </a:lnTo>
                    <a:lnTo>
                      <a:pt x="29" y="570"/>
                    </a:lnTo>
                    <a:lnTo>
                      <a:pt x="32" y="574"/>
                    </a:lnTo>
                    <a:lnTo>
                      <a:pt x="36" y="574"/>
                    </a:lnTo>
                    <a:lnTo>
                      <a:pt x="39" y="578"/>
                    </a:lnTo>
                    <a:lnTo>
                      <a:pt x="43" y="578"/>
                    </a:lnTo>
                    <a:lnTo>
                      <a:pt x="47" y="583"/>
                    </a:lnTo>
                    <a:lnTo>
                      <a:pt x="50" y="583"/>
                    </a:lnTo>
                    <a:lnTo>
                      <a:pt x="54" y="583"/>
                    </a:lnTo>
                    <a:lnTo>
                      <a:pt x="57" y="587"/>
                    </a:lnTo>
                    <a:lnTo>
                      <a:pt x="61" y="587"/>
                    </a:lnTo>
                    <a:lnTo>
                      <a:pt x="65" y="587"/>
                    </a:lnTo>
                    <a:lnTo>
                      <a:pt x="68" y="587"/>
                    </a:lnTo>
                    <a:lnTo>
                      <a:pt x="72" y="587"/>
                    </a:lnTo>
                    <a:lnTo>
                      <a:pt x="75" y="587"/>
                    </a:lnTo>
                    <a:lnTo>
                      <a:pt x="79" y="587"/>
                    </a:lnTo>
                    <a:lnTo>
                      <a:pt x="83" y="587"/>
                    </a:lnTo>
                    <a:lnTo>
                      <a:pt x="86" y="587"/>
                    </a:lnTo>
                    <a:lnTo>
                      <a:pt x="90" y="583"/>
                    </a:lnTo>
                    <a:lnTo>
                      <a:pt x="93" y="583"/>
                    </a:lnTo>
                    <a:lnTo>
                      <a:pt x="97" y="583"/>
                    </a:lnTo>
                    <a:lnTo>
                      <a:pt x="101" y="578"/>
                    </a:lnTo>
                    <a:lnTo>
                      <a:pt x="104" y="578"/>
                    </a:lnTo>
                    <a:lnTo>
                      <a:pt x="108" y="574"/>
                    </a:lnTo>
                    <a:lnTo>
                      <a:pt x="111" y="574"/>
                    </a:lnTo>
                    <a:lnTo>
                      <a:pt x="115" y="570"/>
                    </a:lnTo>
                    <a:lnTo>
                      <a:pt x="119" y="565"/>
                    </a:lnTo>
                    <a:lnTo>
                      <a:pt x="122" y="565"/>
                    </a:lnTo>
                    <a:lnTo>
                      <a:pt x="126" y="561"/>
                    </a:lnTo>
                    <a:lnTo>
                      <a:pt x="129" y="557"/>
                    </a:lnTo>
                    <a:lnTo>
                      <a:pt x="133" y="553"/>
                    </a:lnTo>
                    <a:lnTo>
                      <a:pt x="137" y="548"/>
                    </a:lnTo>
                    <a:lnTo>
                      <a:pt x="140" y="544"/>
                    </a:lnTo>
                    <a:lnTo>
                      <a:pt x="144" y="540"/>
                    </a:lnTo>
                    <a:lnTo>
                      <a:pt x="147" y="535"/>
                    </a:lnTo>
                    <a:lnTo>
                      <a:pt x="151" y="531"/>
                    </a:lnTo>
                    <a:lnTo>
                      <a:pt x="155" y="527"/>
                    </a:lnTo>
                    <a:lnTo>
                      <a:pt x="162" y="518"/>
                    </a:lnTo>
                    <a:lnTo>
                      <a:pt x="162" y="514"/>
                    </a:lnTo>
                    <a:lnTo>
                      <a:pt x="165" y="510"/>
                    </a:lnTo>
                    <a:lnTo>
                      <a:pt x="173" y="501"/>
                    </a:lnTo>
                    <a:lnTo>
                      <a:pt x="173" y="497"/>
                    </a:lnTo>
                    <a:lnTo>
                      <a:pt x="180" y="488"/>
                    </a:lnTo>
                    <a:lnTo>
                      <a:pt x="180" y="484"/>
                    </a:lnTo>
                    <a:lnTo>
                      <a:pt x="187" y="476"/>
                    </a:lnTo>
                    <a:lnTo>
                      <a:pt x="187" y="467"/>
                    </a:lnTo>
                    <a:lnTo>
                      <a:pt x="191" y="463"/>
                    </a:lnTo>
                    <a:lnTo>
                      <a:pt x="198" y="454"/>
                    </a:lnTo>
                    <a:lnTo>
                      <a:pt x="198" y="446"/>
                    </a:lnTo>
                    <a:lnTo>
                      <a:pt x="205" y="437"/>
                    </a:lnTo>
                    <a:lnTo>
                      <a:pt x="205" y="428"/>
                    </a:lnTo>
                    <a:lnTo>
                      <a:pt x="212" y="420"/>
                    </a:lnTo>
                    <a:lnTo>
                      <a:pt x="212" y="416"/>
                    </a:lnTo>
                    <a:lnTo>
                      <a:pt x="216" y="411"/>
                    </a:lnTo>
                    <a:lnTo>
                      <a:pt x="216" y="403"/>
                    </a:lnTo>
                    <a:lnTo>
                      <a:pt x="223" y="394"/>
                    </a:lnTo>
                    <a:lnTo>
                      <a:pt x="223" y="386"/>
                    </a:lnTo>
                    <a:lnTo>
                      <a:pt x="230" y="377"/>
                    </a:lnTo>
                    <a:lnTo>
                      <a:pt x="230" y="369"/>
                    </a:lnTo>
                    <a:lnTo>
                      <a:pt x="234" y="364"/>
                    </a:lnTo>
                    <a:lnTo>
                      <a:pt x="234" y="360"/>
                    </a:lnTo>
                    <a:lnTo>
                      <a:pt x="237" y="356"/>
                    </a:lnTo>
                    <a:lnTo>
                      <a:pt x="237" y="351"/>
                    </a:lnTo>
                    <a:lnTo>
                      <a:pt x="241" y="347"/>
                    </a:lnTo>
                    <a:lnTo>
                      <a:pt x="241" y="339"/>
                    </a:lnTo>
                    <a:lnTo>
                      <a:pt x="245" y="334"/>
                    </a:lnTo>
                    <a:lnTo>
                      <a:pt x="245" y="330"/>
                    </a:lnTo>
                    <a:lnTo>
                      <a:pt x="248" y="326"/>
                    </a:lnTo>
                    <a:lnTo>
                      <a:pt x="248" y="321"/>
                    </a:lnTo>
                    <a:lnTo>
                      <a:pt x="252" y="317"/>
                    </a:lnTo>
                    <a:lnTo>
                      <a:pt x="252" y="309"/>
                    </a:lnTo>
                    <a:lnTo>
                      <a:pt x="255" y="304"/>
                    </a:lnTo>
                    <a:lnTo>
                      <a:pt x="255" y="300"/>
                    </a:lnTo>
                    <a:lnTo>
                      <a:pt x="259" y="296"/>
                    </a:lnTo>
                    <a:lnTo>
                      <a:pt x="259" y="287"/>
                    </a:lnTo>
                    <a:lnTo>
                      <a:pt x="263" y="283"/>
                    </a:lnTo>
                    <a:lnTo>
                      <a:pt x="263" y="279"/>
                    </a:lnTo>
                    <a:lnTo>
                      <a:pt x="266" y="274"/>
                    </a:lnTo>
                    <a:lnTo>
                      <a:pt x="266" y="266"/>
                    </a:lnTo>
                    <a:lnTo>
                      <a:pt x="270" y="262"/>
                    </a:lnTo>
                    <a:lnTo>
                      <a:pt x="270" y="253"/>
                    </a:lnTo>
                    <a:lnTo>
                      <a:pt x="277" y="244"/>
                    </a:lnTo>
                    <a:lnTo>
                      <a:pt x="277" y="232"/>
                    </a:lnTo>
                    <a:lnTo>
                      <a:pt x="281" y="227"/>
                    </a:lnTo>
                    <a:lnTo>
                      <a:pt x="281" y="223"/>
                    </a:lnTo>
                    <a:lnTo>
                      <a:pt x="284" y="219"/>
                    </a:lnTo>
                    <a:lnTo>
                      <a:pt x="284" y="210"/>
                    </a:lnTo>
                    <a:lnTo>
                      <a:pt x="288" y="206"/>
                    </a:lnTo>
                    <a:lnTo>
                      <a:pt x="288" y="197"/>
                    </a:lnTo>
                    <a:lnTo>
                      <a:pt x="291" y="193"/>
                    </a:lnTo>
                    <a:lnTo>
                      <a:pt x="291" y="189"/>
                    </a:lnTo>
                    <a:lnTo>
                      <a:pt x="295" y="184"/>
                    </a:lnTo>
                    <a:lnTo>
                      <a:pt x="295" y="176"/>
                    </a:lnTo>
                    <a:lnTo>
                      <a:pt x="299" y="172"/>
                    </a:lnTo>
                    <a:lnTo>
                      <a:pt x="299" y="163"/>
                    </a:lnTo>
                    <a:lnTo>
                      <a:pt x="302" y="159"/>
                    </a:lnTo>
                    <a:lnTo>
                      <a:pt x="302" y="150"/>
                    </a:lnTo>
                    <a:lnTo>
                      <a:pt x="306" y="146"/>
                    </a:lnTo>
                    <a:lnTo>
                      <a:pt x="306" y="142"/>
                    </a:lnTo>
                    <a:lnTo>
                      <a:pt x="309" y="137"/>
                    </a:lnTo>
                    <a:lnTo>
                      <a:pt x="309" y="129"/>
                    </a:lnTo>
                    <a:lnTo>
                      <a:pt x="313" y="125"/>
                    </a:lnTo>
                    <a:lnTo>
                      <a:pt x="313" y="116"/>
                    </a:lnTo>
                    <a:lnTo>
                      <a:pt x="317" y="112"/>
                    </a:lnTo>
                    <a:lnTo>
                      <a:pt x="317" y="103"/>
                    </a:lnTo>
                    <a:lnTo>
                      <a:pt x="320" y="99"/>
                    </a:lnTo>
                    <a:lnTo>
                      <a:pt x="320" y="90"/>
                    </a:lnTo>
                    <a:lnTo>
                      <a:pt x="324" y="86"/>
                    </a:lnTo>
                    <a:lnTo>
                      <a:pt x="324" y="77"/>
                    </a:lnTo>
                    <a:lnTo>
                      <a:pt x="327" y="73"/>
                    </a:lnTo>
                    <a:lnTo>
                      <a:pt x="327" y="65"/>
                    </a:lnTo>
                    <a:lnTo>
                      <a:pt x="331" y="60"/>
                    </a:lnTo>
                    <a:lnTo>
                      <a:pt x="331" y="52"/>
                    </a:lnTo>
                    <a:lnTo>
                      <a:pt x="335" y="47"/>
                    </a:lnTo>
                    <a:lnTo>
                      <a:pt x="335" y="39"/>
                    </a:lnTo>
                    <a:lnTo>
                      <a:pt x="338" y="35"/>
                    </a:lnTo>
                    <a:lnTo>
                      <a:pt x="338" y="26"/>
                    </a:lnTo>
                    <a:lnTo>
                      <a:pt x="342" y="22"/>
                    </a:lnTo>
                    <a:lnTo>
                      <a:pt x="342" y="13"/>
                    </a:lnTo>
                    <a:lnTo>
                      <a:pt x="345" y="9"/>
                    </a:lnTo>
                    <a:lnTo>
                      <a:pt x="345"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7" name="Freeform 83"/>
              <p:cNvSpPr>
                <a:spLocks/>
              </p:cNvSpPr>
              <p:nvPr/>
            </p:nvSpPr>
            <p:spPr bwMode="auto">
              <a:xfrm>
                <a:off x="5424488" y="3194050"/>
                <a:ext cx="412750" cy="1270000"/>
              </a:xfrm>
              <a:custGeom>
                <a:avLst/>
                <a:gdLst/>
                <a:ahLst/>
                <a:cxnLst>
                  <a:cxn ang="0">
                    <a:pos x="4" y="788"/>
                  </a:cxn>
                  <a:cxn ang="0">
                    <a:pos x="11" y="770"/>
                  </a:cxn>
                  <a:cxn ang="0">
                    <a:pos x="15" y="749"/>
                  </a:cxn>
                  <a:cxn ang="0">
                    <a:pos x="22" y="732"/>
                  </a:cxn>
                  <a:cxn ang="0">
                    <a:pos x="26" y="710"/>
                  </a:cxn>
                  <a:cxn ang="0">
                    <a:pos x="33" y="689"/>
                  </a:cxn>
                  <a:cxn ang="0">
                    <a:pos x="36" y="668"/>
                  </a:cxn>
                  <a:cxn ang="0">
                    <a:pos x="44" y="651"/>
                  </a:cxn>
                  <a:cxn ang="0">
                    <a:pos x="47" y="629"/>
                  </a:cxn>
                  <a:cxn ang="0">
                    <a:pos x="54" y="612"/>
                  </a:cxn>
                  <a:cxn ang="0">
                    <a:pos x="58" y="591"/>
                  </a:cxn>
                  <a:cxn ang="0">
                    <a:pos x="65" y="573"/>
                  </a:cxn>
                  <a:cxn ang="0">
                    <a:pos x="69" y="552"/>
                  </a:cxn>
                  <a:cxn ang="0">
                    <a:pos x="76" y="535"/>
                  </a:cxn>
                  <a:cxn ang="0">
                    <a:pos x="80" y="514"/>
                  </a:cxn>
                  <a:cxn ang="0">
                    <a:pos x="87" y="492"/>
                  </a:cxn>
                  <a:cxn ang="0">
                    <a:pos x="91" y="475"/>
                  </a:cxn>
                  <a:cxn ang="0">
                    <a:pos x="98" y="454"/>
                  </a:cxn>
                  <a:cxn ang="0">
                    <a:pos x="101" y="436"/>
                  </a:cxn>
                  <a:cxn ang="0">
                    <a:pos x="109" y="419"/>
                  </a:cxn>
                  <a:cxn ang="0">
                    <a:pos x="112" y="394"/>
                  </a:cxn>
                  <a:cxn ang="0">
                    <a:pos x="119" y="381"/>
                  </a:cxn>
                  <a:cxn ang="0">
                    <a:pos x="123" y="359"/>
                  </a:cxn>
                  <a:cxn ang="0">
                    <a:pos x="130" y="342"/>
                  </a:cxn>
                  <a:cxn ang="0">
                    <a:pos x="134" y="321"/>
                  </a:cxn>
                  <a:cxn ang="0">
                    <a:pos x="141" y="308"/>
                  </a:cxn>
                  <a:cxn ang="0">
                    <a:pos x="145" y="287"/>
                  </a:cxn>
                  <a:cxn ang="0">
                    <a:pos x="152" y="274"/>
                  </a:cxn>
                  <a:cxn ang="0">
                    <a:pos x="155" y="252"/>
                  </a:cxn>
                  <a:cxn ang="0">
                    <a:pos x="166" y="231"/>
                  </a:cxn>
                  <a:cxn ang="0">
                    <a:pos x="170" y="210"/>
                  </a:cxn>
                  <a:cxn ang="0">
                    <a:pos x="177" y="197"/>
                  </a:cxn>
                  <a:cxn ang="0">
                    <a:pos x="181" y="180"/>
                  </a:cxn>
                  <a:cxn ang="0">
                    <a:pos x="191" y="158"/>
                  </a:cxn>
                  <a:cxn ang="0">
                    <a:pos x="195" y="141"/>
                  </a:cxn>
                  <a:cxn ang="0">
                    <a:pos x="206" y="120"/>
                  </a:cxn>
                  <a:cxn ang="0">
                    <a:pos x="209" y="103"/>
                  </a:cxn>
                  <a:cxn ang="0">
                    <a:pos x="217" y="90"/>
                  </a:cxn>
                  <a:cxn ang="0">
                    <a:pos x="224" y="73"/>
                  </a:cxn>
                  <a:cxn ang="0">
                    <a:pos x="227" y="60"/>
                  </a:cxn>
                  <a:cxn ang="0">
                    <a:pos x="242" y="34"/>
                  </a:cxn>
                  <a:cxn ang="0">
                    <a:pos x="249" y="13"/>
                  </a:cxn>
                </a:cxnLst>
                <a:rect l="0" t="0" r="r" b="b"/>
                <a:pathLst>
                  <a:path w="260" h="800">
                    <a:moveTo>
                      <a:pt x="0" y="800"/>
                    </a:moveTo>
                    <a:lnTo>
                      <a:pt x="4" y="796"/>
                    </a:lnTo>
                    <a:lnTo>
                      <a:pt x="4" y="788"/>
                    </a:lnTo>
                    <a:lnTo>
                      <a:pt x="8" y="783"/>
                    </a:lnTo>
                    <a:lnTo>
                      <a:pt x="8" y="775"/>
                    </a:lnTo>
                    <a:lnTo>
                      <a:pt x="11" y="770"/>
                    </a:lnTo>
                    <a:lnTo>
                      <a:pt x="11" y="762"/>
                    </a:lnTo>
                    <a:lnTo>
                      <a:pt x="15" y="758"/>
                    </a:lnTo>
                    <a:lnTo>
                      <a:pt x="15" y="749"/>
                    </a:lnTo>
                    <a:lnTo>
                      <a:pt x="18" y="745"/>
                    </a:lnTo>
                    <a:lnTo>
                      <a:pt x="18" y="736"/>
                    </a:lnTo>
                    <a:lnTo>
                      <a:pt x="22" y="732"/>
                    </a:lnTo>
                    <a:lnTo>
                      <a:pt x="22" y="723"/>
                    </a:lnTo>
                    <a:lnTo>
                      <a:pt x="26" y="719"/>
                    </a:lnTo>
                    <a:lnTo>
                      <a:pt x="26" y="710"/>
                    </a:lnTo>
                    <a:lnTo>
                      <a:pt x="29" y="706"/>
                    </a:lnTo>
                    <a:lnTo>
                      <a:pt x="29" y="693"/>
                    </a:lnTo>
                    <a:lnTo>
                      <a:pt x="33" y="689"/>
                    </a:lnTo>
                    <a:lnTo>
                      <a:pt x="33" y="685"/>
                    </a:lnTo>
                    <a:lnTo>
                      <a:pt x="36" y="681"/>
                    </a:lnTo>
                    <a:lnTo>
                      <a:pt x="36" y="668"/>
                    </a:lnTo>
                    <a:lnTo>
                      <a:pt x="40" y="663"/>
                    </a:lnTo>
                    <a:lnTo>
                      <a:pt x="40" y="655"/>
                    </a:lnTo>
                    <a:lnTo>
                      <a:pt x="44" y="651"/>
                    </a:lnTo>
                    <a:lnTo>
                      <a:pt x="44" y="642"/>
                    </a:lnTo>
                    <a:lnTo>
                      <a:pt x="47" y="638"/>
                    </a:lnTo>
                    <a:lnTo>
                      <a:pt x="47" y="629"/>
                    </a:lnTo>
                    <a:lnTo>
                      <a:pt x="51" y="625"/>
                    </a:lnTo>
                    <a:lnTo>
                      <a:pt x="51" y="616"/>
                    </a:lnTo>
                    <a:lnTo>
                      <a:pt x="54" y="612"/>
                    </a:lnTo>
                    <a:lnTo>
                      <a:pt x="54" y="603"/>
                    </a:lnTo>
                    <a:lnTo>
                      <a:pt x="58" y="599"/>
                    </a:lnTo>
                    <a:lnTo>
                      <a:pt x="58" y="591"/>
                    </a:lnTo>
                    <a:lnTo>
                      <a:pt x="62" y="586"/>
                    </a:lnTo>
                    <a:lnTo>
                      <a:pt x="62" y="578"/>
                    </a:lnTo>
                    <a:lnTo>
                      <a:pt x="65" y="573"/>
                    </a:lnTo>
                    <a:lnTo>
                      <a:pt x="65" y="561"/>
                    </a:lnTo>
                    <a:lnTo>
                      <a:pt x="69" y="556"/>
                    </a:lnTo>
                    <a:lnTo>
                      <a:pt x="69" y="552"/>
                    </a:lnTo>
                    <a:lnTo>
                      <a:pt x="73" y="548"/>
                    </a:lnTo>
                    <a:lnTo>
                      <a:pt x="73" y="539"/>
                    </a:lnTo>
                    <a:lnTo>
                      <a:pt x="76" y="535"/>
                    </a:lnTo>
                    <a:lnTo>
                      <a:pt x="76" y="522"/>
                    </a:lnTo>
                    <a:lnTo>
                      <a:pt x="80" y="518"/>
                    </a:lnTo>
                    <a:lnTo>
                      <a:pt x="80" y="514"/>
                    </a:lnTo>
                    <a:lnTo>
                      <a:pt x="83" y="509"/>
                    </a:lnTo>
                    <a:lnTo>
                      <a:pt x="83" y="496"/>
                    </a:lnTo>
                    <a:lnTo>
                      <a:pt x="87" y="492"/>
                    </a:lnTo>
                    <a:lnTo>
                      <a:pt x="87" y="484"/>
                    </a:lnTo>
                    <a:lnTo>
                      <a:pt x="91" y="479"/>
                    </a:lnTo>
                    <a:lnTo>
                      <a:pt x="91" y="475"/>
                    </a:lnTo>
                    <a:lnTo>
                      <a:pt x="94" y="471"/>
                    </a:lnTo>
                    <a:lnTo>
                      <a:pt x="94" y="458"/>
                    </a:lnTo>
                    <a:lnTo>
                      <a:pt x="98" y="454"/>
                    </a:lnTo>
                    <a:lnTo>
                      <a:pt x="98" y="445"/>
                    </a:lnTo>
                    <a:lnTo>
                      <a:pt x="101" y="441"/>
                    </a:lnTo>
                    <a:lnTo>
                      <a:pt x="101" y="436"/>
                    </a:lnTo>
                    <a:lnTo>
                      <a:pt x="105" y="432"/>
                    </a:lnTo>
                    <a:lnTo>
                      <a:pt x="105" y="424"/>
                    </a:lnTo>
                    <a:lnTo>
                      <a:pt x="109" y="419"/>
                    </a:lnTo>
                    <a:lnTo>
                      <a:pt x="109" y="407"/>
                    </a:lnTo>
                    <a:lnTo>
                      <a:pt x="112" y="402"/>
                    </a:lnTo>
                    <a:lnTo>
                      <a:pt x="112" y="394"/>
                    </a:lnTo>
                    <a:lnTo>
                      <a:pt x="116" y="389"/>
                    </a:lnTo>
                    <a:lnTo>
                      <a:pt x="116" y="385"/>
                    </a:lnTo>
                    <a:lnTo>
                      <a:pt x="119" y="381"/>
                    </a:lnTo>
                    <a:lnTo>
                      <a:pt x="119" y="372"/>
                    </a:lnTo>
                    <a:lnTo>
                      <a:pt x="123" y="368"/>
                    </a:lnTo>
                    <a:lnTo>
                      <a:pt x="123" y="359"/>
                    </a:lnTo>
                    <a:lnTo>
                      <a:pt x="127" y="355"/>
                    </a:lnTo>
                    <a:lnTo>
                      <a:pt x="127" y="347"/>
                    </a:lnTo>
                    <a:lnTo>
                      <a:pt x="130" y="342"/>
                    </a:lnTo>
                    <a:lnTo>
                      <a:pt x="130" y="334"/>
                    </a:lnTo>
                    <a:lnTo>
                      <a:pt x="134" y="329"/>
                    </a:lnTo>
                    <a:lnTo>
                      <a:pt x="134" y="321"/>
                    </a:lnTo>
                    <a:lnTo>
                      <a:pt x="137" y="317"/>
                    </a:lnTo>
                    <a:lnTo>
                      <a:pt x="137" y="312"/>
                    </a:lnTo>
                    <a:lnTo>
                      <a:pt x="141" y="308"/>
                    </a:lnTo>
                    <a:lnTo>
                      <a:pt x="141" y="300"/>
                    </a:lnTo>
                    <a:lnTo>
                      <a:pt x="145" y="295"/>
                    </a:lnTo>
                    <a:lnTo>
                      <a:pt x="145" y="287"/>
                    </a:lnTo>
                    <a:lnTo>
                      <a:pt x="148" y="282"/>
                    </a:lnTo>
                    <a:lnTo>
                      <a:pt x="148" y="278"/>
                    </a:lnTo>
                    <a:lnTo>
                      <a:pt x="152" y="274"/>
                    </a:lnTo>
                    <a:lnTo>
                      <a:pt x="152" y="265"/>
                    </a:lnTo>
                    <a:lnTo>
                      <a:pt x="155" y="261"/>
                    </a:lnTo>
                    <a:lnTo>
                      <a:pt x="155" y="252"/>
                    </a:lnTo>
                    <a:lnTo>
                      <a:pt x="159" y="248"/>
                    </a:lnTo>
                    <a:lnTo>
                      <a:pt x="159" y="240"/>
                    </a:lnTo>
                    <a:lnTo>
                      <a:pt x="166" y="231"/>
                    </a:lnTo>
                    <a:lnTo>
                      <a:pt x="166" y="222"/>
                    </a:lnTo>
                    <a:lnTo>
                      <a:pt x="170" y="218"/>
                    </a:lnTo>
                    <a:lnTo>
                      <a:pt x="170" y="210"/>
                    </a:lnTo>
                    <a:lnTo>
                      <a:pt x="173" y="205"/>
                    </a:lnTo>
                    <a:lnTo>
                      <a:pt x="173" y="201"/>
                    </a:lnTo>
                    <a:lnTo>
                      <a:pt x="177" y="197"/>
                    </a:lnTo>
                    <a:lnTo>
                      <a:pt x="177" y="188"/>
                    </a:lnTo>
                    <a:lnTo>
                      <a:pt x="181" y="184"/>
                    </a:lnTo>
                    <a:lnTo>
                      <a:pt x="181" y="180"/>
                    </a:lnTo>
                    <a:lnTo>
                      <a:pt x="184" y="175"/>
                    </a:lnTo>
                    <a:lnTo>
                      <a:pt x="184" y="167"/>
                    </a:lnTo>
                    <a:lnTo>
                      <a:pt x="191" y="158"/>
                    </a:lnTo>
                    <a:lnTo>
                      <a:pt x="191" y="150"/>
                    </a:lnTo>
                    <a:lnTo>
                      <a:pt x="195" y="145"/>
                    </a:lnTo>
                    <a:lnTo>
                      <a:pt x="195" y="141"/>
                    </a:lnTo>
                    <a:lnTo>
                      <a:pt x="199" y="137"/>
                    </a:lnTo>
                    <a:lnTo>
                      <a:pt x="199" y="128"/>
                    </a:lnTo>
                    <a:lnTo>
                      <a:pt x="206" y="120"/>
                    </a:lnTo>
                    <a:lnTo>
                      <a:pt x="206" y="111"/>
                    </a:lnTo>
                    <a:lnTo>
                      <a:pt x="209" y="107"/>
                    </a:lnTo>
                    <a:lnTo>
                      <a:pt x="209" y="103"/>
                    </a:lnTo>
                    <a:lnTo>
                      <a:pt x="213" y="98"/>
                    </a:lnTo>
                    <a:lnTo>
                      <a:pt x="213" y="94"/>
                    </a:lnTo>
                    <a:lnTo>
                      <a:pt x="217" y="90"/>
                    </a:lnTo>
                    <a:lnTo>
                      <a:pt x="217" y="81"/>
                    </a:lnTo>
                    <a:lnTo>
                      <a:pt x="220" y="77"/>
                    </a:lnTo>
                    <a:lnTo>
                      <a:pt x="224" y="73"/>
                    </a:lnTo>
                    <a:lnTo>
                      <a:pt x="224" y="68"/>
                    </a:lnTo>
                    <a:lnTo>
                      <a:pt x="227" y="64"/>
                    </a:lnTo>
                    <a:lnTo>
                      <a:pt x="227" y="60"/>
                    </a:lnTo>
                    <a:lnTo>
                      <a:pt x="235" y="51"/>
                    </a:lnTo>
                    <a:lnTo>
                      <a:pt x="235" y="43"/>
                    </a:lnTo>
                    <a:lnTo>
                      <a:pt x="242" y="34"/>
                    </a:lnTo>
                    <a:lnTo>
                      <a:pt x="242" y="30"/>
                    </a:lnTo>
                    <a:lnTo>
                      <a:pt x="249" y="21"/>
                    </a:lnTo>
                    <a:lnTo>
                      <a:pt x="249" y="13"/>
                    </a:lnTo>
                    <a:lnTo>
                      <a:pt x="253" y="8"/>
                    </a:lnTo>
                    <a:lnTo>
                      <a:pt x="260"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8" name="Freeform 84"/>
              <p:cNvSpPr>
                <a:spLocks/>
              </p:cNvSpPr>
              <p:nvPr/>
            </p:nvSpPr>
            <p:spPr bwMode="auto">
              <a:xfrm>
                <a:off x="5837238" y="3044825"/>
                <a:ext cx="565150" cy="835025"/>
              </a:xfrm>
              <a:custGeom>
                <a:avLst/>
                <a:gdLst/>
                <a:ahLst/>
                <a:cxnLst>
                  <a:cxn ang="0">
                    <a:pos x="7" y="81"/>
                  </a:cxn>
                  <a:cxn ang="0">
                    <a:pos x="14" y="64"/>
                  </a:cxn>
                  <a:cxn ang="0">
                    <a:pos x="25" y="51"/>
                  </a:cxn>
                  <a:cxn ang="0">
                    <a:pos x="39" y="34"/>
                  </a:cxn>
                  <a:cxn ang="0">
                    <a:pos x="47" y="25"/>
                  </a:cxn>
                  <a:cxn ang="0">
                    <a:pos x="57" y="17"/>
                  </a:cxn>
                  <a:cxn ang="0">
                    <a:pos x="68" y="8"/>
                  </a:cxn>
                  <a:cxn ang="0">
                    <a:pos x="79" y="4"/>
                  </a:cxn>
                  <a:cxn ang="0">
                    <a:pos x="90" y="0"/>
                  </a:cxn>
                  <a:cxn ang="0">
                    <a:pos x="101" y="0"/>
                  </a:cxn>
                  <a:cxn ang="0">
                    <a:pos x="111" y="0"/>
                  </a:cxn>
                  <a:cxn ang="0">
                    <a:pos x="122" y="4"/>
                  </a:cxn>
                  <a:cxn ang="0">
                    <a:pos x="133" y="8"/>
                  </a:cxn>
                  <a:cxn ang="0">
                    <a:pos x="144" y="17"/>
                  </a:cxn>
                  <a:cxn ang="0">
                    <a:pos x="155" y="30"/>
                  </a:cxn>
                  <a:cxn ang="0">
                    <a:pos x="165" y="38"/>
                  </a:cxn>
                  <a:cxn ang="0">
                    <a:pos x="180" y="55"/>
                  </a:cxn>
                  <a:cxn ang="0">
                    <a:pos x="187" y="68"/>
                  </a:cxn>
                  <a:cxn ang="0">
                    <a:pos x="198" y="85"/>
                  </a:cxn>
                  <a:cxn ang="0">
                    <a:pos x="212" y="107"/>
                  </a:cxn>
                  <a:cxn ang="0">
                    <a:pos x="223" y="128"/>
                  </a:cxn>
                  <a:cxn ang="0">
                    <a:pos x="230" y="149"/>
                  </a:cxn>
                  <a:cxn ang="0">
                    <a:pos x="237" y="162"/>
                  </a:cxn>
                  <a:cxn ang="0">
                    <a:pos x="245" y="184"/>
                  </a:cxn>
                  <a:cxn ang="0">
                    <a:pos x="252" y="197"/>
                  </a:cxn>
                  <a:cxn ang="0">
                    <a:pos x="255" y="214"/>
                  </a:cxn>
                  <a:cxn ang="0">
                    <a:pos x="266" y="235"/>
                  </a:cxn>
                  <a:cxn ang="0">
                    <a:pos x="270" y="252"/>
                  </a:cxn>
                  <a:cxn ang="0">
                    <a:pos x="281" y="274"/>
                  </a:cxn>
                  <a:cxn ang="0">
                    <a:pos x="284" y="291"/>
                  </a:cxn>
                  <a:cxn ang="0">
                    <a:pos x="292" y="304"/>
                  </a:cxn>
                  <a:cxn ang="0">
                    <a:pos x="295" y="325"/>
                  </a:cxn>
                  <a:cxn ang="0">
                    <a:pos x="306" y="351"/>
                  </a:cxn>
                  <a:cxn ang="0">
                    <a:pos x="310" y="368"/>
                  </a:cxn>
                  <a:cxn ang="0">
                    <a:pos x="317" y="385"/>
                  </a:cxn>
                  <a:cxn ang="0">
                    <a:pos x="320" y="402"/>
                  </a:cxn>
                  <a:cxn ang="0">
                    <a:pos x="328" y="419"/>
                  </a:cxn>
                  <a:cxn ang="0">
                    <a:pos x="331" y="441"/>
                  </a:cxn>
                  <a:cxn ang="0">
                    <a:pos x="338" y="453"/>
                  </a:cxn>
                  <a:cxn ang="0">
                    <a:pos x="342" y="475"/>
                  </a:cxn>
                  <a:cxn ang="0">
                    <a:pos x="349" y="492"/>
                  </a:cxn>
                  <a:cxn ang="0">
                    <a:pos x="353" y="513"/>
                  </a:cxn>
                </a:cxnLst>
                <a:rect l="0" t="0" r="r" b="b"/>
                <a:pathLst>
                  <a:path w="356" h="526">
                    <a:moveTo>
                      <a:pt x="0" y="94"/>
                    </a:moveTo>
                    <a:lnTo>
                      <a:pt x="0" y="90"/>
                    </a:lnTo>
                    <a:lnTo>
                      <a:pt x="7" y="81"/>
                    </a:lnTo>
                    <a:lnTo>
                      <a:pt x="7" y="77"/>
                    </a:lnTo>
                    <a:lnTo>
                      <a:pt x="14" y="68"/>
                    </a:lnTo>
                    <a:lnTo>
                      <a:pt x="14" y="64"/>
                    </a:lnTo>
                    <a:lnTo>
                      <a:pt x="18" y="60"/>
                    </a:lnTo>
                    <a:lnTo>
                      <a:pt x="21" y="55"/>
                    </a:lnTo>
                    <a:lnTo>
                      <a:pt x="25" y="51"/>
                    </a:lnTo>
                    <a:lnTo>
                      <a:pt x="29" y="47"/>
                    </a:lnTo>
                    <a:lnTo>
                      <a:pt x="32" y="42"/>
                    </a:lnTo>
                    <a:lnTo>
                      <a:pt x="39" y="34"/>
                    </a:lnTo>
                    <a:lnTo>
                      <a:pt x="39" y="30"/>
                    </a:lnTo>
                    <a:lnTo>
                      <a:pt x="43" y="30"/>
                    </a:lnTo>
                    <a:lnTo>
                      <a:pt x="47" y="25"/>
                    </a:lnTo>
                    <a:lnTo>
                      <a:pt x="50" y="21"/>
                    </a:lnTo>
                    <a:lnTo>
                      <a:pt x="54" y="17"/>
                    </a:lnTo>
                    <a:lnTo>
                      <a:pt x="57" y="17"/>
                    </a:lnTo>
                    <a:lnTo>
                      <a:pt x="61" y="12"/>
                    </a:lnTo>
                    <a:lnTo>
                      <a:pt x="65" y="12"/>
                    </a:lnTo>
                    <a:lnTo>
                      <a:pt x="68" y="8"/>
                    </a:lnTo>
                    <a:lnTo>
                      <a:pt x="72" y="8"/>
                    </a:lnTo>
                    <a:lnTo>
                      <a:pt x="75" y="4"/>
                    </a:lnTo>
                    <a:lnTo>
                      <a:pt x="79" y="4"/>
                    </a:lnTo>
                    <a:lnTo>
                      <a:pt x="83" y="4"/>
                    </a:lnTo>
                    <a:lnTo>
                      <a:pt x="86" y="0"/>
                    </a:lnTo>
                    <a:lnTo>
                      <a:pt x="90" y="0"/>
                    </a:lnTo>
                    <a:lnTo>
                      <a:pt x="93" y="0"/>
                    </a:lnTo>
                    <a:lnTo>
                      <a:pt x="97" y="0"/>
                    </a:lnTo>
                    <a:lnTo>
                      <a:pt x="101" y="0"/>
                    </a:lnTo>
                    <a:lnTo>
                      <a:pt x="104" y="0"/>
                    </a:lnTo>
                    <a:lnTo>
                      <a:pt x="108" y="0"/>
                    </a:lnTo>
                    <a:lnTo>
                      <a:pt x="111" y="0"/>
                    </a:lnTo>
                    <a:lnTo>
                      <a:pt x="115" y="4"/>
                    </a:lnTo>
                    <a:lnTo>
                      <a:pt x="119" y="4"/>
                    </a:lnTo>
                    <a:lnTo>
                      <a:pt x="122" y="4"/>
                    </a:lnTo>
                    <a:lnTo>
                      <a:pt x="126" y="8"/>
                    </a:lnTo>
                    <a:lnTo>
                      <a:pt x="129" y="8"/>
                    </a:lnTo>
                    <a:lnTo>
                      <a:pt x="133" y="8"/>
                    </a:lnTo>
                    <a:lnTo>
                      <a:pt x="137" y="12"/>
                    </a:lnTo>
                    <a:lnTo>
                      <a:pt x="140" y="17"/>
                    </a:lnTo>
                    <a:lnTo>
                      <a:pt x="144" y="17"/>
                    </a:lnTo>
                    <a:lnTo>
                      <a:pt x="147" y="21"/>
                    </a:lnTo>
                    <a:lnTo>
                      <a:pt x="151" y="25"/>
                    </a:lnTo>
                    <a:lnTo>
                      <a:pt x="155" y="30"/>
                    </a:lnTo>
                    <a:lnTo>
                      <a:pt x="158" y="30"/>
                    </a:lnTo>
                    <a:lnTo>
                      <a:pt x="162" y="34"/>
                    </a:lnTo>
                    <a:lnTo>
                      <a:pt x="165" y="38"/>
                    </a:lnTo>
                    <a:lnTo>
                      <a:pt x="169" y="42"/>
                    </a:lnTo>
                    <a:lnTo>
                      <a:pt x="173" y="47"/>
                    </a:lnTo>
                    <a:lnTo>
                      <a:pt x="180" y="55"/>
                    </a:lnTo>
                    <a:lnTo>
                      <a:pt x="180" y="60"/>
                    </a:lnTo>
                    <a:lnTo>
                      <a:pt x="183" y="64"/>
                    </a:lnTo>
                    <a:lnTo>
                      <a:pt x="187" y="68"/>
                    </a:lnTo>
                    <a:lnTo>
                      <a:pt x="194" y="77"/>
                    </a:lnTo>
                    <a:lnTo>
                      <a:pt x="194" y="81"/>
                    </a:lnTo>
                    <a:lnTo>
                      <a:pt x="198" y="85"/>
                    </a:lnTo>
                    <a:lnTo>
                      <a:pt x="205" y="94"/>
                    </a:lnTo>
                    <a:lnTo>
                      <a:pt x="205" y="98"/>
                    </a:lnTo>
                    <a:lnTo>
                      <a:pt x="212" y="107"/>
                    </a:lnTo>
                    <a:lnTo>
                      <a:pt x="212" y="115"/>
                    </a:lnTo>
                    <a:lnTo>
                      <a:pt x="216" y="120"/>
                    </a:lnTo>
                    <a:lnTo>
                      <a:pt x="223" y="128"/>
                    </a:lnTo>
                    <a:lnTo>
                      <a:pt x="223" y="137"/>
                    </a:lnTo>
                    <a:lnTo>
                      <a:pt x="230" y="145"/>
                    </a:lnTo>
                    <a:lnTo>
                      <a:pt x="230" y="149"/>
                    </a:lnTo>
                    <a:lnTo>
                      <a:pt x="234" y="154"/>
                    </a:lnTo>
                    <a:lnTo>
                      <a:pt x="234" y="158"/>
                    </a:lnTo>
                    <a:lnTo>
                      <a:pt x="237" y="162"/>
                    </a:lnTo>
                    <a:lnTo>
                      <a:pt x="237" y="167"/>
                    </a:lnTo>
                    <a:lnTo>
                      <a:pt x="245" y="175"/>
                    </a:lnTo>
                    <a:lnTo>
                      <a:pt x="245" y="184"/>
                    </a:lnTo>
                    <a:lnTo>
                      <a:pt x="248" y="188"/>
                    </a:lnTo>
                    <a:lnTo>
                      <a:pt x="248" y="192"/>
                    </a:lnTo>
                    <a:lnTo>
                      <a:pt x="252" y="197"/>
                    </a:lnTo>
                    <a:lnTo>
                      <a:pt x="252" y="201"/>
                    </a:lnTo>
                    <a:lnTo>
                      <a:pt x="255" y="205"/>
                    </a:lnTo>
                    <a:lnTo>
                      <a:pt x="255" y="214"/>
                    </a:lnTo>
                    <a:lnTo>
                      <a:pt x="263" y="222"/>
                    </a:lnTo>
                    <a:lnTo>
                      <a:pt x="263" y="231"/>
                    </a:lnTo>
                    <a:lnTo>
                      <a:pt x="266" y="235"/>
                    </a:lnTo>
                    <a:lnTo>
                      <a:pt x="266" y="239"/>
                    </a:lnTo>
                    <a:lnTo>
                      <a:pt x="270" y="244"/>
                    </a:lnTo>
                    <a:lnTo>
                      <a:pt x="270" y="252"/>
                    </a:lnTo>
                    <a:lnTo>
                      <a:pt x="277" y="261"/>
                    </a:lnTo>
                    <a:lnTo>
                      <a:pt x="277" y="269"/>
                    </a:lnTo>
                    <a:lnTo>
                      <a:pt x="281" y="274"/>
                    </a:lnTo>
                    <a:lnTo>
                      <a:pt x="281" y="282"/>
                    </a:lnTo>
                    <a:lnTo>
                      <a:pt x="284" y="286"/>
                    </a:lnTo>
                    <a:lnTo>
                      <a:pt x="284" y="291"/>
                    </a:lnTo>
                    <a:lnTo>
                      <a:pt x="288" y="295"/>
                    </a:lnTo>
                    <a:lnTo>
                      <a:pt x="288" y="299"/>
                    </a:lnTo>
                    <a:lnTo>
                      <a:pt x="292" y="304"/>
                    </a:lnTo>
                    <a:lnTo>
                      <a:pt x="292" y="312"/>
                    </a:lnTo>
                    <a:lnTo>
                      <a:pt x="295" y="316"/>
                    </a:lnTo>
                    <a:lnTo>
                      <a:pt x="295" y="325"/>
                    </a:lnTo>
                    <a:lnTo>
                      <a:pt x="302" y="334"/>
                    </a:lnTo>
                    <a:lnTo>
                      <a:pt x="302" y="346"/>
                    </a:lnTo>
                    <a:lnTo>
                      <a:pt x="306" y="351"/>
                    </a:lnTo>
                    <a:lnTo>
                      <a:pt x="306" y="359"/>
                    </a:lnTo>
                    <a:lnTo>
                      <a:pt x="310" y="364"/>
                    </a:lnTo>
                    <a:lnTo>
                      <a:pt x="310" y="368"/>
                    </a:lnTo>
                    <a:lnTo>
                      <a:pt x="313" y="372"/>
                    </a:lnTo>
                    <a:lnTo>
                      <a:pt x="313" y="381"/>
                    </a:lnTo>
                    <a:lnTo>
                      <a:pt x="317" y="385"/>
                    </a:lnTo>
                    <a:lnTo>
                      <a:pt x="317" y="394"/>
                    </a:lnTo>
                    <a:lnTo>
                      <a:pt x="320" y="398"/>
                    </a:lnTo>
                    <a:lnTo>
                      <a:pt x="320" y="402"/>
                    </a:lnTo>
                    <a:lnTo>
                      <a:pt x="324" y="406"/>
                    </a:lnTo>
                    <a:lnTo>
                      <a:pt x="324" y="415"/>
                    </a:lnTo>
                    <a:lnTo>
                      <a:pt x="328" y="419"/>
                    </a:lnTo>
                    <a:lnTo>
                      <a:pt x="328" y="428"/>
                    </a:lnTo>
                    <a:lnTo>
                      <a:pt x="331" y="432"/>
                    </a:lnTo>
                    <a:lnTo>
                      <a:pt x="331" y="441"/>
                    </a:lnTo>
                    <a:lnTo>
                      <a:pt x="335" y="445"/>
                    </a:lnTo>
                    <a:lnTo>
                      <a:pt x="335" y="449"/>
                    </a:lnTo>
                    <a:lnTo>
                      <a:pt x="338" y="453"/>
                    </a:lnTo>
                    <a:lnTo>
                      <a:pt x="338" y="462"/>
                    </a:lnTo>
                    <a:lnTo>
                      <a:pt x="342" y="466"/>
                    </a:lnTo>
                    <a:lnTo>
                      <a:pt x="342" y="475"/>
                    </a:lnTo>
                    <a:lnTo>
                      <a:pt x="346" y="479"/>
                    </a:lnTo>
                    <a:lnTo>
                      <a:pt x="346" y="488"/>
                    </a:lnTo>
                    <a:lnTo>
                      <a:pt x="349" y="492"/>
                    </a:lnTo>
                    <a:lnTo>
                      <a:pt x="349" y="501"/>
                    </a:lnTo>
                    <a:lnTo>
                      <a:pt x="353" y="505"/>
                    </a:lnTo>
                    <a:lnTo>
                      <a:pt x="353" y="513"/>
                    </a:lnTo>
                    <a:lnTo>
                      <a:pt x="356" y="518"/>
                    </a:lnTo>
                    <a:lnTo>
                      <a:pt x="356" y="526"/>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9" name="Freeform 85"/>
              <p:cNvSpPr>
                <a:spLocks/>
              </p:cNvSpPr>
              <p:nvPr/>
            </p:nvSpPr>
            <p:spPr bwMode="auto">
              <a:xfrm>
                <a:off x="6402388" y="3879850"/>
                <a:ext cx="395288" cy="1277938"/>
              </a:xfrm>
              <a:custGeom>
                <a:avLst/>
                <a:gdLst/>
                <a:ahLst/>
                <a:cxnLst>
                  <a:cxn ang="0">
                    <a:pos x="4" y="13"/>
                  </a:cxn>
                  <a:cxn ang="0">
                    <a:pos x="11" y="30"/>
                  </a:cxn>
                  <a:cxn ang="0">
                    <a:pos x="15" y="52"/>
                  </a:cxn>
                  <a:cxn ang="0">
                    <a:pos x="22" y="69"/>
                  </a:cxn>
                  <a:cxn ang="0">
                    <a:pos x="26" y="90"/>
                  </a:cxn>
                  <a:cxn ang="0">
                    <a:pos x="33" y="107"/>
                  </a:cxn>
                  <a:cxn ang="0">
                    <a:pos x="36" y="129"/>
                  </a:cxn>
                  <a:cxn ang="0">
                    <a:pos x="44" y="146"/>
                  </a:cxn>
                  <a:cxn ang="0">
                    <a:pos x="47" y="171"/>
                  </a:cxn>
                  <a:cxn ang="0">
                    <a:pos x="54" y="184"/>
                  </a:cxn>
                  <a:cxn ang="0">
                    <a:pos x="58" y="210"/>
                  </a:cxn>
                  <a:cxn ang="0">
                    <a:pos x="65" y="227"/>
                  </a:cxn>
                  <a:cxn ang="0">
                    <a:pos x="69" y="249"/>
                  </a:cxn>
                  <a:cxn ang="0">
                    <a:pos x="76" y="266"/>
                  </a:cxn>
                  <a:cxn ang="0">
                    <a:pos x="80" y="287"/>
                  </a:cxn>
                  <a:cxn ang="0">
                    <a:pos x="87" y="304"/>
                  </a:cxn>
                  <a:cxn ang="0">
                    <a:pos x="90" y="330"/>
                  </a:cxn>
                  <a:cxn ang="0">
                    <a:pos x="98" y="347"/>
                  </a:cxn>
                  <a:cxn ang="0">
                    <a:pos x="101" y="368"/>
                  </a:cxn>
                  <a:cxn ang="0">
                    <a:pos x="108" y="385"/>
                  </a:cxn>
                  <a:cxn ang="0">
                    <a:pos x="112" y="407"/>
                  </a:cxn>
                  <a:cxn ang="0">
                    <a:pos x="119" y="424"/>
                  </a:cxn>
                  <a:cxn ang="0">
                    <a:pos x="123" y="441"/>
                  </a:cxn>
                  <a:cxn ang="0">
                    <a:pos x="130" y="463"/>
                  </a:cxn>
                  <a:cxn ang="0">
                    <a:pos x="134" y="480"/>
                  </a:cxn>
                  <a:cxn ang="0">
                    <a:pos x="141" y="497"/>
                  </a:cxn>
                  <a:cxn ang="0">
                    <a:pos x="144" y="518"/>
                  </a:cxn>
                  <a:cxn ang="0">
                    <a:pos x="152" y="535"/>
                  </a:cxn>
                  <a:cxn ang="0">
                    <a:pos x="155" y="552"/>
                  </a:cxn>
                  <a:cxn ang="0">
                    <a:pos x="162" y="570"/>
                  </a:cxn>
                  <a:cxn ang="0">
                    <a:pos x="166" y="587"/>
                  </a:cxn>
                  <a:cxn ang="0">
                    <a:pos x="173" y="604"/>
                  </a:cxn>
                  <a:cxn ang="0">
                    <a:pos x="180" y="634"/>
                  </a:cxn>
                  <a:cxn ang="0">
                    <a:pos x="188" y="647"/>
                  </a:cxn>
                  <a:cxn ang="0">
                    <a:pos x="191" y="664"/>
                  </a:cxn>
                  <a:cxn ang="0">
                    <a:pos x="198" y="681"/>
                  </a:cxn>
                  <a:cxn ang="0">
                    <a:pos x="202" y="694"/>
                  </a:cxn>
                  <a:cxn ang="0">
                    <a:pos x="209" y="711"/>
                  </a:cxn>
                  <a:cxn ang="0">
                    <a:pos x="213" y="724"/>
                  </a:cxn>
                  <a:cxn ang="0">
                    <a:pos x="224" y="745"/>
                  </a:cxn>
                  <a:cxn ang="0">
                    <a:pos x="231" y="771"/>
                  </a:cxn>
                  <a:cxn ang="0">
                    <a:pos x="242" y="788"/>
                  </a:cxn>
                </a:cxnLst>
                <a:rect l="0" t="0" r="r" b="b"/>
                <a:pathLst>
                  <a:path w="249" h="805">
                    <a:moveTo>
                      <a:pt x="0" y="0"/>
                    </a:moveTo>
                    <a:lnTo>
                      <a:pt x="4" y="4"/>
                    </a:lnTo>
                    <a:lnTo>
                      <a:pt x="4" y="13"/>
                    </a:lnTo>
                    <a:lnTo>
                      <a:pt x="8" y="17"/>
                    </a:lnTo>
                    <a:lnTo>
                      <a:pt x="8" y="26"/>
                    </a:lnTo>
                    <a:lnTo>
                      <a:pt x="11" y="30"/>
                    </a:lnTo>
                    <a:lnTo>
                      <a:pt x="11" y="39"/>
                    </a:lnTo>
                    <a:lnTo>
                      <a:pt x="15" y="43"/>
                    </a:lnTo>
                    <a:lnTo>
                      <a:pt x="15" y="52"/>
                    </a:lnTo>
                    <a:lnTo>
                      <a:pt x="18" y="56"/>
                    </a:lnTo>
                    <a:lnTo>
                      <a:pt x="18" y="64"/>
                    </a:lnTo>
                    <a:lnTo>
                      <a:pt x="22" y="69"/>
                    </a:lnTo>
                    <a:lnTo>
                      <a:pt x="22" y="77"/>
                    </a:lnTo>
                    <a:lnTo>
                      <a:pt x="26" y="82"/>
                    </a:lnTo>
                    <a:lnTo>
                      <a:pt x="26" y="90"/>
                    </a:lnTo>
                    <a:lnTo>
                      <a:pt x="29" y="94"/>
                    </a:lnTo>
                    <a:lnTo>
                      <a:pt x="29" y="103"/>
                    </a:lnTo>
                    <a:lnTo>
                      <a:pt x="33" y="107"/>
                    </a:lnTo>
                    <a:lnTo>
                      <a:pt x="33" y="116"/>
                    </a:lnTo>
                    <a:lnTo>
                      <a:pt x="36" y="120"/>
                    </a:lnTo>
                    <a:lnTo>
                      <a:pt x="36" y="129"/>
                    </a:lnTo>
                    <a:lnTo>
                      <a:pt x="40" y="133"/>
                    </a:lnTo>
                    <a:lnTo>
                      <a:pt x="40" y="141"/>
                    </a:lnTo>
                    <a:lnTo>
                      <a:pt x="44" y="146"/>
                    </a:lnTo>
                    <a:lnTo>
                      <a:pt x="44" y="154"/>
                    </a:lnTo>
                    <a:lnTo>
                      <a:pt x="47" y="159"/>
                    </a:lnTo>
                    <a:lnTo>
                      <a:pt x="47" y="171"/>
                    </a:lnTo>
                    <a:lnTo>
                      <a:pt x="51" y="176"/>
                    </a:lnTo>
                    <a:lnTo>
                      <a:pt x="51" y="180"/>
                    </a:lnTo>
                    <a:lnTo>
                      <a:pt x="54" y="184"/>
                    </a:lnTo>
                    <a:lnTo>
                      <a:pt x="54" y="197"/>
                    </a:lnTo>
                    <a:lnTo>
                      <a:pt x="58" y="201"/>
                    </a:lnTo>
                    <a:lnTo>
                      <a:pt x="58" y="210"/>
                    </a:lnTo>
                    <a:lnTo>
                      <a:pt x="62" y="214"/>
                    </a:lnTo>
                    <a:lnTo>
                      <a:pt x="62" y="223"/>
                    </a:lnTo>
                    <a:lnTo>
                      <a:pt x="65" y="227"/>
                    </a:lnTo>
                    <a:lnTo>
                      <a:pt x="65" y="236"/>
                    </a:lnTo>
                    <a:lnTo>
                      <a:pt x="69" y="240"/>
                    </a:lnTo>
                    <a:lnTo>
                      <a:pt x="69" y="249"/>
                    </a:lnTo>
                    <a:lnTo>
                      <a:pt x="72" y="253"/>
                    </a:lnTo>
                    <a:lnTo>
                      <a:pt x="72" y="261"/>
                    </a:lnTo>
                    <a:lnTo>
                      <a:pt x="76" y="266"/>
                    </a:lnTo>
                    <a:lnTo>
                      <a:pt x="76" y="274"/>
                    </a:lnTo>
                    <a:lnTo>
                      <a:pt x="80" y="278"/>
                    </a:lnTo>
                    <a:lnTo>
                      <a:pt x="80" y="287"/>
                    </a:lnTo>
                    <a:lnTo>
                      <a:pt x="83" y="291"/>
                    </a:lnTo>
                    <a:lnTo>
                      <a:pt x="83" y="300"/>
                    </a:lnTo>
                    <a:lnTo>
                      <a:pt x="87" y="304"/>
                    </a:lnTo>
                    <a:lnTo>
                      <a:pt x="87" y="313"/>
                    </a:lnTo>
                    <a:lnTo>
                      <a:pt x="90" y="317"/>
                    </a:lnTo>
                    <a:lnTo>
                      <a:pt x="90" y="330"/>
                    </a:lnTo>
                    <a:lnTo>
                      <a:pt x="94" y="334"/>
                    </a:lnTo>
                    <a:lnTo>
                      <a:pt x="94" y="343"/>
                    </a:lnTo>
                    <a:lnTo>
                      <a:pt x="98" y="347"/>
                    </a:lnTo>
                    <a:lnTo>
                      <a:pt x="98" y="351"/>
                    </a:lnTo>
                    <a:lnTo>
                      <a:pt x="101" y="356"/>
                    </a:lnTo>
                    <a:lnTo>
                      <a:pt x="101" y="368"/>
                    </a:lnTo>
                    <a:lnTo>
                      <a:pt x="105" y="373"/>
                    </a:lnTo>
                    <a:lnTo>
                      <a:pt x="105" y="381"/>
                    </a:lnTo>
                    <a:lnTo>
                      <a:pt x="108" y="385"/>
                    </a:lnTo>
                    <a:lnTo>
                      <a:pt x="108" y="390"/>
                    </a:lnTo>
                    <a:lnTo>
                      <a:pt x="112" y="394"/>
                    </a:lnTo>
                    <a:lnTo>
                      <a:pt x="112" y="407"/>
                    </a:lnTo>
                    <a:lnTo>
                      <a:pt x="116" y="411"/>
                    </a:lnTo>
                    <a:lnTo>
                      <a:pt x="116" y="420"/>
                    </a:lnTo>
                    <a:lnTo>
                      <a:pt x="119" y="424"/>
                    </a:lnTo>
                    <a:lnTo>
                      <a:pt x="119" y="428"/>
                    </a:lnTo>
                    <a:lnTo>
                      <a:pt x="123" y="433"/>
                    </a:lnTo>
                    <a:lnTo>
                      <a:pt x="123" y="441"/>
                    </a:lnTo>
                    <a:lnTo>
                      <a:pt x="126" y="445"/>
                    </a:lnTo>
                    <a:lnTo>
                      <a:pt x="126" y="458"/>
                    </a:lnTo>
                    <a:lnTo>
                      <a:pt x="130" y="463"/>
                    </a:lnTo>
                    <a:lnTo>
                      <a:pt x="130" y="467"/>
                    </a:lnTo>
                    <a:lnTo>
                      <a:pt x="134" y="471"/>
                    </a:lnTo>
                    <a:lnTo>
                      <a:pt x="134" y="480"/>
                    </a:lnTo>
                    <a:lnTo>
                      <a:pt x="137" y="484"/>
                    </a:lnTo>
                    <a:lnTo>
                      <a:pt x="137" y="493"/>
                    </a:lnTo>
                    <a:lnTo>
                      <a:pt x="141" y="497"/>
                    </a:lnTo>
                    <a:lnTo>
                      <a:pt x="141" y="505"/>
                    </a:lnTo>
                    <a:lnTo>
                      <a:pt x="144" y="510"/>
                    </a:lnTo>
                    <a:lnTo>
                      <a:pt x="144" y="518"/>
                    </a:lnTo>
                    <a:lnTo>
                      <a:pt x="148" y="522"/>
                    </a:lnTo>
                    <a:lnTo>
                      <a:pt x="148" y="531"/>
                    </a:lnTo>
                    <a:lnTo>
                      <a:pt x="152" y="535"/>
                    </a:lnTo>
                    <a:lnTo>
                      <a:pt x="152" y="544"/>
                    </a:lnTo>
                    <a:lnTo>
                      <a:pt x="155" y="548"/>
                    </a:lnTo>
                    <a:lnTo>
                      <a:pt x="155" y="552"/>
                    </a:lnTo>
                    <a:lnTo>
                      <a:pt x="159" y="557"/>
                    </a:lnTo>
                    <a:lnTo>
                      <a:pt x="159" y="565"/>
                    </a:lnTo>
                    <a:lnTo>
                      <a:pt x="162" y="570"/>
                    </a:lnTo>
                    <a:lnTo>
                      <a:pt x="162" y="578"/>
                    </a:lnTo>
                    <a:lnTo>
                      <a:pt x="166" y="582"/>
                    </a:lnTo>
                    <a:lnTo>
                      <a:pt x="166" y="587"/>
                    </a:lnTo>
                    <a:lnTo>
                      <a:pt x="170" y="591"/>
                    </a:lnTo>
                    <a:lnTo>
                      <a:pt x="170" y="600"/>
                    </a:lnTo>
                    <a:lnTo>
                      <a:pt x="173" y="604"/>
                    </a:lnTo>
                    <a:lnTo>
                      <a:pt x="173" y="612"/>
                    </a:lnTo>
                    <a:lnTo>
                      <a:pt x="180" y="621"/>
                    </a:lnTo>
                    <a:lnTo>
                      <a:pt x="180" y="634"/>
                    </a:lnTo>
                    <a:lnTo>
                      <a:pt x="184" y="638"/>
                    </a:lnTo>
                    <a:lnTo>
                      <a:pt x="184" y="642"/>
                    </a:lnTo>
                    <a:lnTo>
                      <a:pt x="188" y="647"/>
                    </a:lnTo>
                    <a:lnTo>
                      <a:pt x="188" y="655"/>
                    </a:lnTo>
                    <a:lnTo>
                      <a:pt x="191" y="659"/>
                    </a:lnTo>
                    <a:lnTo>
                      <a:pt x="191" y="664"/>
                    </a:lnTo>
                    <a:lnTo>
                      <a:pt x="195" y="668"/>
                    </a:lnTo>
                    <a:lnTo>
                      <a:pt x="195" y="677"/>
                    </a:lnTo>
                    <a:lnTo>
                      <a:pt x="198" y="681"/>
                    </a:lnTo>
                    <a:lnTo>
                      <a:pt x="198" y="685"/>
                    </a:lnTo>
                    <a:lnTo>
                      <a:pt x="202" y="689"/>
                    </a:lnTo>
                    <a:lnTo>
                      <a:pt x="202" y="694"/>
                    </a:lnTo>
                    <a:lnTo>
                      <a:pt x="206" y="698"/>
                    </a:lnTo>
                    <a:lnTo>
                      <a:pt x="206" y="707"/>
                    </a:lnTo>
                    <a:lnTo>
                      <a:pt x="209" y="711"/>
                    </a:lnTo>
                    <a:lnTo>
                      <a:pt x="209" y="715"/>
                    </a:lnTo>
                    <a:lnTo>
                      <a:pt x="213" y="719"/>
                    </a:lnTo>
                    <a:lnTo>
                      <a:pt x="213" y="724"/>
                    </a:lnTo>
                    <a:lnTo>
                      <a:pt x="216" y="728"/>
                    </a:lnTo>
                    <a:lnTo>
                      <a:pt x="216" y="737"/>
                    </a:lnTo>
                    <a:lnTo>
                      <a:pt x="224" y="745"/>
                    </a:lnTo>
                    <a:lnTo>
                      <a:pt x="224" y="754"/>
                    </a:lnTo>
                    <a:lnTo>
                      <a:pt x="231" y="762"/>
                    </a:lnTo>
                    <a:lnTo>
                      <a:pt x="231" y="771"/>
                    </a:lnTo>
                    <a:lnTo>
                      <a:pt x="234" y="775"/>
                    </a:lnTo>
                    <a:lnTo>
                      <a:pt x="234" y="779"/>
                    </a:lnTo>
                    <a:lnTo>
                      <a:pt x="242" y="788"/>
                    </a:lnTo>
                    <a:lnTo>
                      <a:pt x="242" y="796"/>
                    </a:lnTo>
                    <a:lnTo>
                      <a:pt x="249" y="805"/>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0" name="Freeform 86"/>
              <p:cNvSpPr>
                <a:spLocks/>
              </p:cNvSpPr>
              <p:nvPr/>
            </p:nvSpPr>
            <p:spPr bwMode="auto">
              <a:xfrm>
                <a:off x="6797676" y="4606925"/>
                <a:ext cx="600075" cy="788988"/>
              </a:xfrm>
              <a:custGeom>
                <a:avLst/>
                <a:gdLst/>
                <a:ahLst/>
                <a:cxnLst>
                  <a:cxn ang="0">
                    <a:pos x="7" y="364"/>
                  </a:cxn>
                  <a:cxn ang="0">
                    <a:pos x="14" y="386"/>
                  </a:cxn>
                  <a:cxn ang="0">
                    <a:pos x="25" y="403"/>
                  </a:cxn>
                  <a:cxn ang="0">
                    <a:pos x="39" y="424"/>
                  </a:cxn>
                  <a:cxn ang="0">
                    <a:pos x="47" y="437"/>
                  </a:cxn>
                  <a:cxn ang="0">
                    <a:pos x="57" y="454"/>
                  </a:cxn>
                  <a:cxn ang="0">
                    <a:pos x="68" y="467"/>
                  </a:cxn>
                  <a:cxn ang="0">
                    <a:pos x="79" y="475"/>
                  </a:cxn>
                  <a:cxn ang="0">
                    <a:pos x="90" y="484"/>
                  </a:cxn>
                  <a:cxn ang="0">
                    <a:pos x="101" y="493"/>
                  </a:cxn>
                  <a:cxn ang="0">
                    <a:pos x="111" y="497"/>
                  </a:cxn>
                  <a:cxn ang="0">
                    <a:pos x="122" y="497"/>
                  </a:cxn>
                  <a:cxn ang="0">
                    <a:pos x="133" y="497"/>
                  </a:cxn>
                  <a:cxn ang="0">
                    <a:pos x="144" y="493"/>
                  </a:cxn>
                  <a:cxn ang="0">
                    <a:pos x="155" y="488"/>
                  </a:cxn>
                  <a:cxn ang="0">
                    <a:pos x="165" y="484"/>
                  </a:cxn>
                  <a:cxn ang="0">
                    <a:pos x="176" y="475"/>
                  </a:cxn>
                  <a:cxn ang="0">
                    <a:pos x="187" y="463"/>
                  </a:cxn>
                  <a:cxn ang="0">
                    <a:pos x="198" y="450"/>
                  </a:cxn>
                  <a:cxn ang="0">
                    <a:pos x="209" y="437"/>
                  </a:cxn>
                  <a:cxn ang="0">
                    <a:pos x="220" y="420"/>
                  </a:cxn>
                  <a:cxn ang="0">
                    <a:pos x="230" y="403"/>
                  </a:cxn>
                  <a:cxn ang="0">
                    <a:pos x="241" y="386"/>
                  </a:cxn>
                  <a:cxn ang="0">
                    <a:pos x="248" y="364"/>
                  </a:cxn>
                  <a:cxn ang="0">
                    <a:pos x="259" y="343"/>
                  </a:cxn>
                  <a:cxn ang="0">
                    <a:pos x="274" y="317"/>
                  </a:cxn>
                  <a:cxn ang="0">
                    <a:pos x="277" y="300"/>
                  </a:cxn>
                  <a:cxn ang="0">
                    <a:pos x="288" y="279"/>
                  </a:cxn>
                  <a:cxn ang="0">
                    <a:pos x="295" y="253"/>
                  </a:cxn>
                  <a:cxn ang="0">
                    <a:pos x="302" y="240"/>
                  </a:cxn>
                  <a:cxn ang="0">
                    <a:pos x="306" y="223"/>
                  </a:cxn>
                  <a:cxn ang="0">
                    <a:pos x="313" y="206"/>
                  </a:cxn>
                  <a:cxn ang="0">
                    <a:pos x="317" y="193"/>
                  </a:cxn>
                  <a:cxn ang="0">
                    <a:pos x="324" y="176"/>
                  </a:cxn>
                  <a:cxn ang="0">
                    <a:pos x="331" y="146"/>
                  </a:cxn>
                  <a:cxn ang="0">
                    <a:pos x="338" y="133"/>
                  </a:cxn>
                  <a:cxn ang="0">
                    <a:pos x="342" y="112"/>
                  </a:cxn>
                  <a:cxn ang="0">
                    <a:pos x="353" y="90"/>
                  </a:cxn>
                  <a:cxn ang="0">
                    <a:pos x="356" y="64"/>
                  </a:cxn>
                  <a:cxn ang="0">
                    <a:pos x="364" y="47"/>
                  </a:cxn>
                  <a:cxn ang="0">
                    <a:pos x="367" y="30"/>
                  </a:cxn>
                  <a:cxn ang="0">
                    <a:pos x="374" y="13"/>
                  </a:cxn>
                </a:cxnLst>
                <a:rect l="0" t="0" r="r" b="b"/>
                <a:pathLst>
                  <a:path w="378" h="497">
                    <a:moveTo>
                      <a:pt x="0" y="347"/>
                    </a:moveTo>
                    <a:lnTo>
                      <a:pt x="0" y="356"/>
                    </a:lnTo>
                    <a:lnTo>
                      <a:pt x="7" y="364"/>
                    </a:lnTo>
                    <a:lnTo>
                      <a:pt x="7" y="368"/>
                    </a:lnTo>
                    <a:lnTo>
                      <a:pt x="14" y="377"/>
                    </a:lnTo>
                    <a:lnTo>
                      <a:pt x="14" y="386"/>
                    </a:lnTo>
                    <a:lnTo>
                      <a:pt x="18" y="390"/>
                    </a:lnTo>
                    <a:lnTo>
                      <a:pt x="25" y="398"/>
                    </a:lnTo>
                    <a:lnTo>
                      <a:pt x="25" y="403"/>
                    </a:lnTo>
                    <a:lnTo>
                      <a:pt x="32" y="411"/>
                    </a:lnTo>
                    <a:lnTo>
                      <a:pt x="32" y="416"/>
                    </a:lnTo>
                    <a:lnTo>
                      <a:pt x="39" y="424"/>
                    </a:lnTo>
                    <a:lnTo>
                      <a:pt x="39" y="428"/>
                    </a:lnTo>
                    <a:lnTo>
                      <a:pt x="43" y="433"/>
                    </a:lnTo>
                    <a:lnTo>
                      <a:pt x="47" y="437"/>
                    </a:lnTo>
                    <a:lnTo>
                      <a:pt x="54" y="445"/>
                    </a:lnTo>
                    <a:lnTo>
                      <a:pt x="54" y="450"/>
                    </a:lnTo>
                    <a:lnTo>
                      <a:pt x="57" y="454"/>
                    </a:lnTo>
                    <a:lnTo>
                      <a:pt x="61" y="458"/>
                    </a:lnTo>
                    <a:lnTo>
                      <a:pt x="65" y="463"/>
                    </a:lnTo>
                    <a:lnTo>
                      <a:pt x="68" y="467"/>
                    </a:lnTo>
                    <a:lnTo>
                      <a:pt x="72" y="471"/>
                    </a:lnTo>
                    <a:lnTo>
                      <a:pt x="75" y="471"/>
                    </a:lnTo>
                    <a:lnTo>
                      <a:pt x="79" y="475"/>
                    </a:lnTo>
                    <a:lnTo>
                      <a:pt x="83" y="480"/>
                    </a:lnTo>
                    <a:lnTo>
                      <a:pt x="86" y="484"/>
                    </a:lnTo>
                    <a:lnTo>
                      <a:pt x="90" y="484"/>
                    </a:lnTo>
                    <a:lnTo>
                      <a:pt x="93" y="488"/>
                    </a:lnTo>
                    <a:lnTo>
                      <a:pt x="97" y="488"/>
                    </a:lnTo>
                    <a:lnTo>
                      <a:pt x="101" y="493"/>
                    </a:lnTo>
                    <a:lnTo>
                      <a:pt x="104" y="493"/>
                    </a:lnTo>
                    <a:lnTo>
                      <a:pt x="108" y="493"/>
                    </a:lnTo>
                    <a:lnTo>
                      <a:pt x="111" y="497"/>
                    </a:lnTo>
                    <a:lnTo>
                      <a:pt x="115" y="497"/>
                    </a:lnTo>
                    <a:lnTo>
                      <a:pt x="119" y="497"/>
                    </a:lnTo>
                    <a:lnTo>
                      <a:pt x="122" y="497"/>
                    </a:lnTo>
                    <a:lnTo>
                      <a:pt x="126" y="497"/>
                    </a:lnTo>
                    <a:lnTo>
                      <a:pt x="129" y="497"/>
                    </a:lnTo>
                    <a:lnTo>
                      <a:pt x="133" y="497"/>
                    </a:lnTo>
                    <a:lnTo>
                      <a:pt x="137" y="497"/>
                    </a:lnTo>
                    <a:lnTo>
                      <a:pt x="140" y="497"/>
                    </a:lnTo>
                    <a:lnTo>
                      <a:pt x="144" y="493"/>
                    </a:lnTo>
                    <a:lnTo>
                      <a:pt x="147" y="493"/>
                    </a:lnTo>
                    <a:lnTo>
                      <a:pt x="151" y="493"/>
                    </a:lnTo>
                    <a:lnTo>
                      <a:pt x="155" y="488"/>
                    </a:lnTo>
                    <a:lnTo>
                      <a:pt x="158" y="488"/>
                    </a:lnTo>
                    <a:lnTo>
                      <a:pt x="162" y="484"/>
                    </a:lnTo>
                    <a:lnTo>
                      <a:pt x="165" y="484"/>
                    </a:lnTo>
                    <a:lnTo>
                      <a:pt x="169" y="480"/>
                    </a:lnTo>
                    <a:lnTo>
                      <a:pt x="173" y="475"/>
                    </a:lnTo>
                    <a:lnTo>
                      <a:pt x="176" y="475"/>
                    </a:lnTo>
                    <a:lnTo>
                      <a:pt x="180" y="471"/>
                    </a:lnTo>
                    <a:lnTo>
                      <a:pt x="184" y="467"/>
                    </a:lnTo>
                    <a:lnTo>
                      <a:pt x="187" y="463"/>
                    </a:lnTo>
                    <a:lnTo>
                      <a:pt x="191" y="458"/>
                    </a:lnTo>
                    <a:lnTo>
                      <a:pt x="194" y="454"/>
                    </a:lnTo>
                    <a:lnTo>
                      <a:pt x="198" y="450"/>
                    </a:lnTo>
                    <a:lnTo>
                      <a:pt x="202" y="445"/>
                    </a:lnTo>
                    <a:lnTo>
                      <a:pt x="205" y="441"/>
                    </a:lnTo>
                    <a:lnTo>
                      <a:pt x="209" y="437"/>
                    </a:lnTo>
                    <a:lnTo>
                      <a:pt x="212" y="433"/>
                    </a:lnTo>
                    <a:lnTo>
                      <a:pt x="220" y="424"/>
                    </a:lnTo>
                    <a:lnTo>
                      <a:pt x="220" y="420"/>
                    </a:lnTo>
                    <a:lnTo>
                      <a:pt x="223" y="416"/>
                    </a:lnTo>
                    <a:lnTo>
                      <a:pt x="230" y="407"/>
                    </a:lnTo>
                    <a:lnTo>
                      <a:pt x="230" y="403"/>
                    </a:lnTo>
                    <a:lnTo>
                      <a:pt x="238" y="394"/>
                    </a:lnTo>
                    <a:lnTo>
                      <a:pt x="238" y="390"/>
                    </a:lnTo>
                    <a:lnTo>
                      <a:pt x="241" y="386"/>
                    </a:lnTo>
                    <a:lnTo>
                      <a:pt x="241" y="381"/>
                    </a:lnTo>
                    <a:lnTo>
                      <a:pt x="248" y="373"/>
                    </a:lnTo>
                    <a:lnTo>
                      <a:pt x="248" y="364"/>
                    </a:lnTo>
                    <a:lnTo>
                      <a:pt x="252" y="360"/>
                    </a:lnTo>
                    <a:lnTo>
                      <a:pt x="259" y="351"/>
                    </a:lnTo>
                    <a:lnTo>
                      <a:pt x="259" y="343"/>
                    </a:lnTo>
                    <a:lnTo>
                      <a:pt x="266" y="334"/>
                    </a:lnTo>
                    <a:lnTo>
                      <a:pt x="266" y="326"/>
                    </a:lnTo>
                    <a:lnTo>
                      <a:pt x="274" y="317"/>
                    </a:lnTo>
                    <a:lnTo>
                      <a:pt x="274" y="309"/>
                    </a:lnTo>
                    <a:lnTo>
                      <a:pt x="277" y="304"/>
                    </a:lnTo>
                    <a:lnTo>
                      <a:pt x="277" y="300"/>
                    </a:lnTo>
                    <a:lnTo>
                      <a:pt x="284" y="291"/>
                    </a:lnTo>
                    <a:lnTo>
                      <a:pt x="284" y="283"/>
                    </a:lnTo>
                    <a:lnTo>
                      <a:pt x="288" y="279"/>
                    </a:lnTo>
                    <a:lnTo>
                      <a:pt x="288" y="270"/>
                    </a:lnTo>
                    <a:lnTo>
                      <a:pt x="295" y="261"/>
                    </a:lnTo>
                    <a:lnTo>
                      <a:pt x="295" y="253"/>
                    </a:lnTo>
                    <a:lnTo>
                      <a:pt x="299" y="249"/>
                    </a:lnTo>
                    <a:lnTo>
                      <a:pt x="299" y="244"/>
                    </a:lnTo>
                    <a:lnTo>
                      <a:pt x="302" y="240"/>
                    </a:lnTo>
                    <a:lnTo>
                      <a:pt x="302" y="236"/>
                    </a:lnTo>
                    <a:lnTo>
                      <a:pt x="306" y="231"/>
                    </a:lnTo>
                    <a:lnTo>
                      <a:pt x="306" y="223"/>
                    </a:lnTo>
                    <a:lnTo>
                      <a:pt x="310" y="219"/>
                    </a:lnTo>
                    <a:lnTo>
                      <a:pt x="310" y="210"/>
                    </a:lnTo>
                    <a:lnTo>
                      <a:pt x="313" y="206"/>
                    </a:lnTo>
                    <a:lnTo>
                      <a:pt x="313" y="201"/>
                    </a:lnTo>
                    <a:lnTo>
                      <a:pt x="317" y="197"/>
                    </a:lnTo>
                    <a:lnTo>
                      <a:pt x="317" y="193"/>
                    </a:lnTo>
                    <a:lnTo>
                      <a:pt x="320" y="189"/>
                    </a:lnTo>
                    <a:lnTo>
                      <a:pt x="320" y="180"/>
                    </a:lnTo>
                    <a:lnTo>
                      <a:pt x="324" y="176"/>
                    </a:lnTo>
                    <a:lnTo>
                      <a:pt x="324" y="167"/>
                    </a:lnTo>
                    <a:lnTo>
                      <a:pt x="331" y="159"/>
                    </a:lnTo>
                    <a:lnTo>
                      <a:pt x="331" y="146"/>
                    </a:lnTo>
                    <a:lnTo>
                      <a:pt x="335" y="142"/>
                    </a:lnTo>
                    <a:lnTo>
                      <a:pt x="335" y="137"/>
                    </a:lnTo>
                    <a:lnTo>
                      <a:pt x="338" y="133"/>
                    </a:lnTo>
                    <a:lnTo>
                      <a:pt x="338" y="124"/>
                    </a:lnTo>
                    <a:lnTo>
                      <a:pt x="342" y="120"/>
                    </a:lnTo>
                    <a:lnTo>
                      <a:pt x="342" y="112"/>
                    </a:lnTo>
                    <a:lnTo>
                      <a:pt x="346" y="107"/>
                    </a:lnTo>
                    <a:lnTo>
                      <a:pt x="346" y="99"/>
                    </a:lnTo>
                    <a:lnTo>
                      <a:pt x="353" y="90"/>
                    </a:lnTo>
                    <a:lnTo>
                      <a:pt x="353" y="77"/>
                    </a:lnTo>
                    <a:lnTo>
                      <a:pt x="356" y="73"/>
                    </a:lnTo>
                    <a:lnTo>
                      <a:pt x="356" y="64"/>
                    </a:lnTo>
                    <a:lnTo>
                      <a:pt x="360" y="60"/>
                    </a:lnTo>
                    <a:lnTo>
                      <a:pt x="360" y="52"/>
                    </a:lnTo>
                    <a:lnTo>
                      <a:pt x="364" y="47"/>
                    </a:lnTo>
                    <a:lnTo>
                      <a:pt x="364" y="43"/>
                    </a:lnTo>
                    <a:lnTo>
                      <a:pt x="367" y="39"/>
                    </a:lnTo>
                    <a:lnTo>
                      <a:pt x="367" y="30"/>
                    </a:lnTo>
                    <a:lnTo>
                      <a:pt x="371" y="26"/>
                    </a:lnTo>
                    <a:lnTo>
                      <a:pt x="371" y="17"/>
                    </a:lnTo>
                    <a:lnTo>
                      <a:pt x="374" y="13"/>
                    </a:lnTo>
                    <a:lnTo>
                      <a:pt x="374" y="5"/>
                    </a:lnTo>
                    <a:lnTo>
                      <a:pt x="378"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1" name="Freeform 87"/>
              <p:cNvSpPr>
                <a:spLocks/>
              </p:cNvSpPr>
              <p:nvPr/>
            </p:nvSpPr>
            <p:spPr bwMode="auto">
              <a:xfrm>
                <a:off x="7397751" y="4219575"/>
                <a:ext cx="107950" cy="387350"/>
              </a:xfrm>
              <a:custGeom>
                <a:avLst/>
                <a:gdLst/>
                <a:ahLst/>
                <a:cxnLst>
                  <a:cxn ang="0">
                    <a:pos x="0" y="244"/>
                  </a:cxn>
                  <a:cxn ang="0">
                    <a:pos x="0" y="236"/>
                  </a:cxn>
                  <a:cxn ang="0">
                    <a:pos x="4" y="231"/>
                  </a:cxn>
                  <a:cxn ang="0">
                    <a:pos x="4" y="223"/>
                  </a:cxn>
                  <a:cxn ang="0">
                    <a:pos x="7" y="219"/>
                  </a:cxn>
                  <a:cxn ang="0">
                    <a:pos x="7" y="210"/>
                  </a:cxn>
                  <a:cxn ang="0">
                    <a:pos x="11" y="206"/>
                  </a:cxn>
                  <a:cxn ang="0">
                    <a:pos x="11" y="197"/>
                  </a:cxn>
                  <a:cxn ang="0">
                    <a:pos x="14" y="193"/>
                  </a:cxn>
                  <a:cxn ang="0">
                    <a:pos x="14" y="184"/>
                  </a:cxn>
                  <a:cxn ang="0">
                    <a:pos x="18" y="180"/>
                  </a:cxn>
                  <a:cxn ang="0">
                    <a:pos x="18" y="171"/>
                  </a:cxn>
                  <a:cxn ang="0">
                    <a:pos x="22" y="167"/>
                  </a:cxn>
                  <a:cxn ang="0">
                    <a:pos x="22" y="159"/>
                  </a:cxn>
                  <a:cxn ang="0">
                    <a:pos x="25" y="154"/>
                  </a:cxn>
                  <a:cxn ang="0">
                    <a:pos x="25" y="146"/>
                  </a:cxn>
                  <a:cxn ang="0">
                    <a:pos x="29" y="142"/>
                  </a:cxn>
                  <a:cxn ang="0">
                    <a:pos x="29" y="133"/>
                  </a:cxn>
                  <a:cxn ang="0">
                    <a:pos x="32" y="129"/>
                  </a:cxn>
                  <a:cxn ang="0">
                    <a:pos x="32" y="120"/>
                  </a:cxn>
                  <a:cxn ang="0">
                    <a:pos x="36" y="116"/>
                  </a:cxn>
                  <a:cxn ang="0">
                    <a:pos x="36" y="107"/>
                  </a:cxn>
                  <a:cxn ang="0">
                    <a:pos x="40" y="103"/>
                  </a:cxn>
                  <a:cxn ang="0">
                    <a:pos x="40" y="94"/>
                  </a:cxn>
                  <a:cxn ang="0">
                    <a:pos x="43" y="90"/>
                  </a:cxn>
                  <a:cxn ang="0">
                    <a:pos x="43" y="82"/>
                  </a:cxn>
                  <a:cxn ang="0">
                    <a:pos x="47" y="77"/>
                  </a:cxn>
                  <a:cxn ang="0">
                    <a:pos x="47" y="69"/>
                  </a:cxn>
                  <a:cxn ang="0">
                    <a:pos x="50" y="64"/>
                  </a:cxn>
                  <a:cxn ang="0">
                    <a:pos x="50" y="52"/>
                  </a:cxn>
                  <a:cxn ang="0">
                    <a:pos x="54" y="47"/>
                  </a:cxn>
                  <a:cxn ang="0">
                    <a:pos x="54" y="43"/>
                  </a:cxn>
                  <a:cxn ang="0">
                    <a:pos x="58" y="39"/>
                  </a:cxn>
                  <a:cxn ang="0">
                    <a:pos x="58" y="30"/>
                  </a:cxn>
                  <a:cxn ang="0">
                    <a:pos x="61" y="26"/>
                  </a:cxn>
                  <a:cxn ang="0">
                    <a:pos x="61" y="13"/>
                  </a:cxn>
                  <a:cxn ang="0">
                    <a:pos x="65" y="9"/>
                  </a:cxn>
                  <a:cxn ang="0">
                    <a:pos x="65" y="5"/>
                  </a:cxn>
                  <a:cxn ang="0">
                    <a:pos x="68" y="0"/>
                  </a:cxn>
                </a:cxnLst>
                <a:rect l="0" t="0" r="r" b="b"/>
                <a:pathLst>
                  <a:path w="68" h="244">
                    <a:moveTo>
                      <a:pt x="0" y="244"/>
                    </a:moveTo>
                    <a:lnTo>
                      <a:pt x="0" y="236"/>
                    </a:lnTo>
                    <a:lnTo>
                      <a:pt x="4" y="231"/>
                    </a:lnTo>
                    <a:lnTo>
                      <a:pt x="4" y="223"/>
                    </a:lnTo>
                    <a:lnTo>
                      <a:pt x="7" y="219"/>
                    </a:lnTo>
                    <a:lnTo>
                      <a:pt x="7" y="210"/>
                    </a:lnTo>
                    <a:lnTo>
                      <a:pt x="11" y="206"/>
                    </a:lnTo>
                    <a:lnTo>
                      <a:pt x="11" y="197"/>
                    </a:lnTo>
                    <a:lnTo>
                      <a:pt x="14" y="193"/>
                    </a:lnTo>
                    <a:lnTo>
                      <a:pt x="14" y="184"/>
                    </a:lnTo>
                    <a:lnTo>
                      <a:pt x="18" y="180"/>
                    </a:lnTo>
                    <a:lnTo>
                      <a:pt x="18" y="171"/>
                    </a:lnTo>
                    <a:lnTo>
                      <a:pt x="22" y="167"/>
                    </a:lnTo>
                    <a:lnTo>
                      <a:pt x="22" y="159"/>
                    </a:lnTo>
                    <a:lnTo>
                      <a:pt x="25" y="154"/>
                    </a:lnTo>
                    <a:lnTo>
                      <a:pt x="25" y="146"/>
                    </a:lnTo>
                    <a:lnTo>
                      <a:pt x="29" y="142"/>
                    </a:lnTo>
                    <a:lnTo>
                      <a:pt x="29" y="133"/>
                    </a:lnTo>
                    <a:lnTo>
                      <a:pt x="32" y="129"/>
                    </a:lnTo>
                    <a:lnTo>
                      <a:pt x="32" y="120"/>
                    </a:lnTo>
                    <a:lnTo>
                      <a:pt x="36" y="116"/>
                    </a:lnTo>
                    <a:lnTo>
                      <a:pt x="36" y="107"/>
                    </a:lnTo>
                    <a:lnTo>
                      <a:pt x="40" y="103"/>
                    </a:lnTo>
                    <a:lnTo>
                      <a:pt x="40" y="94"/>
                    </a:lnTo>
                    <a:lnTo>
                      <a:pt x="43" y="90"/>
                    </a:lnTo>
                    <a:lnTo>
                      <a:pt x="43" y="82"/>
                    </a:lnTo>
                    <a:lnTo>
                      <a:pt x="47" y="77"/>
                    </a:lnTo>
                    <a:lnTo>
                      <a:pt x="47" y="69"/>
                    </a:lnTo>
                    <a:lnTo>
                      <a:pt x="50" y="64"/>
                    </a:lnTo>
                    <a:lnTo>
                      <a:pt x="50" y="52"/>
                    </a:lnTo>
                    <a:lnTo>
                      <a:pt x="54" y="47"/>
                    </a:lnTo>
                    <a:lnTo>
                      <a:pt x="54" y="43"/>
                    </a:lnTo>
                    <a:lnTo>
                      <a:pt x="58" y="39"/>
                    </a:lnTo>
                    <a:lnTo>
                      <a:pt x="58" y="30"/>
                    </a:lnTo>
                    <a:lnTo>
                      <a:pt x="61" y="26"/>
                    </a:lnTo>
                    <a:lnTo>
                      <a:pt x="61" y="13"/>
                    </a:lnTo>
                    <a:lnTo>
                      <a:pt x="65" y="9"/>
                    </a:lnTo>
                    <a:lnTo>
                      <a:pt x="65" y="5"/>
                    </a:lnTo>
                    <a:lnTo>
                      <a:pt x="68" y="0"/>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17" name="Groupe 207"/>
            <p:cNvGrpSpPr/>
            <p:nvPr/>
          </p:nvGrpSpPr>
          <p:grpSpPr>
            <a:xfrm>
              <a:off x="1479551" y="3635375"/>
              <a:ext cx="6026150" cy="1168401"/>
              <a:chOff x="1479551" y="3635375"/>
              <a:chExt cx="6026150" cy="1168401"/>
            </a:xfrm>
          </p:grpSpPr>
          <p:sp>
            <p:nvSpPr>
              <p:cNvPr id="330" name="Freeform 99"/>
              <p:cNvSpPr>
                <a:spLocks/>
              </p:cNvSpPr>
              <p:nvPr/>
            </p:nvSpPr>
            <p:spPr bwMode="auto">
              <a:xfrm>
                <a:off x="1479551" y="4117975"/>
                <a:ext cx="720725" cy="685800"/>
              </a:xfrm>
              <a:custGeom>
                <a:avLst/>
                <a:gdLst/>
                <a:ahLst/>
                <a:cxnLst>
                  <a:cxn ang="0">
                    <a:pos x="4" y="390"/>
                  </a:cxn>
                  <a:cxn ang="0">
                    <a:pos x="15" y="398"/>
                  </a:cxn>
                  <a:cxn ang="0">
                    <a:pos x="26" y="407"/>
                  </a:cxn>
                  <a:cxn ang="0">
                    <a:pos x="36" y="415"/>
                  </a:cxn>
                  <a:cxn ang="0">
                    <a:pos x="47" y="420"/>
                  </a:cxn>
                  <a:cxn ang="0">
                    <a:pos x="58" y="424"/>
                  </a:cxn>
                  <a:cxn ang="0">
                    <a:pos x="69" y="428"/>
                  </a:cxn>
                  <a:cxn ang="0">
                    <a:pos x="80" y="432"/>
                  </a:cxn>
                  <a:cxn ang="0">
                    <a:pos x="90" y="432"/>
                  </a:cxn>
                  <a:cxn ang="0">
                    <a:pos x="101" y="432"/>
                  </a:cxn>
                  <a:cxn ang="0">
                    <a:pos x="112" y="432"/>
                  </a:cxn>
                  <a:cxn ang="0">
                    <a:pos x="123" y="432"/>
                  </a:cxn>
                  <a:cxn ang="0">
                    <a:pos x="134" y="428"/>
                  </a:cxn>
                  <a:cxn ang="0">
                    <a:pos x="145" y="428"/>
                  </a:cxn>
                  <a:cxn ang="0">
                    <a:pos x="155" y="424"/>
                  </a:cxn>
                  <a:cxn ang="0">
                    <a:pos x="166" y="415"/>
                  </a:cxn>
                  <a:cxn ang="0">
                    <a:pos x="177" y="411"/>
                  </a:cxn>
                  <a:cxn ang="0">
                    <a:pos x="188" y="402"/>
                  </a:cxn>
                  <a:cxn ang="0">
                    <a:pos x="199" y="394"/>
                  </a:cxn>
                  <a:cxn ang="0">
                    <a:pos x="209" y="385"/>
                  </a:cxn>
                  <a:cxn ang="0">
                    <a:pos x="220" y="372"/>
                  </a:cxn>
                  <a:cxn ang="0">
                    <a:pos x="231" y="360"/>
                  </a:cxn>
                  <a:cxn ang="0">
                    <a:pos x="242" y="351"/>
                  </a:cxn>
                  <a:cxn ang="0">
                    <a:pos x="253" y="338"/>
                  </a:cxn>
                  <a:cxn ang="0">
                    <a:pos x="263" y="321"/>
                  </a:cxn>
                  <a:cxn ang="0">
                    <a:pos x="274" y="308"/>
                  </a:cxn>
                  <a:cxn ang="0">
                    <a:pos x="289" y="291"/>
                  </a:cxn>
                  <a:cxn ang="0">
                    <a:pos x="296" y="278"/>
                  </a:cxn>
                  <a:cxn ang="0">
                    <a:pos x="307" y="261"/>
                  </a:cxn>
                  <a:cxn ang="0">
                    <a:pos x="317" y="244"/>
                  </a:cxn>
                  <a:cxn ang="0">
                    <a:pos x="328" y="227"/>
                  </a:cxn>
                  <a:cxn ang="0">
                    <a:pos x="339" y="210"/>
                  </a:cxn>
                  <a:cxn ang="0">
                    <a:pos x="350" y="188"/>
                  </a:cxn>
                  <a:cxn ang="0">
                    <a:pos x="361" y="171"/>
                  </a:cxn>
                  <a:cxn ang="0">
                    <a:pos x="375" y="150"/>
                  </a:cxn>
                  <a:cxn ang="0">
                    <a:pos x="382" y="133"/>
                  </a:cxn>
                  <a:cxn ang="0">
                    <a:pos x="397" y="111"/>
                  </a:cxn>
                  <a:cxn ang="0">
                    <a:pos x="404" y="90"/>
                  </a:cxn>
                  <a:cxn ang="0">
                    <a:pos x="415" y="73"/>
                  </a:cxn>
                  <a:cxn ang="0">
                    <a:pos x="429" y="51"/>
                  </a:cxn>
                  <a:cxn ang="0">
                    <a:pos x="436" y="34"/>
                  </a:cxn>
                  <a:cxn ang="0">
                    <a:pos x="451" y="13"/>
                  </a:cxn>
                </a:cxnLst>
                <a:rect l="0" t="0" r="r" b="b"/>
                <a:pathLst>
                  <a:path w="454" h="432">
                    <a:moveTo>
                      <a:pt x="4" y="390"/>
                    </a:moveTo>
                    <a:lnTo>
                      <a:pt x="0" y="390"/>
                    </a:lnTo>
                    <a:lnTo>
                      <a:pt x="4" y="390"/>
                    </a:lnTo>
                    <a:lnTo>
                      <a:pt x="8" y="394"/>
                    </a:lnTo>
                    <a:lnTo>
                      <a:pt x="11" y="398"/>
                    </a:lnTo>
                    <a:lnTo>
                      <a:pt x="15" y="398"/>
                    </a:lnTo>
                    <a:lnTo>
                      <a:pt x="18" y="402"/>
                    </a:lnTo>
                    <a:lnTo>
                      <a:pt x="22" y="407"/>
                    </a:lnTo>
                    <a:lnTo>
                      <a:pt x="26" y="407"/>
                    </a:lnTo>
                    <a:lnTo>
                      <a:pt x="29" y="411"/>
                    </a:lnTo>
                    <a:lnTo>
                      <a:pt x="33" y="411"/>
                    </a:lnTo>
                    <a:lnTo>
                      <a:pt x="36" y="415"/>
                    </a:lnTo>
                    <a:lnTo>
                      <a:pt x="40" y="415"/>
                    </a:lnTo>
                    <a:lnTo>
                      <a:pt x="44" y="420"/>
                    </a:lnTo>
                    <a:lnTo>
                      <a:pt x="47" y="420"/>
                    </a:lnTo>
                    <a:lnTo>
                      <a:pt x="51" y="424"/>
                    </a:lnTo>
                    <a:lnTo>
                      <a:pt x="54" y="424"/>
                    </a:lnTo>
                    <a:lnTo>
                      <a:pt x="58" y="424"/>
                    </a:lnTo>
                    <a:lnTo>
                      <a:pt x="62" y="428"/>
                    </a:lnTo>
                    <a:lnTo>
                      <a:pt x="65" y="428"/>
                    </a:lnTo>
                    <a:lnTo>
                      <a:pt x="69" y="428"/>
                    </a:lnTo>
                    <a:lnTo>
                      <a:pt x="72" y="432"/>
                    </a:lnTo>
                    <a:lnTo>
                      <a:pt x="76" y="432"/>
                    </a:lnTo>
                    <a:lnTo>
                      <a:pt x="80" y="432"/>
                    </a:lnTo>
                    <a:lnTo>
                      <a:pt x="83" y="432"/>
                    </a:lnTo>
                    <a:lnTo>
                      <a:pt x="87" y="432"/>
                    </a:lnTo>
                    <a:lnTo>
                      <a:pt x="90" y="432"/>
                    </a:lnTo>
                    <a:lnTo>
                      <a:pt x="94" y="432"/>
                    </a:lnTo>
                    <a:lnTo>
                      <a:pt x="98" y="432"/>
                    </a:lnTo>
                    <a:lnTo>
                      <a:pt x="101" y="432"/>
                    </a:lnTo>
                    <a:lnTo>
                      <a:pt x="105" y="432"/>
                    </a:lnTo>
                    <a:lnTo>
                      <a:pt x="109" y="432"/>
                    </a:lnTo>
                    <a:lnTo>
                      <a:pt x="112" y="432"/>
                    </a:lnTo>
                    <a:lnTo>
                      <a:pt x="116" y="432"/>
                    </a:lnTo>
                    <a:lnTo>
                      <a:pt x="119" y="432"/>
                    </a:lnTo>
                    <a:lnTo>
                      <a:pt x="123" y="432"/>
                    </a:lnTo>
                    <a:lnTo>
                      <a:pt x="127" y="432"/>
                    </a:lnTo>
                    <a:lnTo>
                      <a:pt x="130" y="432"/>
                    </a:lnTo>
                    <a:lnTo>
                      <a:pt x="134" y="428"/>
                    </a:lnTo>
                    <a:lnTo>
                      <a:pt x="137" y="428"/>
                    </a:lnTo>
                    <a:lnTo>
                      <a:pt x="141" y="428"/>
                    </a:lnTo>
                    <a:lnTo>
                      <a:pt x="145" y="428"/>
                    </a:lnTo>
                    <a:lnTo>
                      <a:pt x="148" y="424"/>
                    </a:lnTo>
                    <a:lnTo>
                      <a:pt x="152" y="424"/>
                    </a:lnTo>
                    <a:lnTo>
                      <a:pt x="155" y="424"/>
                    </a:lnTo>
                    <a:lnTo>
                      <a:pt x="159" y="420"/>
                    </a:lnTo>
                    <a:lnTo>
                      <a:pt x="163" y="420"/>
                    </a:lnTo>
                    <a:lnTo>
                      <a:pt x="166" y="415"/>
                    </a:lnTo>
                    <a:lnTo>
                      <a:pt x="170" y="415"/>
                    </a:lnTo>
                    <a:lnTo>
                      <a:pt x="173" y="411"/>
                    </a:lnTo>
                    <a:lnTo>
                      <a:pt x="177" y="411"/>
                    </a:lnTo>
                    <a:lnTo>
                      <a:pt x="181" y="407"/>
                    </a:lnTo>
                    <a:lnTo>
                      <a:pt x="184" y="402"/>
                    </a:lnTo>
                    <a:lnTo>
                      <a:pt x="188" y="402"/>
                    </a:lnTo>
                    <a:lnTo>
                      <a:pt x="191" y="398"/>
                    </a:lnTo>
                    <a:lnTo>
                      <a:pt x="195" y="398"/>
                    </a:lnTo>
                    <a:lnTo>
                      <a:pt x="199" y="394"/>
                    </a:lnTo>
                    <a:lnTo>
                      <a:pt x="202" y="390"/>
                    </a:lnTo>
                    <a:lnTo>
                      <a:pt x="206" y="385"/>
                    </a:lnTo>
                    <a:lnTo>
                      <a:pt x="209" y="385"/>
                    </a:lnTo>
                    <a:lnTo>
                      <a:pt x="213" y="381"/>
                    </a:lnTo>
                    <a:lnTo>
                      <a:pt x="217" y="377"/>
                    </a:lnTo>
                    <a:lnTo>
                      <a:pt x="220" y="372"/>
                    </a:lnTo>
                    <a:lnTo>
                      <a:pt x="224" y="368"/>
                    </a:lnTo>
                    <a:lnTo>
                      <a:pt x="227" y="364"/>
                    </a:lnTo>
                    <a:lnTo>
                      <a:pt x="231" y="360"/>
                    </a:lnTo>
                    <a:lnTo>
                      <a:pt x="235" y="360"/>
                    </a:lnTo>
                    <a:lnTo>
                      <a:pt x="238" y="355"/>
                    </a:lnTo>
                    <a:lnTo>
                      <a:pt x="242" y="351"/>
                    </a:lnTo>
                    <a:lnTo>
                      <a:pt x="245" y="347"/>
                    </a:lnTo>
                    <a:lnTo>
                      <a:pt x="249" y="343"/>
                    </a:lnTo>
                    <a:lnTo>
                      <a:pt x="253" y="338"/>
                    </a:lnTo>
                    <a:lnTo>
                      <a:pt x="256" y="334"/>
                    </a:lnTo>
                    <a:lnTo>
                      <a:pt x="263" y="325"/>
                    </a:lnTo>
                    <a:lnTo>
                      <a:pt x="263" y="321"/>
                    </a:lnTo>
                    <a:lnTo>
                      <a:pt x="267" y="317"/>
                    </a:lnTo>
                    <a:lnTo>
                      <a:pt x="271" y="313"/>
                    </a:lnTo>
                    <a:lnTo>
                      <a:pt x="274" y="308"/>
                    </a:lnTo>
                    <a:lnTo>
                      <a:pt x="278" y="304"/>
                    </a:lnTo>
                    <a:lnTo>
                      <a:pt x="281" y="300"/>
                    </a:lnTo>
                    <a:lnTo>
                      <a:pt x="289" y="291"/>
                    </a:lnTo>
                    <a:lnTo>
                      <a:pt x="289" y="287"/>
                    </a:lnTo>
                    <a:lnTo>
                      <a:pt x="292" y="283"/>
                    </a:lnTo>
                    <a:lnTo>
                      <a:pt x="296" y="278"/>
                    </a:lnTo>
                    <a:lnTo>
                      <a:pt x="303" y="270"/>
                    </a:lnTo>
                    <a:lnTo>
                      <a:pt x="303" y="265"/>
                    </a:lnTo>
                    <a:lnTo>
                      <a:pt x="307" y="261"/>
                    </a:lnTo>
                    <a:lnTo>
                      <a:pt x="314" y="253"/>
                    </a:lnTo>
                    <a:lnTo>
                      <a:pt x="314" y="248"/>
                    </a:lnTo>
                    <a:lnTo>
                      <a:pt x="317" y="244"/>
                    </a:lnTo>
                    <a:lnTo>
                      <a:pt x="325" y="235"/>
                    </a:lnTo>
                    <a:lnTo>
                      <a:pt x="325" y="231"/>
                    </a:lnTo>
                    <a:lnTo>
                      <a:pt x="328" y="227"/>
                    </a:lnTo>
                    <a:lnTo>
                      <a:pt x="335" y="218"/>
                    </a:lnTo>
                    <a:lnTo>
                      <a:pt x="335" y="214"/>
                    </a:lnTo>
                    <a:lnTo>
                      <a:pt x="339" y="210"/>
                    </a:lnTo>
                    <a:lnTo>
                      <a:pt x="346" y="201"/>
                    </a:lnTo>
                    <a:lnTo>
                      <a:pt x="346" y="193"/>
                    </a:lnTo>
                    <a:lnTo>
                      <a:pt x="350" y="188"/>
                    </a:lnTo>
                    <a:lnTo>
                      <a:pt x="353" y="184"/>
                    </a:lnTo>
                    <a:lnTo>
                      <a:pt x="361" y="176"/>
                    </a:lnTo>
                    <a:lnTo>
                      <a:pt x="361" y="171"/>
                    </a:lnTo>
                    <a:lnTo>
                      <a:pt x="368" y="163"/>
                    </a:lnTo>
                    <a:lnTo>
                      <a:pt x="368" y="158"/>
                    </a:lnTo>
                    <a:lnTo>
                      <a:pt x="375" y="150"/>
                    </a:lnTo>
                    <a:lnTo>
                      <a:pt x="375" y="146"/>
                    </a:lnTo>
                    <a:lnTo>
                      <a:pt x="382" y="137"/>
                    </a:lnTo>
                    <a:lnTo>
                      <a:pt x="382" y="133"/>
                    </a:lnTo>
                    <a:lnTo>
                      <a:pt x="389" y="124"/>
                    </a:lnTo>
                    <a:lnTo>
                      <a:pt x="389" y="120"/>
                    </a:lnTo>
                    <a:lnTo>
                      <a:pt x="397" y="111"/>
                    </a:lnTo>
                    <a:lnTo>
                      <a:pt x="397" y="107"/>
                    </a:lnTo>
                    <a:lnTo>
                      <a:pt x="404" y="99"/>
                    </a:lnTo>
                    <a:lnTo>
                      <a:pt x="404" y="90"/>
                    </a:lnTo>
                    <a:lnTo>
                      <a:pt x="407" y="86"/>
                    </a:lnTo>
                    <a:lnTo>
                      <a:pt x="415" y="77"/>
                    </a:lnTo>
                    <a:lnTo>
                      <a:pt x="415" y="73"/>
                    </a:lnTo>
                    <a:lnTo>
                      <a:pt x="422" y="64"/>
                    </a:lnTo>
                    <a:lnTo>
                      <a:pt x="422" y="60"/>
                    </a:lnTo>
                    <a:lnTo>
                      <a:pt x="429" y="51"/>
                    </a:lnTo>
                    <a:lnTo>
                      <a:pt x="429" y="47"/>
                    </a:lnTo>
                    <a:lnTo>
                      <a:pt x="436" y="39"/>
                    </a:lnTo>
                    <a:lnTo>
                      <a:pt x="436" y="34"/>
                    </a:lnTo>
                    <a:lnTo>
                      <a:pt x="443" y="26"/>
                    </a:lnTo>
                    <a:lnTo>
                      <a:pt x="443" y="21"/>
                    </a:lnTo>
                    <a:lnTo>
                      <a:pt x="451" y="13"/>
                    </a:lnTo>
                    <a:lnTo>
                      <a:pt x="451" y="4"/>
                    </a:lnTo>
                    <a:lnTo>
                      <a:pt x="454" y="0"/>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100"/>
              <p:cNvSpPr>
                <a:spLocks/>
              </p:cNvSpPr>
              <p:nvPr/>
            </p:nvSpPr>
            <p:spPr bwMode="auto">
              <a:xfrm>
                <a:off x="2200276" y="3635375"/>
                <a:ext cx="731838" cy="482600"/>
              </a:xfrm>
              <a:custGeom>
                <a:avLst/>
                <a:gdLst/>
                <a:ahLst/>
                <a:cxnLst>
                  <a:cxn ang="0">
                    <a:pos x="7" y="291"/>
                  </a:cxn>
                  <a:cxn ang="0">
                    <a:pos x="22" y="270"/>
                  </a:cxn>
                  <a:cxn ang="0">
                    <a:pos x="29" y="253"/>
                  </a:cxn>
                  <a:cxn ang="0">
                    <a:pos x="40" y="236"/>
                  </a:cxn>
                  <a:cxn ang="0">
                    <a:pos x="54" y="214"/>
                  </a:cxn>
                  <a:cxn ang="0">
                    <a:pos x="61" y="197"/>
                  </a:cxn>
                  <a:cxn ang="0">
                    <a:pos x="72" y="180"/>
                  </a:cxn>
                  <a:cxn ang="0">
                    <a:pos x="83" y="163"/>
                  </a:cxn>
                  <a:cxn ang="0">
                    <a:pos x="97" y="146"/>
                  </a:cxn>
                  <a:cxn ang="0">
                    <a:pos x="105" y="133"/>
                  </a:cxn>
                  <a:cxn ang="0">
                    <a:pos x="115" y="116"/>
                  </a:cxn>
                  <a:cxn ang="0">
                    <a:pos x="126" y="103"/>
                  </a:cxn>
                  <a:cxn ang="0">
                    <a:pos x="137" y="90"/>
                  </a:cxn>
                  <a:cxn ang="0">
                    <a:pos x="148" y="77"/>
                  </a:cxn>
                  <a:cxn ang="0">
                    <a:pos x="159" y="64"/>
                  </a:cxn>
                  <a:cxn ang="0">
                    <a:pos x="170" y="51"/>
                  </a:cxn>
                  <a:cxn ang="0">
                    <a:pos x="180" y="43"/>
                  </a:cxn>
                  <a:cxn ang="0">
                    <a:pos x="191" y="34"/>
                  </a:cxn>
                  <a:cxn ang="0">
                    <a:pos x="202" y="26"/>
                  </a:cxn>
                  <a:cxn ang="0">
                    <a:pos x="213" y="17"/>
                  </a:cxn>
                  <a:cxn ang="0">
                    <a:pos x="224" y="13"/>
                  </a:cxn>
                  <a:cxn ang="0">
                    <a:pos x="234" y="9"/>
                  </a:cxn>
                  <a:cxn ang="0">
                    <a:pos x="245" y="4"/>
                  </a:cxn>
                  <a:cxn ang="0">
                    <a:pos x="256" y="0"/>
                  </a:cxn>
                  <a:cxn ang="0">
                    <a:pos x="267" y="0"/>
                  </a:cxn>
                  <a:cxn ang="0">
                    <a:pos x="278" y="0"/>
                  </a:cxn>
                  <a:cxn ang="0">
                    <a:pos x="288" y="0"/>
                  </a:cxn>
                  <a:cxn ang="0">
                    <a:pos x="299" y="0"/>
                  </a:cxn>
                  <a:cxn ang="0">
                    <a:pos x="310" y="0"/>
                  </a:cxn>
                  <a:cxn ang="0">
                    <a:pos x="321" y="4"/>
                  </a:cxn>
                  <a:cxn ang="0">
                    <a:pos x="332" y="9"/>
                  </a:cxn>
                  <a:cxn ang="0">
                    <a:pos x="342" y="13"/>
                  </a:cxn>
                  <a:cxn ang="0">
                    <a:pos x="353" y="22"/>
                  </a:cxn>
                  <a:cxn ang="0">
                    <a:pos x="364" y="30"/>
                  </a:cxn>
                  <a:cxn ang="0">
                    <a:pos x="375" y="39"/>
                  </a:cxn>
                  <a:cxn ang="0">
                    <a:pos x="386" y="47"/>
                  </a:cxn>
                  <a:cxn ang="0">
                    <a:pos x="396" y="56"/>
                  </a:cxn>
                  <a:cxn ang="0">
                    <a:pos x="407" y="69"/>
                  </a:cxn>
                  <a:cxn ang="0">
                    <a:pos x="418" y="81"/>
                  </a:cxn>
                  <a:cxn ang="0">
                    <a:pos x="429" y="94"/>
                  </a:cxn>
                  <a:cxn ang="0">
                    <a:pos x="440" y="107"/>
                  </a:cxn>
                  <a:cxn ang="0">
                    <a:pos x="450" y="120"/>
                  </a:cxn>
                </a:cxnLst>
                <a:rect l="0" t="0" r="r" b="b"/>
                <a:pathLst>
                  <a:path w="461" h="304">
                    <a:moveTo>
                      <a:pt x="0" y="304"/>
                    </a:moveTo>
                    <a:lnTo>
                      <a:pt x="7" y="295"/>
                    </a:lnTo>
                    <a:lnTo>
                      <a:pt x="7" y="291"/>
                    </a:lnTo>
                    <a:lnTo>
                      <a:pt x="15" y="283"/>
                    </a:lnTo>
                    <a:lnTo>
                      <a:pt x="15" y="278"/>
                    </a:lnTo>
                    <a:lnTo>
                      <a:pt x="22" y="270"/>
                    </a:lnTo>
                    <a:lnTo>
                      <a:pt x="22" y="266"/>
                    </a:lnTo>
                    <a:lnTo>
                      <a:pt x="29" y="257"/>
                    </a:lnTo>
                    <a:lnTo>
                      <a:pt x="29" y="253"/>
                    </a:lnTo>
                    <a:lnTo>
                      <a:pt x="36" y="244"/>
                    </a:lnTo>
                    <a:lnTo>
                      <a:pt x="36" y="240"/>
                    </a:lnTo>
                    <a:lnTo>
                      <a:pt x="40" y="236"/>
                    </a:lnTo>
                    <a:lnTo>
                      <a:pt x="47" y="227"/>
                    </a:lnTo>
                    <a:lnTo>
                      <a:pt x="47" y="223"/>
                    </a:lnTo>
                    <a:lnTo>
                      <a:pt x="54" y="214"/>
                    </a:lnTo>
                    <a:lnTo>
                      <a:pt x="54" y="210"/>
                    </a:lnTo>
                    <a:lnTo>
                      <a:pt x="61" y="201"/>
                    </a:lnTo>
                    <a:lnTo>
                      <a:pt x="61" y="197"/>
                    </a:lnTo>
                    <a:lnTo>
                      <a:pt x="65" y="193"/>
                    </a:lnTo>
                    <a:lnTo>
                      <a:pt x="72" y="184"/>
                    </a:lnTo>
                    <a:lnTo>
                      <a:pt x="72" y="180"/>
                    </a:lnTo>
                    <a:lnTo>
                      <a:pt x="76" y="176"/>
                    </a:lnTo>
                    <a:lnTo>
                      <a:pt x="83" y="167"/>
                    </a:lnTo>
                    <a:lnTo>
                      <a:pt x="83" y="163"/>
                    </a:lnTo>
                    <a:lnTo>
                      <a:pt x="87" y="158"/>
                    </a:lnTo>
                    <a:lnTo>
                      <a:pt x="90" y="154"/>
                    </a:lnTo>
                    <a:lnTo>
                      <a:pt x="97" y="146"/>
                    </a:lnTo>
                    <a:lnTo>
                      <a:pt x="97" y="141"/>
                    </a:lnTo>
                    <a:lnTo>
                      <a:pt x="101" y="137"/>
                    </a:lnTo>
                    <a:lnTo>
                      <a:pt x="105" y="133"/>
                    </a:lnTo>
                    <a:lnTo>
                      <a:pt x="108" y="129"/>
                    </a:lnTo>
                    <a:lnTo>
                      <a:pt x="115" y="120"/>
                    </a:lnTo>
                    <a:lnTo>
                      <a:pt x="115" y="116"/>
                    </a:lnTo>
                    <a:lnTo>
                      <a:pt x="119" y="111"/>
                    </a:lnTo>
                    <a:lnTo>
                      <a:pt x="123" y="107"/>
                    </a:lnTo>
                    <a:lnTo>
                      <a:pt x="126" y="103"/>
                    </a:lnTo>
                    <a:lnTo>
                      <a:pt x="130" y="99"/>
                    </a:lnTo>
                    <a:lnTo>
                      <a:pt x="134" y="94"/>
                    </a:lnTo>
                    <a:lnTo>
                      <a:pt x="137" y="90"/>
                    </a:lnTo>
                    <a:lnTo>
                      <a:pt x="141" y="86"/>
                    </a:lnTo>
                    <a:lnTo>
                      <a:pt x="144" y="81"/>
                    </a:lnTo>
                    <a:lnTo>
                      <a:pt x="148" y="77"/>
                    </a:lnTo>
                    <a:lnTo>
                      <a:pt x="152" y="73"/>
                    </a:lnTo>
                    <a:lnTo>
                      <a:pt x="155" y="69"/>
                    </a:lnTo>
                    <a:lnTo>
                      <a:pt x="159" y="64"/>
                    </a:lnTo>
                    <a:lnTo>
                      <a:pt x="162" y="60"/>
                    </a:lnTo>
                    <a:lnTo>
                      <a:pt x="166" y="56"/>
                    </a:lnTo>
                    <a:lnTo>
                      <a:pt x="170" y="51"/>
                    </a:lnTo>
                    <a:lnTo>
                      <a:pt x="173" y="51"/>
                    </a:lnTo>
                    <a:lnTo>
                      <a:pt x="177" y="47"/>
                    </a:lnTo>
                    <a:lnTo>
                      <a:pt x="180" y="43"/>
                    </a:lnTo>
                    <a:lnTo>
                      <a:pt x="184" y="39"/>
                    </a:lnTo>
                    <a:lnTo>
                      <a:pt x="188" y="39"/>
                    </a:lnTo>
                    <a:lnTo>
                      <a:pt x="191" y="34"/>
                    </a:lnTo>
                    <a:lnTo>
                      <a:pt x="195" y="30"/>
                    </a:lnTo>
                    <a:lnTo>
                      <a:pt x="198" y="30"/>
                    </a:lnTo>
                    <a:lnTo>
                      <a:pt x="202" y="26"/>
                    </a:lnTo>
                    <a:lnTo>
                      <a:pt x="206" y="26"/>
                    </a:lnTo>
                    <a:lnTo>
                      <a:pt x="209" y="22"/>
                    </a:lnTo>
                    <a:lnTo>
                      <a:pt x="213" y="17"/>
                    </a:lnTo>
                    <a:lnTo>
                      <a:pt x="216" y="17"/>
                    </a:lnTo>
                    <a:lnTo>
                      <a:pt x="220" y="13"/>
                    </a:lnTo>
                    <a:lnTo>
                      <a:pt x="224" y="13"/>
                    </a:lnTo>
                    <a:lnTo>
                      <a:pt x="227" y="13"/>
                    </a:lnTo>
                    <a:lnTo>
                      <a:pt x="231" y="9"/>
                    </a:lnTo>
                    <a:lnTo>
                      <a:pt x="234" y="9"/>
                    </a:lnTo>
                    <a:lnTo>
                      <a:pt x="238" y="9"/>
                    </a:lnTo>
                    <a:lnTo>
                      <a:pt x="242" y="4"/>
                    </a:lnTo>
                    <a:lnTo>
                      <a:pt x="245" y="4"/>
                    </a:lnTo>
                    <a:lnTo>
                      <a:pt x="249" y="4"/>
                    </a:lnTo>
                    <a:lnTo>
                      <a:pt x="252" y="0"/>
                    </a:lnTo>
                    <a:lnTo>
                      <a:pt x="256" y="0"/>
                    </a:lnTo>
                    <a:lnTo>
                      <a:pt x="260" y="0"/>
                    </a:lnTo>
                    <a:lnTo>
                      <a:pt x="263" y="0"/>
                    </a:lnTo>
                    <a:lnTo>
                      <a:pt x="267" y="0"/>
                    </a:lnTo>
                    <a:lnTo>
                      <a:pt x="270" y="0"/>
                    </a:lnTo>
                    <a:lnTo>
                      <a:pt x="274" y="0"/>
                    </a:lnTo>
                    <a:lnTo>
                      <a:pt x="278" y="0"/>
                    </a:lnTo>
                    <a:lnTo>
                      <a:pt x="281" y="0"/>
                    </a:lnTo>
                    <a:lnTo>
                      <a:pt x="285" y="0"/>
                    </a:lnTo>
                    <a:lnTo>
                      <a:pt x="288" y="0"/>
                    </a:lnTo>
                    <a:lnTo>
                      <a:pt x="292" y="0"/>
                    </a:lnTo>
                    <a:lnTo>
                      <a:pt x="296" y="0"/>
                    </a:lnTo>
                    <a:lnTo>
                      <a:pt x="299" y="0"/>
                    </a:lnTo>
                    <a:lnTo>
                      <a:pt x="303" y="0"/>
                    </a:lnTo>
                    <a:lnTo>
                      <a:pt x="306" y="0"/>
                    </a:lnTo>
                    <a:lnTo>
                      <a:pt x="310" y="0"/>
                    </a:lnTo>
                    <a:lnTo>
                      <a:pt x="314" y="4"/>
                    </a:lnTo>
                    <a:lnTo>
                      <a:pt x="317" y="4"/>
                    </a:lnTo>
                    <a:lnTo>
                      <a:pt x="321" y="4"/>
                    </a:lnTo>
                    <a:lnTo>
                      <a:pt x="324" y="4"/>
                    </a:lnTo>
                    <a:lnTo>
                      <a:pt x="328" y="9"/>
                    </a:lnTo>
                    <a:lnTo>
                      <a:pt x="332" y="9"/>
                    </a:lnTo>
                    <a:lnTo>
                      <a:pt x="335" y="13"/>
                    </a:lnTo>
                    <a:lnTo>
                      <a:pt x="339" y="13"/>
                    </a:lnTo>
                    <a:lnTo>
                      <a:pt x="342" y="13"/>
                    </a:lnTo>
                    <a:lnTo>
                      <a:pt x="346" y="17"/>
                    </a:lnTo>
                    <a:lnTo>
                      <a:pt x="350" y="17"/>
                    </a:lnTo>
                    <a:lnTo>
                      <a:pt x="353" y="22"/>
                    </a:lnTo>
                    <a:lnTo>
                      <a:pt x="357" y="26"/>
                    </a:lnTo>
                    <a:lnTo>
                      <a:pt x="360" y="26"/>
                    </a:lnTo>
                    <a:lnTo>
                      <a:pt x="364" y="30"/>
                    </a:lnTo>
                    <a:lnTo>
                      <a:pt x="368" y="30"/>
                    </a:lnTo>
                    <a:lnTo>
                      <a:pt x="371" y="34"/>
                    </a:lnTo>
                    <a:lnTo>
                      <a:pt x="375" y="39"/>
                    </a:lnTo>
                    <a:lnTo>
                      <a:pt x="378" y="39"/>
                    </a:lnTo>
                    <a:lnTo>
                      <a:pt x="382" y="43"/>
                    </a:lnTo>
                    <a:lnTo>
                      <a:pt x="386" y="47"/>
                    </a:lnTo>
                    <a:lnTo>
                      <a:pt x="389" y="51"/>
                    </a:lnTo>
                    <a:lnTo>
                      <a:pt x="393" y="51"/>
                    </a:lnTo>
                    <a:lnTo>
                      <a:pt x="396" y="56"/>
                    </a:lnTo>
                    <a:lnTo>
                      <a:pt x="400" y="60"/>
                    </a:lnTo>
                    <a:lnTo>
                      <a:pt x="404" y="64"/>
                    </a:lnTo>
                    <a:lnTo>
                      <a:pt x="407" y="69"/>
                    </a:lnTo>
                    <a:lnTo>
                      <a:pt x="411" y="73"/>
                    </a:lnTo>
                    <a:lnTo>
                      <a:pt x="414" y="77"/>
                    </a:lnTo>
                    <a:lnTo>
                      <a:pt x="418" y="81"/>
                    </a:lnTo>
                    <a:lnTo>
                      <a:pt x="422" y="86"/>
                    </a:lnTo>
                    <a:lnTo>
                      <a:pt x="425" y="90"/>
                    </a:lnTo>
                    <a:lnTo>
                      <a:pt x="429" y="94"/>
                    </a:lnTo>
                    <a:lnTo>
                      <a:pt x="432" y="99"/>
                    </a:lnTo>
                    <a:lnTo>
                      <a:pt x="436" y="103"/>
                    </a:lnTo>
                    <a:lnTo>
                      <a:pt x="440" y="107"/>
                    </a:lnTo>
                    <a:lnTo>
                      <a:pt x="443" y="111"/>
                    </a:lnTo>
                    <a:lnTo>
                      <a:pt x="447" y="116"/>
                    </a:lnTo>
                    <a:lnTo>
                      <a:pt x="450" y="120"/>
                    </a:lnTo>
                    <a:lnTo>
                      <a:pt x="454" y="124"/>
                    </a:lnTo>
                    <a:lnTo>
                      <a:pt x="461" y="133"/>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2" name="Freeform 101"/>
              <p:cNvSpPr>
                <a:spLocks/>
              </p:cNvSpPr>
              <p:nvPr/>
            </p:nvSpPr>
            <p:spPr bwMode="auto">
              <a:xfrm>
                <a:off x="2932113" y="3846513"/>
                <a:ext cx="714375" cy="957263"/>
              </a:xfrm>
              <a:custGeom>
                <a:avLst/>
                <a:gdLst/>
                <a:ahLst/>
                <a:cxnLst>
                  <a:cxn ang="0">
                    <a:pos x="4" y="8"/>
                  </a:cxn>
                  <a:cxn ang="0">
                    <a:pos x="18" y="25"/>
                  </a:cxn>
                  <a:cxn ang="0">
                    <a:pos x="29" y="43"/>
                  </a:cxn>
                  <a:cxn ang="0">
                    <a:pos x="40" y="60"/>
                  </a:cxn>
                  <a:cxn ang="0">
                    <a:pos x="51" y="77"/>
                  </a:cxn>
                  <a:cxn ang="0">
                    <a:pos x="58" y="94"/>
                  </a:cxn>
                  <a:cxn ang="0">
                    <a:pos x="69" y="111"/>
                  </a:cxn>
                  <a:cxn ang="0">
                    <a:pos x="83" y="133"/>
                  </a:cxn>
                  <a:cxn ang="0">
                    <a:pos x="90" y="150"/>
                  </a:cxn>
                  <a:cxn ang="0">
                    <a:pos x="105" y="171"/>
                  </a:cxn>
                  <a:cxn ang="0">
                    <a:pos x="112" y="192"/>
                  </a:cxn>
                  <a:cxn ang="0">
                    <a:pos x="126" y="210"/>
                  </a:cxn>
                  <a:cxn ang="0">
                    <a:pos x="133" y="231"/>
                  </a:cxn>
                  <a:cxn ang="0">
                    <a:pos x="144" y="248"/>
                  </a:cxn>
                  <a:cxn ang="0">
                    <a:pos x="159" y="270"/>
                  </a:cxn>
                  <a:cxn ang="0">
                    <a:pos x="170" y="291"/>
                  </a:cxn>
                  <a:cxn ang="0">
                    <a:pos x="180" y="308"/>
                  </a:cxn>
                  <a:cxn ang="0">
                    <a:pos x="191" y="329"/>
                  </a:cxn>
                  <a:cxn ang="0">
                    <a:pos x="198" y="347"/>
                  </a:cxn>
                  <a:cxn ang="0">
                    <a:pos x="209" y="364"/>
                  </a:cxn>
                  <a:cxn ang="0">
                    <a:pos x="224" y="385"/>
                  </a:cxn>
                  <a:cxn ang="0">
                    <a:pos x="231" y="402"/>
                  </a:cxn>
                  <a:cxn ang="0">
                    <a:pos x="242" y="419"/>
                  </a:cxn>
                  <a:cxn ang="0">
                    <a:pos x="252" y="436"/>
                  </a:cxn>
                  <a:cxn ang="0">
                    <a:pos x="263" y="454"/>
                  </a:cxn>
                  <a:cxn ang="0">
                    <a:pos x="278" y="471"/>
                  </a:cxn>
                  <a:cxn ang="0">
                    <a:pos x="285" y="484"/>
                  </a:cxn>
                  <a:cxn ang="0">
                    <a:pos x="296" y="496"/>
                  </a:cxn>
                  <a:cxn ang="0">
                    <a:pos x="303" y="505"/>
                  </a:cxn>
                  <a:cxn ang="0">
                    <a:pos x="314" y="522"/>
                  </a:cxn>
                  <a:cxn ang="0">
                    <a:pos x="324" y="531"/>
                  </a:cxn>
                  <a:cxn ang="0">
                    <a:pos x="335" y="543"/>
                  </a:cxn>
                  <a:cxn ang="0">
                    <a:pos x="346" y="556"/>
                  </a:cxn>
                  <a:cxn ang="0">
                    <a:pos x="357" y="565"/>
                  </a:cxn>
                  <a:cxn ang="0">
                    <a:pos x="368" y="573"/>
                  </a:cxn>
                  <a:cxn ang="0">
                    <a:pos x="378" y="582"/>
                  </a:cxn>
                  <a:cxn ang="0">
                    <a:pos x="389" y="586"/>
                  </a:cxn>
                  <a:cxn ang="0">
                    <a:pos x="400" y="595"/>
                  </a:cxn>
                  <a:cxn ang="0">
                    <a:pos x="411" y="599"/>
                  </a:cxn>
                  <a:cxn ang="0">
                    <a:pos x="422" y="599"/>
                  </a:cxn>
                  <a:cxn ang="0">
                    <a:pos x="432" y="603"/>
                  </a:cxn>
                  <a:cxn ang="0">
                    <a:pos x="443" y="603"/>
                  </a:cxn>
                </a:cxnLst>
                <a:rect l="0" t="0" r="r" b="b"/>
                <a:pathLst>
                  <a:path w="450" h="603">
                    <a:moveTo>
                      <a:pt x="0" y="0"/>
                    </a:moveTo>
                    <a:lnTo>
                      <a:pt x="0" y="4"/>
                    </a:lnTo>
                    <a:lnTo>
                      <a:pt x="4" y="8"/>
                    </a:lnTo>
                    <a:lnTo>
                      <a:pt x="7" y="13"/>
                    </a:lnTo>
                    <a:lnTo>
                      <a:pt x="11" y="17"/>
                    </a:lnTo>
                    <a:lnTo>
                      <a:pt x="18" y="25"/>
                    </a:lnTo>
                    <a:lnTo>
                      <a:pt x="18" y="30"/>
                    </a:lnTo>
                    <a:lnTo>
                      <a:pt x="22" y="34"/>
                    </a:lnTo>
                    <a:lnTo>
                      <a:pt x="29" y="43"/>
                    </a:lnTo>
                    <a:lnTo>
                      <a:pt x="29" y="47"/>
                    </a:lnTo>
                    <a:lnTo>
                      <a:pt x="33" y="51"/>
                    </a:lnTo>
                    <a:lnTo>
                      <a:pt x="40" y="60"/>
                    </a:lnTo>
                    <a:lnTo>
                      <a:pt x="40" y="64"/>
                    </a:lnTo>
                    <a:lnTo>
                      <a:pt x="43" y="68"/>
                    </a:lnTo>
                    <a:lnTo>
                      <a:pt x="51" y="77"/>
                    </a:lnTo>
                    <a:lnTo>
                      <a:pt x="51" y="81"/>
                    </a:lnTo>
                    <a:lnTo>
                      <a:pt x="58" y="90"/>
                    </a:lnTo>
                    <a:lnTo>
                      <a:pt x="58" y="94"/>
                    </a:lnTo>
                    <a:lnTo>
                      <a:pt x="61" y="98"/>
                    </a:lnTo>
                    <a:lnTo>
                      <a:pt x="69" y="107"/>
                    </a:lnTo>
                    <a:lnTo>
                      <a:pt x="69" y="111"/>
                    </a:lnTo>
                    <a:lnTo>
                      <a:pt x="76" y="120"/>
                    </a:lnTo>
                    <a:lnTo>
                      <a:pt x="76" y="124"/>
                    </a:lnTo>
                    <a:lnTo>
                      <a:pt x="83" y="133"/>
                    </a:lnTo>
                    <a:lnTo>
                      <a:pt x="83" y="137"/>
                    </a:lnTo>
                    <a:lnTo>
                      <a:pt x="90" y="145"/>
                    </a:lnTo>
                    <a:lnTo>
                      <a:pt x="90" y="150"/>
                    </a:lnTo>
                    <a:lnTo>
                      <a:pt x="97" y="158"/>
                    </a:lnTo>
                    <a:lnTo>
                      <a:pt x="97" y="162"/>
                    </a:lnTo>
                    <a:lnTo>
                      <a:pt x="105" y="171"/>
                    </a:lnTo>
                    <a:lnTo>
                      <a:pt x="105" y="175"/>
                    </a:lnTo>
                    <a:lnTo>
                      <a:pt x="112" y="184"/>
                    </a:lnTo>
                    <a:lnTo>
                      <a:pt x="112" y="192"/>
                    </a:lnTo>
                    <a:lnTo>
                      <a:pt x="115" y="197"/>
                    </a:lnTo>
                    <a:lnTo>
                      <a:pt x="119" y="201"/>
                    </a:lnTo>
                    <a:lnTo>
                      <a:pt x="126" y="210"/>
                    </a:lnTo>
                    <a:lnTo>
                      <a:pt x="126" y="214"/>
                    </a:lnTo>
                    <a:lnTo>
                      <a:pt x="133" y="222"/>
                    </a:lnTo>
                    <a:lnTo>
                      <a:pt x="133" y="231"/>
                    </a:lnTo>
                    <a:lnTo>
                      <a:pt x="137" y="235"/>
                    </a:lnTo>
                    <a:lnTo>
                      <a:pt x="144" y="244"/>
                    </a:lnTo>
                    <a:lnTo>
                      <a:pt x="144" y="248"/>
                    </a:lnTo>
                    <a:lnTo>
                      <a:pt x="151" y="257"/>
                    </a:lnTo>
                    <a:lnTo>
                      <a:pt x="151" y="261"/>
                    </a:lnTo>
                    <a:lnTo>
                      <a:pt x="159" y="270"/>
                    </a:lnTo>
                    <a:lnTo>
                      <a:pt x="159" y="278"/>
                    </a:lnTo>
                    <a:lnTo>
                      <a:pt x="162" y="282"/>
                    </a:lnTo>
                    <a:lnTo>
                      <a:pt x="170" y="291"/>
                    </a:lnTo>
                    <a:lnTo>
                      <a:pt x="170" y="295"/>
                    </a:lnTo>
                    <a:lnTo>
                      <a:pt x="173" y="299"/>
                    </a:lnTo>
                    <a:lnTo>
                      <a:pt x="180" y="308"/>
                    </a:lnTo>
                    <a:lnTo>
                      <a:pt x="180" y="317"/>
                    </a:lnTo>
                    <a:lnTo>
                      <a:pt x="184" y="321"/>
                    </a:lnTo>
                    <a:lnTo>
                      <a:pt x="191" y="329"/>
                    </a:lnTo>
                    <a:lnTo>
                      <a:pt x="191" y="334"/>
                    </a:lnTo>
                    <a:lnTo>
                      <a:pt x="198" y="342"/>
                    </a:lnTo>
                    <a:lnTo>
                      <a:pt x="198" y="347"/>
                    </a:lnTo>
                    <a:lnTo>
                      <a:pt x="206" y="355"/>
                    </a:lnTo>
                    <a:lnTo>
                      <a:pt x="206" y="359"/>
                    </a:lnTo>
                    <a:lnTo>
                      <a:pt x="209" y="364"/>
                    </a:lnTo>
                    <a:lnTo>
                      <a:pt x="216" y="372"/>
                    </a:lnTo>
                    <a:lnTo>
                      <a:pt x="216" y="377"/>
                    </a:lnTo>
                    <a:lnTo>
                      <a:pt x="224" y="385"/>
                    </a:lnTo>
                    <a:lnTo>
                      <a:pt x="224" y="389"/>
                    </a:lnTo>
                    <a:lnTo>
                      <a:pt x="231" y="398"/>
                    </a:lnTo>
                    <a:lnTo>
                      <a:pt x="231" y="402"/>
                    </a:lnTo>
                    <a:lnTo>
                      <a:pt x="234" y="406"/>
                    </a:lnTo>
                    <a:lnTo>
                      <a:pt x="242" y="415"/>
                    </a:lnTo>
                    <a:lnTo>
                      <a:pt x="242" y="419"/>
                    </a:lnTo>
                    <a:lnTo>
                      <a:pt x="245" y="424"/>
                    </a:lnTo>
                    <a:lnTo>
                      <a:pt x="252" y="432"/>
                    </a:lnTo>
                    <a:lnTo>
                      <a:pt x="252" y="436"/>
                    </a:lnTo>
                    <a:lnTo>
                      <a:pt x="256" y="441"/>
                    </a:lnTo>
                    <a:lnTo>
                      <a:pt x="263" y="449"/>
                    </a:lnTo>
                    <a:lnTo>
                      <a:pt x="263" y="454"/>
                    </a:lnTo>
                    <a:lnTo>
                      <a:pt x="267" y="458"/>
                    </a:lnTo>
                    <a:lnTo>
                      <a:pt x="270" y="462"/>
                    </a:lnTo>
                    <a:lnTo>
                      <a:pt x="278" y="471"/>
                    </a:lnTo>
                    <a:lnTo>
                      <a:pt x="278" y="475"/>
                    </a:lnTo>
                    <a:lnTo>
                      <a:pt x="281" y="479"/>
                    </a:lnTo>
                    <a:lnTo>
                      <a:pt x="285" y="484"/>
                    </a:lnTo>
                    <a:lnTo>
                      <a:pt x="288" y="488"/>
                    </a:lnTo>
                    <a:lnTo>
                      <a:pt x="292" y="492"/>
                    </a:lnTo>
                    <a:lnTo>
                      <a:pt x="296" y="496"/>
                    </a:lnTo>
                    <a:lnTo>
                      <a:pt x="303" y="505"/>
                    </a:lnTo>
                    <a:lnTo>
                      <a:pt x="299" y="505"/>
                    </a:lnTo>
                    <a:lnTo>
                      <a:pt x="303" y="505"/>
                    </a:lnTo>
                    <a:lnTo>
                      <a:pt x="310" y="514"/>
                    </a:lnTo>
                    <a:lnTo>
                      <a:pt x="310" y="518"/>
                    </a:lnTo>
                    <a:lnTo>
                      <a:pt x="314" y="522"/>
                    </a:lnTo>
                    <a:lnTo>
                      <a:pt x="317" y="526"/>
                    </a:lnTo>
                    <a:lnTo>
                      <a:pt x="321" y="531"/>
                    </a:lnTo>
                    <a:lnTo>
                      <a:pt x="324" y="531"/>
                    </a:lnTo>
                    <a:lnTo>
                      <a:pt x="328" y="535"/>
                    </a:lnTo>
                    <a:lnTo>
                      <a:pt x="332" y="539"/>
                    </a:lnTo>
                    <a:lnTo>
                      <a:pt x="335" y="543"/>
                    </a:lnTo>
                    <a:lnTo>
                      <a:pt x="339" y="548"/>
                    </a:lnTo>
                    <a:lnTo>
                      <a:pt x="342" y="552"/>
                    </a:lnTo>
                    <a:lnTo>
                      <a:pt x="346" y="556"/>
                    </a:lnTo>
                    <a:lnTo>
                      <a:pt x="350" y="556"/>
                    </a:lnTo>
                    <a:lnTo>
                      <a:pt x="353" y="561"/>
                    </a:lnTo>
                    <a:lnTo>
                      <a:pt x="357" y="565"/>
                    </a:lnTo>
                    <a:lnTo>
                      <a:pt x="360" y="565"/>
                    </a:lnTo>
                    <a:lnTo>
                      <a:pt x="364" y="569"/>
                    </a:lnTo>
                    <a:lnTo>
                      <a:pt x="368" y="573"/>
                    </a:lnTo>
                    <a:lnTo>
                      <a:pt x="371" y="573"/>
                    </a:lnTo>
                    <a:lnTo>
                      <a:pt x="375" y="578"/>
                    </a:lnTo>
                    <a:lnTo>
                      <a:pt x="378" y="582"/>
                    </a:lnTo>
                    <a:lnTo>
                      <a:pt x="382" y="582"/>
                    </a:lnTo>
                    <a:lnTo>
                      <a:pt x="386" y="586"/>
                    </a:lnTo>
                    <a:lnTo>
                      <a:pt x="389" y="586"/>
                    </a:lnTo>
                    <a:lnTo>
                      <a:pt x="393" y="591"/>
                    </a:lnTo>
                    <a:lnTo>
                      <a:pt x="396" y="591"/>
                    </a:lnTo>
                    <a:lnTo>
                      <a:pt x="400" y="595"/>
                    </a:lnTo>
                    <a:lnTo>
                      <a:pt x="404" y="595"/>
                    </a:lnTo>
                    <a:lnTo>
                      <a:pt x="407" y="595"/>
                    </a:lnTo>
                    <a:lnTo>
                      <a:pt x="411" y="599"/>
                    </a:lnTo>
                    <a:lnTo>
                      <a:pt x="414" y="599"/>
                    </a:lnTo>
                    <a:lnTo>
                      <a:pt x="418" y="599"/>
                    </a:lnTo>
                    <a:lnTo>
                      <a:pt x="422" y="599"/>
                    </a:lnTo>
                    <a:lnTo>
                      <a:pt x="425" y="603"/>
                    </a:lnTo>
                    <a:lnTo>
                      <a:pt x="429" y="603"/>
                    </a:lnTo>
                    <a:lnTo>
                      <a:pt x="432" y="603"/>
                    </a:lnTo>
                    <a:lnTo>
                      <a:pt x="436" y="603"/>
                    </a:lnTo>
                    <a:lnTo>
                      <a:pt x="440" y="603"/>
                    </a:lnTo>
                    <a:lnTo>
                      <a:pt x="443" y="603"/>
                    </a:lnTo>
                    <a:lnTo>
                      <a:pt x="447" y="603"/>
                    </a:lnTo>
                    <a:lnTo>
                      <a:pt x="450" y="603"/>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3" name="Freeform 102"/>
              <p:cNvSpPr>
                <a:spLocks/>
              </p:cNvSpPr>
              <p:nvPr/>
            </p:nvSpPr>
            <p:spPr bwMode="auto">
              <a:xfrm>
                <a:off x="3646488" y="3846513"/>
                <a:ext cx="727075" cy="957263"/>
              </a:xfrm>
              <a:custGeom>
                <a:avLst/>
                <a:gdLst/>
                <a:ahLst/>
                <a:cxnLst>
                  <a:cxn ang="0">
                    <a:pos x="8" y="603"/>
                  </a:cxn>
                  <a:cxn ang="0">
                    <a:pos x="18" y="603"/>
                  </a:cxn>
                  <a:cxn ang="0">
                    <a:pos x="29" y="603"/>
                  </a:cxn>
                  <a:cxn ang="0">
                    <a:pos x="40" y="599"/>
                  </a:cxn>
                  <a:cxn ang="0">
                    <a:pos x="51" y="595"/>
                  </a:cxn>
                  <a:cxn ang="0">
                    <a:pos x="62" y="591"/>
                  </a:cxn>
                  <a:cxn ang="0">
                    <a:pos x="72" y="582"/>
                  </a:cxn>
                  <a:cxn ang="0">
                    <a:pos x="83" y="578"/>
                  </a:cxn>
                  <a:cxn ang="0">
                    <a:pos x="94" y="569"/>
                  </a:cxn>
                  <a:cxn ang="0">
                    <a:pos x="105" y="561"/>
                  </a:cxn>
                  <a:cxn ang="0">
                    <a:pos x="116" y="548"/>
                  </a:cxn>
                  <a:cxn ang="0">
                    <a:pos x="126" y="539"/>
                  </a:cxn>
                  <a:cxn ang="0">
                    <a:pos x="137" y="526"/>
                  </a:cxn>
                  <a:cxn ang="0">
                    <a:pos x="148" y="514"/>
                  </a:cxn>
                  <a:cxn ang="0">
                    <a:pos x="159" y="501"/>
                  </a:cxn>
                  <a:cxn ang="0">
                    <a:pos x="170" y="488"/>
                  </a:cxn>
                  <a:cxn ang="0">
                    <a:pos x="180" y="471"/>
                  </a:cxn>
                  <a:cxn ang="0">
                    <a:pos x="195" y="454"/>
                  </a:cxn>
                  <a:cxn ang="0">
                    <a:pos x="202" y="441"/>
                  </a:cxn>
                  <a:cxn ang="0">
                    <a:pos x="217" y="419"/>
                  </a:cxn>
                  <a:cxn ang="0">
                    <a:pos x="227" y="402"/>
                  </a:cxn>
                  <a:cxn ang="0">
                    <a:pos x="238" y="385"/>
                  </a:cxn>
                  <a:cxn ang="0">
                    <a:pos x="249" y="368"/>
                  </a:cxn>
                  <a:cxn ang="0">
                    <a:pos x="256" y="351"/>
                  </a:cxn>
                  <a:cxn ang="0">
                    <a:pos x="271" y="329"/>
                  </a:cxn>
                  <a:cxn ang="0">
                    <a:pos x="278" y="312"/>
                  </a:cxn>
                  <a:cxn ang="0">
                    <a:pos x="292" y="291"/>
                  </a:cxn>
                  <a:cxn ang="0">
                    <a:pos x="299" y="274"/>
                  </a:cxn>
                  <a:cxn ang="0">
                    <a:pos x="310" y="252"/>
                  </a:cxn>
                  <a:cxn ang="0">
                    <a:pos x="325" y="231"/>
                  </a:cxn>
                  <a:cxn ang="0">
                    <a:pos x="332" y="214"/>
                  </a:cxn>
                  <a:cxn ang="0">
                    <a:pos x="343" y="192"/>
                  </a:cxn>
                  <a:cxn ang="0">
                    <a:pos x="353" y="171"/>
                  </a:cxn>
                  <a:cxn ang="0">
                    <a:pos x="364" y="154"/>
                  </a:cxn>
                  <a:cxn ang="0">
                    <a:pos x="379" y="133"/>
                  </a:cxn>
                  <a:cxn ang="0">
                    <a:pos x="386" y="115"/>
                  </a:cxn>
                  <a:cxn ang="0">
                    <a:pos x="397" y="98"/>
                  </a:cxn>
                  <a:cxn ang="0">
                    <a:pos x="411" y="77"/>
                  </a:cxn>
                  <a:cxn ang="0">
                    <a:pos x="422" y="60"/>
                  </a:cxn>
                  <a:cxn ang="0">
                    <a:pos x="433" y="43"/>
                  </a:cxn>
                  <a:cxn ang="0">
                    <a:pos x="443" y="25"/>
                  </a:cxn>
                  <a:cxn ang="0">
                    <a:pos x="451" y="13"/>
                  </a:cxn>
                </a:cxnLst>
                <a:rect l="0" t="0" r="r" b="b"/>
                <a:pathLst>
                  <a:path w="458" h="603">
                    <a:moveTo>
                      <a:pt x="0" y="603"/>
                    </a:moveTo>
                    <a:lnTo>
                      <a:pt x="4" y="603"/>
                    </a:lnTo>
                    <a:lnTo>
                      <a:pt x="8" y="603"/>
                    </a:lnTo>
                    <a:lnTo>
                      <a:pt x="11" y="603"/>
                    </a:lnTo>
                    <a:lnTo>
                      <a:pt x="15" y="603"/>
                    </a:lnTo>
                    <a:lnTo>
                      <a:pt x="18" y="603"/>
                    </a:lnTo>
                    <a:lnTo>
                      <a:pt x="22" y="603"/>
                    </a:lnTo>
                    <a:lnTo>
                      <a:pt x="26" y="603"/>
                    </a:lnTo>
                    <a:lnTo>
                      <a:pt x="29" y="603"/>
                    </a:lnTo>
                    <a:lnTo>
                      <a:pt x="33" y="603"/>
                    </a:lnTo>
                    <a:lnTo>
                      <a:pt x="36" y="599"/>
                    </a:lnTo>
                    <a:lnTo>
                      <a:pt x="40" y="599"/>
                    </a:lnTo>
                    <a:lnTo>
                      <a:pt x="44" y="599"/>
                    </a:lnTo>
                    <a:lnTo>
                      <a:pt x="47" y="595"/>
                    </a:lnTo>
                    <a:lnTo>
                      <a:pt x="51" y="595"/>
                    </a:lnTo>
                    <a:lnTo>
                      <a:pt x="54" y="595"/>
                    </a:lnTo>
                    <a:lnTo>
                      <a:pt x="58" y="591"/>
                    </a:lnTo>
                    <a:lnTo>
                      <a:pt x="62" y="591"/>
                    </a:lnTo>
                    <a:lnTo>
                      <a:pt x="65" y="586"/>
                    </a:lnTo>
                    <a:lnTo>
                      <a:pt x="69" y="586"/>
                    </a:lnTo>
                    <a:lnTo>
                      <a:pt x="72" y="582"/>
                    </a:lnTo>
                    <a:lnTo>
                      <a:pt x="76" y="582"/>
                    </a:lnTo>
                    <a:lnTo>
                      <a:pt x="80" y="578"/>
                    </a:lnTo>
                    <a:lnTo>
                      <a:pt x="83" y="578"/>
                    </a:lnTo>
                    <a:lnTo>
                      <a:pt x="87" y="573"/>
                    </a:lnTo>
                    <a:lnTo>
                      <a:pt x="90" y="569"/>
                    </a:lnTo>
                    <a:lnTo>
                      <a:pt x="94" y="569"/>
                    </a:lnTo>
                    <a:lnTo>
                      <a:pt x="98" y="565"/>
                    </a:lnTo>
                    <a:lnTo>
                      <a:pt x="101" y="561"/>
                    </a:lnTo>
                    <a:lnTo>
                      <a:pt x="105" y="561"/>
                    </a:lnTo>
                    <a:lnTo>
                      <a:pt x="108" y="556"/>
                    </a:lnTo>
                    <a:lnTo>
                      <a:pt x="112" y="552"/>
                    </a:lnTo>
                    <a:lnTo>
                      <a:pt x="116" y="548"/>
                    </a:lnTo>
                    <a:lnTo>
                      <a:pt x="119" y="543"/>
                    </a:lnTo>
                    <a:lnTo>
                      <a:pt x="123" y="543"/>
                    </a:lnTo>
                    <a:lnTo>
                      <a:pt x="126" y="539"/>
                    </a:lnTo>
                    <a:lnTo>
                      <a:pt x="130" y="535"/>
                    </a:lnTo>
                    <a:lnTo>
                      <a:pt x="134" y="531"/>
                    </a:lnTo>
                    <a:lnTo>
                      <a:pt x="137" y="526"/>
                    </a:lnTo>
                    <a:lnTo>
                      <a:pt x="141" y="522"/>
                    </a:lnTo>
                    <a:lnTo>
                      <a:pt x="144" y="518"/>
                    </a:lnTo>
                    <a:lnTo>
                      <a:pt x="148" y="514"/>
                    </a:lnTo>
                    <a:lnTo>
                      <a:pt x="152" y="509"/>
                    </a:lnTo>
                    <a:lnTo>
                      <a:pt x="155" y="505"/>
                    </a:lnTo>
                    <a:lnTo>
                      <a:pt x="159" y="501"/>
                    </a:lnTo>
                    <a:lnTo>
                      <a:pt x="162" y="496"/>
                    </a:lnTo>
                    <a:lnTo>
                      <a:pt x="166" y="492"/>
                    </a:lnTo>
                    <a:lnTo>
                      <a:pt x="170" y="488"/>
                    </a:lnTo>
                    <a:lnTo>
                      <a:pt x="177" y="479"/>
                    </a:lnTo>
                    <a:lnTo>
                      <a:pt x="177" y="475"/>
                    </a:lnTo>
                    <a:lnTo>
                      <a:pt x="180" y="471"/>
                    </a:lnTo>
                    <a:lnTo>
                      <a:pt x="184" y="466"/>
                    </a:lnTo>
                    <a:lnTo>
                      <a:pt x="188" y="462"/>
                    </a:lnTo>
                    <a:lnTo>
                      <a:pt x="195" y="454"/>
                    </a:lnTo>
                    <a:lnTo>
                      <a:pt x="195" y="449"/>
                    </a:lnTo>
                    <a:lnTo>
                      <a:pt x="198" y="445"/>
                    </a:lnTo>
                    <a:lnTo>
                      <a:pt x="202" y="441"/>
                    </a:lnTo>
                    <a:lnTo>
                      <a:pt x="209" y="432"/>
                    </a:lnTo>
                    <a:lnTo>
                      <a:pt x="209" y="428"/>
                    </a:lnTo>
                    <a:lnTo>
                      <a:pt x="217" y="419"/>
                    </a:lnTo>
                    <a:lnTo>
                      <a:pt x="217" y="415"/>
                    </a:lnTo>
                    <a:lnTo>
                      <a:pt x="220" y="411"/>
                    </a:lnTo>
                    <a:lnTo>
                      <a:pt x="227" y="402"/>
                    </a:lnTo>
                    <a:lnTo>
                      <a:pt x="227" y="398"/>
                    </a:lnTo>
                    <a:lnTo>
                      <a:pt x="231" y="394"/>
                    </a:lnTo>
                    <a:lnTo>
                      <a:pt x="238" y="385"/>
                    </a:lnTo>
                    <a:lnTo>
                      <a:pt x="238" y="381"/>
                    </a:lnTo>
                    <a:lnTo>
                      <a:pt x="242" y="377"/>
                    </a:lnTo>
                    <a:lnTo>
                      <a:pt x="249" y="368"/>
                    </a:lnTo>
                    <a:lnTo>
                      <a:pt x="249" y="364"/>
                    </a:lnTo>
                    <a:lnTo>
                      <a:pt x="256" y="355"/>
                    </a:lnTo>
                    <a:lnTo>
                      <a:pt x="256" y="351"/>
                    </a:lnTo>
                    <a:lnTo>
                      <a:pt x="263" y="342"/>
                    </a:lnTo>
                    <a:lnTo>
                      <a:pt x="263" y="338"/>
                    </a:lnTo>
                    <a:lnTo>
                      <a:pt x="271" y="329"/>
                    </a:lnTo>
                    <a:lnTo>
                      <a:pt x="271" y="325"/>
                    </a:lnTo>
                    <a:lnTo>
                      <a:pt x="278" y="317"/>
                    </a:lnTo>
                    <a:lnTo>
                      <a:pt x="278" y="312"/>
                    </a:lnTo>
                    <a:lnTo>
                      <a:pt x="285" y="304"/>
                    </a:lnTo>
                    <a:lnTo>
                      <a:pt x="285" y="299"/>
                    </a:lnTo>
                    <a:lnTo>
                      <a:pt x="292" y="291"/>
                    </a:lnTo>
                    <a:lnTo>
                      <a:pt x="292" y="287"/>
                    </a:lnTo>
                    <a:lnTo>
                      <a:pt x="299" y="278"/>
                    </a:lnTo>
                    <a:lnTo>
                      <a:pt x="299" y="274"/>
                    </a:lnTo>
                    <a:lnTo>
                      <a:pt x="307" y="265"/>
                    </a:lnTo>
                    <a:lnTo>
                      <a:pt x="307" y="257"/>
                    </a:lnTo>
                    <a:lnTo>
                      <a:pt x="310" y="252"/>
                    </a:lnTo>
                    <a:lnTo>
                      <a:pt x="317" y="244"/>
                    </a:lnTo>
                    <a:lnTo>
                      <a:pt x="317" y="240"/>
                    </a:lnTo>
                    <a:lnTo>
                      <a:pt x="325" y="231"/>
                    </a:lnTo>
                    <a:lnTo>
                      <a:pt x="325" y="227"/>
                    </a:lnTo>
                    <a:lnTo>
                      <a:pt x="332" y="218"/>
                    </a:lnTo>
                    <a:lnTo>
                      <a:pt x="332" y="214"/>
                    </a:lnTo>
                    <a:lnTo>
                      <a:pt x="339" y="205"/>
                    </a:lnTo>
                    <a:lnTo>
                      <a:pt x="339" y="197"/>
                    </a:lnTo>
                    <a:lnTo>
                      <a:pt x="343" y="192"/>
                    </a:lnTo>
                    <a:lnTo>
                      <a:pt x="346" y="188"/>
                    </a:lnTo>
                    <a:lnTo>
                      <a:pt x="353" y="180"/>
                    </a:lnTo>
                    <a:lnTo>
                      <a:pt x="353" y="171"/>
                    </a:lnTo>
                    <a:lnTo>
                      <a:pt x="357" y="167"/>
                    </a:lnTo>
                    <a:lnTo>
                      <a:pt x="364" y="158"/>
                    </a:lnTo>
                    <a:lnTo>
                      <a:pt x="364" y="154"/>
                    </a:lnTo>
                    <a:lnTo>
                      <a:pt x="371" y="145"/>
                    </a:lnTo>
                    <a:lnTo>
                      <a:pt x="371" y="141"/>
                    </a:lnTo>
                    <a:lnTo>
                      <a:pt x="379" y="133"/>
                    </a:lnTo>
                    <a:lnTo>
                      <a:pt x="379" y="128"/>
                    </a:lnTo>
                    <a:lnTo>
                      <a:pt x="386" y="120"/>
                    </a:lnTo>
                    <a:lnTo>
                      <a:pt x="386" y="115"/>
                    </a:lnTo>
                    <a:lnTo>
                      <a:pt x="389" y="111"/>
                    </a:lnTo>
                    <a:lnTo>
                      <a:pt x="397" y="103"/>
                    </a:lnTo>
                    <a:lnTo>
                      <a:pt x="397" y="98"/>
                    </a:lnTo>
                    <a:lnTo>
                      <a:pt x="404" y="90"/>
                    </a:lnTo>
                    <a:lnTo>
                      <a:pt x="404" y="85"/>
                    </a:lnTo>
                    <a:lnTo>
                      <a:pt x="411" y="77"/>
                    </a:lnTo>
                    <a:lnTo>
                      <a:pt x="411" y="73"/>
                    </a:lnTo>
                    <a:lnTo>
                      <a:pt x="415" y="68"/>
                    </a:lnTo>
                    <a:lnTo>
                      <a:pt x="422" y="60"/>
                    </a:lnTo>
                    <a:lnTo>
                      <a:pt x="422" y="55"/>
                    </a:lnTo>
                    <a:lnTo>
                      <a:pt x="425" y="51"/>
                    </a:lnTo>
                    <a:lnTo>
                      <a:pt x="433" y="43"/>
                    </a:lnTo>
                    <a:lnTo>
                      <a:pt x="433" y="38"/>
                    </a:lnTo>
                    <a:lnTo>
                      <a:pt x="436" y="34"/>
                    </a:lnTo>
                    <a:lnTo>
                      <a:pt x="443" y="25"/>
                    </a:lnTo>
                    <a:lnTo>
                      <a:pt x="443" y="21"/>
                    </a:lnTo>
                    <a:lnTo>
                      <a:pt x="447" y="17"/>
                    </a:lnTo>
                    <a:lnTo>
                      <a:pt x="451" y="13"/>
                    </a:lnTo>
                    <a:lnTo>
                      <a:pt x="458" y="4"/>
                    </a:lnTo>
                    <a:lnTo>
                      <a:pt x="458" y="0"/>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4" name="Freeform 103"/>
              <p:cNvSpPr>
                <a:spLocks/>
              </p:cNvSpPr>
              <p:nvPr/>
            </p:nvSpPr>
            <p:spPr bwMode="auto">
              <a:xfrm>
                <a:off x="4373563" y="3635375"/>
                <a:ext cx="725488" cy="476250"/>
              </a:xfrm>
              <a:custGeom>
                <a:avLst/>
                <a:gdLst/>
                <a:ahLst/>
                <a:cxnLst>
                  <a:cxn ang="0">
                    <a:pos x="7" y="124"/>
                  </a:cxn>
                  <a:cxn ang="0">
                    <a:pos x="21" y="107"/>
                  </a:cxn>
                  <a:cxn ang="0">
                    <a:pos x="29" y="94"/>
                  </a:cxn>
                  <a:cxn ang="0">
                    <a:pos x="39" y="81"/>
                  </a:cxn>
                  <a:cxn ang="0">
                    <a:pos x="50" y="69"/>
                  </a:cxn>
                  <a:cxn ang="0">
                    <a:pos x="61" y="60"/>
                  </a:cxn>
                  <a:cxn ang="0">
                    <a:pos x="72" y="47"/>
                  </a:cxn>
                  <a:cxn ang="0">
                    <a:pos x="83" y="39"/>
                  </a:cxn>
                  <a:cxn ang="0">
                    <a:pos x="93" y="30"/>
                  </a:cxn>
                  <a:cxn ang="0">
                    <a:pos x="104" y="22"/>
                  </a:cxn>
                  <a:cxn ang="0">
                    <a:pos x="115" y="17"/>
                  </a:cxn>
                  <a:cxn ang="0">
                    <a:pos x="126" y="9"/>
                  </a:cxn>
                  <a:cxn ang="0">
                    <a:pos x="137" y="4"/>
                  </a:cxn>
                  <a:cxn ang="0">
                    <a:pos x="147" y="0"/>
                  </a:cxn>
                  <a:cxn ang="0">
                    <a:pos x="158" y="0"/>
                  </a:cxn>
                  <a:cxn ang="0">
                    <a:pos x="169" y="0"/>
                  </a:cxn>
                  <a:cxn ang="0">
                    <a:pos x="180" y="0"/>
                  </a:cxn>
                  <a:cxn ang="0">
                    <a:pos x="191" y="0"/>
                  </a:cxn>
                  <a:cxn ang="0">
                    <a:pos x="201" y="0"/>
                  </a:cxn>
                  <a:cxn ang="0">
                    <a:pos x="212" y="4"/>
                  </a:cxn>
                  <a:cxn ang="0">
                    <a:pos x="223" y="9"/>
                  </a:cxn>
                  <a:cxn ang="0">
                    <a:pos x="234" y="13"/>
                  </a:cxn>
                  <a:cxn ang="0">
                    <a:pos x="245" y="17"/>
                  </a:cxn>
                  <a:cxn ang="0">
                    <a:pos x="256" y="26"/>
                  </a:cxn>
                  <a:cxn ang="0">
                    <a:pos x="266" y="34"/>
                  </a:cxn>
                  <a:cxn ang="0">
                    <a:pos x="277" y="43"/>
                  </a:cxn>
                  <a:cxn ang="0">
                    <a:pos x="288" y="51"/>
                  </a:cxn>
                  <a:cxn ang="0">
                    <a:pos x="299" y="64"/>
                  </a:cxn>
                  <a:cxn ang="0">
                    <a:pos x="310" y="73"/>
                  </a:cxn>
                  <a:cxn ang="0">
                    <a:pos x="320" y="86"/>
                  </a:cxn>
                  <a:cxn ang="0">
                    <a:pos x="331" y="99"/>
                  </a:cxn>
                  <a:cxn ang="0">
                    <a:pos x="342" y="116"/>
                  </a:cxn>
                  <a:cxn ang="0">
                    <a:pos x="353" y="129"/>
                  </a:cxn>
                  <a:cxn ang="0">
                    <a:pos x="364" y="146"/>
                  </a:cxn>
                  <a:cxn ang="0">
                    <a:pos x="378" y="163"/>
                  </a:cxn>
                  <a:cxn ang="0">
                    <a:pos x="389" y="180"/>
                  </a:cxn>
                  <a:cxn ang="0">
                    <a:pos x="400" y="197"/>
                  </a:cxn>
                  <a:cxn ang="0">
                    <a:pos x="410" y="214"/>
                  </a:cxn>
                  <a:cxn ang="0">
                    <a:pos x="421" y="231"/>
                  </a:cxn>
                  <a:cxn ang="0">
                    <a:pos x="428" y="248"/>
                  </a:cxn>
                  <a:cxn ang="0">
                    <a:pos x="443" y="270"/>
                  </a:cxn>
                  <a:cxn ang="0">
                    <a:pos x="450" y="287"/>
                  </a:cxn>
                </a:cxnLst>
                <a:rect l="0" t="0" r="r" b="b"/>
                <a:pathLst>
                  <a:path w="457" h="300">
                    <a:moveTo>
                      <a:pt x="0" y="133"/>
                    </a:moveTo>
                    <a:lnTo>
                      <a:pt x="3" y="129"/>
                    </a:lnTo>
                    <a:lnTo>
                      <a:pt x="7" y="124"/>
                    </a:lnTo>
                    <a:lnTo>
                      <a:pt x="11" y="120"/>
                    </a:lnTo>
                    <a:lnTo>
                      <a:pt x="14" y="116"/>
                    </a:lnTo>
                    <a:lnTo>
                      <a:pt x="21" y="107"/>
                    </a:lnTo>
                    <a:lnTo>
                      <a:pt x="21" y="103"/>
                    </a:lnTo>
                    <a:lnTo>
                      <a:pt x="25" y="99"/>
                    </a:lnTo>
                    <a:lnTo>
                      <a:pt x="29" y="94"/>
                    </a:lnTo>
                    <a:lnTo>
                      <a:pt x="32" y="90"/>
                    </a:lnTo>
                    <a:lnTo>
                      <a:pt x="36" y="86"/>
                    </a:lnTo>
                    <a:lnTo>
                      <a:pt x="39" y="81"/>
                    </a:lnTo>
                    <a:lnTo>
                      <a:pt x="43" y="77"/>
                    </a:lnTo>
                    <a:lnTo>
                      <a:pt x="47" y="73"/>
                    </a:lnTo>
                    <a:lnTo>
                      <a:pt x="50" y="69"/>
                    </a:lnTo>
                    <a:lnTo>
                      <a:pt x="54" y="64"/>
                    </a:lnTo>
                    <a:lnTo>
                      <a:pt x="57" y="60"/>
                    </a:lnTo>
                    <a:lnTo>
                      <a:pt x="61" y="60"/>
                    </a:lnTo>
                    <a:lnTo>
                      <a:pt x="65" y="56"/>
                    </a:lnTo>
                    <a:lnTo>
                      <a:pt x="68" y="51"/>
                    </a:lnTo>
                    <a:lnTo>
                      <a:pt x="72" y="47"/>
                    </a:lnTo>
                    <a:lnTo>
                      <a:pt x="75" y="43"/>
                    </a:lnTo>
                    <a:lnTo>
                      <a:pt x="79" y="43"/>
                    </a:lnTo>
                    <a:lnTo>
                      <a:pt x="83" y="39"/>
                    </a:lnTo>
                    <a:lnTo>
                      <a:pt x="86" y="34"/>
                    </a:lnTo>
                    <a:lnTo>
                      <a:pt x="90" y="34"/>
                    </a:lnTo>
                    <a:lnTo>
                      <a:pt x="93" y="30"/>
                    </a:lnTo>
                    <a:lnTo>
                      <a:pt x="97" y="26"/>
                    </a:lnTo>
                    <a:lnTo>
                      <a:pt x="101" y="26"/>
                    </a:lnTo>
                    <a:lnTo>
                      <a:pt x="104" y="22"/>
                    </a:lnTo>
                    <a:lnTo>
                      <a:pt x="108" y="22"/>
                    </a:lnTo>
                    <a:lnTo>
                      <a:pt x="111" y="17"/>
                    </a:lnTo>
                    <a:lnTo>
                      <a:pt x="115" y="17"/>
                    </a:lnTo>
                    <a:lnTo>
                      <a:pt x="119" y="13"/>
                    </a:lnTo>
                    <a:lnTo>
                      <a:pt x="122" y="13"/>
                    </a:lnTo>
                    <a:lnTo>
                      <a:pt x="126" y="9"/>
                    </a:lnTo>
                    <a:lnTo>
                      <a:pt x="129" y="9"/>
                    </a:lnTo>
                    <a:lnTo>
                      <a:pt x="133" y="9"/>
                    </a:lnTo>
                    <a:lnTo>
                      <a:pt x="137" y="4"/>
                    </a:lnTo>
                    <a:lnTo>
                      <a:pt x="140" y="4"/>
                    </a:lnTo>
                    <a:lnTo>
                      <a:pt x="144" y="4"/>
                    </a:lnTo>
                    <a:lnTo>
                      <a:pt x="147" y="0"/>
                    </a:lnTo>
                    <a:lnTo>
                      <a:pt x="151" y="0"/>
                    </a:lnTo>
                    <a:lnTo>
                      <a:pt x="155" y="0"/>
                    </a:lnTo>
                    <a:lnTo>
                      <a:pt x="158" y="0"/>
                    </a:lnTo>
                    <a:lnTo>
                      <a:pt x="162" y="0"/>
                    </a:lnTo>
                    <a:lnTo>
                      <a:pt x="165" y="0"/>
                    </a:lnTo>
                    <a:lnTo>
                      <a:pt x="169" y="0"/>
                    </a:lnTo>
                    <a:lnTo>
                      <a:pt x="173" y="0"/>
                    </a:lnTo>
                    <a:lnTo>
                      <a:pt x="176" y="0"/>
                    </a:lnTo>
                    <a:lnTo>
                      <a:pt x="180" y="0"/>
                    </a:lnTo>
                    <a:lnTo>
                      <a:pt x="183" y="0"/>
                    </a:lnTo>
                    <a:lnTo>
                      <a:pt x="187" y="0"/>
                    </a:lnTo>
                    <a:lnTo>
                      <a:pt x="191" y="0"/>
                    </a:lnTo>
                    <a:lnTo>
                      <a:pt x="194" y="0"/>
                    </a:lnTo>
                    <a:lnTo>
                      <a:pt x="198" y="0"/>
                    </a:lnTo>
                    <a:lnTo>
                      <a:pt x="201" y="0"/>
                    </a:lnTo>
                    <a:lnTo>
                      <a:pt x="205" y="0"/>
                    </a:lnTo>
                    <a:lnTo>
                      <a:pt x="209" y="4"/>
                    </a:lnTo>
                    <a:lnTo>
                      <a:pt x="212" y="4"/>
                    </a:lnTo>
                    <a:lnTo>
                      <a:pt x="216" y="4"/>
                    </a:lnTo>
                    <a:lnTo>
                      <a:pt x="219" y="4"/>
                    </a:lnTo>
                    <a:lnTo>
                      <a:pt x="223" y="9"/>
                    </a:lnTo>
                    <a:lnTo>
                      <a:pt x="227" y="9"/>
                    </a:lnTo>
                    <a:lnTo>
                      <a:pt x="230" y="9"/>
                    </a:lnTo>
                    <a:lnTo>
                      <a:pt x="234" y="13"/>
                    </a:lnTo>
                    <a:lnTo>
                      <a:pt x="238" y="13"/>
                    </a:lnTo>
                    <a:lnTo>
                      <a:pt x="241" y="17"/>
                    </a:lnTo>
                    <a:lnTo>
                      <a:pt x="245" y="17"/>
                    </a:lnTo>
                    <a:lnTo>
                      <a:pt x="248" y="22"/>
                    </a:lnTo>
                    <a:lnTo>
                      <a:pt x="252" y="22"/>
                    </a:lnTo>
                    <a:lnTo>
                      <a:pt x="256" y="26"/>
                    </a:lnTo>
                    <a:lnTo>
                      <a:pt x="259" y="30"/>
                    </a:lnTo>
                    <a:lnTo>
                      <a:pt x="263" y="30"/>
                    </a:lnTo>
                    <a:lnTo>
                      <a:pt x="266" y="34"/>
                    </a:lnTo>
                    <a:lnTo>
                      <a:pt x="270" y="34"/>
                    </a:lnTo>
                    <a:lnTo>
                      <a:pt x="274" y="39"/>
                    </a:lnTo>
                    <a:lnTo>
                      <a:pt x="277" y="43"/>
                    </a:lnTo>
                    <a:lnTo>
                      <a:pt x="281" y="47"/>
                    </a:lnTo>
                    <a:lnTo>
                      <a:pt x="284" y="47"/>
                    </a:lnTo>
                    <a:lnTo>
                      <a:pt x="288" y="51"/>
                    </a:lnTo>
                    <a:lnTo>
                      <a:pt x="292" y="56"/>
                    </a:lnTo>
                    <a:lnTo>
                      <a:pt x="295" y="60"/>
                    </a:lnTo>
                    <a:lnTo>
                      <a:pt x="299" y="64"/>
                    </a:lnTo>
                    <a:lnTo>
                      <a:pt x="302" y="69"/>
                    </a:lnTo>
                    <a:lnTo>
                      <a:pt x="306" y="73"/>
                    </a:lnTo>
                    <a:lnTo>
                      <a:pt x="310" y="73"/>
                    </a:lnTo>
                    <a:lnTo>
                      <a:pt x="313" y="77"/>
                    </a:lnTo>
                    <a:lnTo>
                      <a:pt x="317" y="81"/>
                    </a:lnTo>
                    <a:lnTo>
                      <a:pt x="320" y="86"/>
                    </a:lnTo>
                    <a:lnTo>
                      <a:pt x="324" y="90"/>
                    </a:lnTo>
                    <a:lnTo>
                      <a:pt x="328" y="94"/>
                    </a:lnTo>
                    <a:lnTo>
                      <a:pt x="331" y="99"/>
                    </a:lnTo>
                    <a:lnTo>
                      <a:pt x="338" y="107"/>
                    </a:lnTo>
                    <a:lnTo>
                      <a:pt x="338" y="111"/>
                    </a:lnTo>
                    <a:lnTo>
                      <a:pt x="342" y="116"/>
                    </a:lnTo>
                    <a:lnTo>
                      <a:pt x="346" y="120"/>
                    </a:lnTo>
                    <a:lnTo>
                      <a:pt x="349" y="124"/>
                    </a:lnTo>
                    <a:lnTo>
                      <a:pt x="353" y="129"/>
                    </a:lnTo>
                    <a:lnTo>
                      <a:pt x="356" y="133"/>
                    </a:lnTo>
                    <a:lnTo>
                      <a:pt x="364" y="141"/>
                    </a:lnTo>
                    <a:lnTo>
                      <a:pt x="364" y="146"/>
                    </a:lnTo>
                    <a:lnTo>
                      <a:pt x="367" y="150"/>
                    </a:lnTo>
                    <a:lnTo>
                      <a:pt x="371" y="154"/>
                    </a:lnTo>
                    <a:lnTo>
                      <a:pt x="378" y="163"/>
                    </a:lnTo>
                    <a:lnTo>
                      <a:pt x="378" y="167"/>
                    </a:lnTo>
                    <a:lnTo>
                      <a:pt x="382" y="171"/>
                    </a:lnTo>
                    <a:lnTo>
                      <a:pt x="389" y="180"/>
                    </a:lnTo>
                    <a:lnTo>
                      <a:pt x="389" y="184"/>
                    </a:lnTo>
                    <a:lnTo>
                      <a:pt x="392" y="188"/>
                    </a:lnTo>
                    <a:lnTo>
                      <a:pt x="400" y="197"/>
                    </a:lnTo>
                    <a:lnTo>
                      <a:pt x="400" y="201"/>
                    </a:lnTo>
                    <a:lnTo>
                      <a:pt x="403" y="206"/>
                    </a:lnTo>
                    <a:lnTo>
                      <a:pt x="410" y="214"/>
                    </a:lnTo>
                    <a:lnTo>
                      <a:pt x="410" y="218"/>
                    </a:lnTo>
                    <a:lnTo>
                      <a:pt x="414" y="223"/>
                    </a:lnTo>
                    <a:lnTo>
                      <a:pt x="421" y="231"/>
                    </a:lnTo>
                    <a:lnTo>
                      <a:pt x="421" y="240"/>
                    </a:lnTo>
                    <a:lnTo>
                      <a:pt x="425" y="244"/>
                    </a:lnTo>
                    <a:lnTo>
                      <a:pt x="428" y="248"/>
                    </a:lnTo>
                    <a:lnTo>
                      <a:pt x="436" y="257"/>
                    </a:lnTo>
                    <a:lnTo>
                      <a:pt x="436" y="261"/>
                    </a:lnTo>
                    <a:lnTo>
                      <a:pt x="443" y="270"/>
                    </a:lnTo>
                    <a:lnTo>
                      <a:pt x="443" y="274"/>
                    </a:lnTo>
                    <a:lnTo>
                      <a:pt x="450" y="283"/>
                    </a:lnTo>
                    <a:lnTo>
                      <a:pt x="450" y="287"/>
                    </a:lnTo>
                    <a:lnTo>
                      <a:pt x="457" y="295"/>
                    </a:lnTo>
                    <a:lnTo>
                      <a:pt x="457" y="300"/>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5" name="Freeform 104"/>
              <p:cNvSpPr>
                <a:spLocks/>
              </p:cNvSpPr>
              <p:nvPr/>
            </p:nvSpPr>
            <p:spPr bwMode="auto">
              <a:xfrm>
                <a:off x="5099051" y="4111625"/>
                <a:ext cx="727075" cy="692150"/>
              </a:xfrm>
              <a:custGeom>
                <a:avLst/>
                <a:gdLst/>
                <a:ahLst/>
                <a:cxnLst>
                  <a:cxn ang="0">
                    <a:pos x="7" y="13"/>
                  </a:cxn>
                  <a:cxn ang="0">
                    <a:pos x="22" y="34"/>
                  </a:cxn>
                  <a:cxn ang="0">
                    <a:pos x="33" y="55"/>
                  </a:cxn>
                  <a:cxn ang="0">
                    <a:pos x="40" y="73"/>
                  </a:cxn>
                  <a:cxn ang="0">
                    <a:pos x="54" y="94"/>
                  </a:cxn>
                  <a:cxn ang="0">
                    <a:pos x="61" y="111"/>
                  </a:cxn>
                  <a:cxn ang="0">
                    <a:pos x="72" y="132"/>
                  </a:cxn>
                  <a:cxn ang="0">
                    <a:pos x="87" y="154"/>
                  </a:cxn>
                  <a:cxn ang="0">
                    <a:pos x="94" y="171"/>
                  </a:cxn>
                  <a:cxn ang="0">
                    <a:pos x="108" y="192"/>
                  </a:cxn>
                  <a:cxn ang="0">
                    <a:pos x="119" y="210"/>
                  </a:cxn>
                  <a:cxn ang="0">
                    <a:pos x="126" y="227"/>
                  </a:cxn>
                  <a:cxn ang="0">
                    <a:pos x="137" y="244"/>
                  </a:cxn>
                  <a:cxn ang="0">
                    <a:pos x="148" y="261"/>
                  </a:cxn>
                  <a:cxn ang="0">
                    <a:pos x="159" y="278"/>
                  </a:cxn>
                  <a:cxn ang="0">
                    <a:pos x="169" y="295"/>
                  </a:cxn>
                  <a:cxn ang="0">
                    <a:pos x="180" y="308"/>
                  </a:cxn>
                  <a:cxn ang="0">
                    <a:pos x="191" y="325"/>
                  </a:cxn>
                  <a:cxn ang="0">
                    <a:pos x="202" y="338"/>
                  </a:cxn>
                  <a:cxn ang="0">
                    <a:pos x="213" y="351"/>
                  </a:cxn>
                  <a:cxn ang="0">
                    <a:pos x="223" y="364"/>
                  </a:cxn>
                  <a:cxn ang="0">
                    <a:pos x="234" y="376"/>
                  </a:cxn>
                  <a:cxn ang="0">
                    <a:pos x="245" y="385"/>
                  </a:cxn>
                  <a:cxn ang="0">
                    <a:pos x="256" y="398"/>
                  </a:cxn>
                  <a:cxn ang="0">
                    <a:pos x="267" y="406"/>
                  </a:cxn>
                  <a:cxn ang="0">
                    <a:pos x="278" y="411"/>
                  </a:cxn>
                  <a:cxn ang="0">
                    <a:pos x="288" y="419"/>
                  </a:cxn>
                  <a:cxn ang="0">
                    <a:pos x="299" y="424"/>
                  </a:cxn>
                  <a:cxn ang="0">
                    <a:pos x="310" y="428"/>
                  </a:cxn>
                  <a:cxn ang="0">
                    <a:pos x="321" y="432"/>
                  </a:cxn>
                  <a:cxn ang="0">
                    <a:pos x="332" y="436"/>
                  </a:cxn>
                  <a:cxn ang="0">
                    <a:pos x="342" y="436"/>
                  </a:cxn>
                  <a:cxn ang="0">
                    <a:pos x="353" y="436"/>
                  </a:cxn>
                  <a:cxn ang="0">
                    <a:pos x="364" y="436"/>
                  </a:cxn>
                  <a:cxn ang="0">
                    <a:pos x="375" y="436"/>
                  </a:cxn>
                  <a:cxn ang="0">
                    <a:pos x="386" y="432"/>
                  </a:cxn>
                  <a:cxn ang="0">
                    <a:pos x="396" y="432"/>
                  </a:cxn>
                  <a:cxn ang="0">
                    <a:pos x="407" y="424"/>
                  </a:cxn>
                  <a:cxn ang="0">
                    <a:pos x="418" y="419"/>
                  </a:cxn>
                  <a:cxn ang="0">
                    <a:pos x="429" y="411"/>
                  </a:cxn>
                  <a:cxn ang="0">
                    <a:pos x="440" y="406"/>
                  </a:cxn>
                  <a:cxn ang="0">
                    <a:pos x="450" y="398"/>
                  </a:cxn>
                </a:cxnLst>
                <a:rect l="0" t="0" r="r" b="b"/>
                <a:pathLst>
                  <a:path w="458" h="436">
                    <a:moveTo>
                      <a:pt x="0" y="0"/>
                    </a:moveTo>
                    <a:lnTo>
                      <a:pt x="7" y="8"/>
                    </a:lnTo>
                    <a:lnTo>
                      <a:pt x="7" y="13"/>
                    </a:lnTo>
                    <a:lnTo>
                      <a:pt x="15" y="21"/>
                    </a:lnTo>
                    <a:lnTo>
                      <a:pt x="15" y="25"/>
                    </a:lnTo>
                    <a:lnTo>
                      <a:pt x="22" y="34"/>
                    </a:lnTo>
                    <a:lnTo>
                      <a:pt x="22" y="43"/>
                    </a:lnTo>
                    <a:lnTo>
                      <a:pt x="25" y="47"/>
                    </a:lnTo>
                    <a:lnTo>
                      <a:pt x="33" y="55"/>
                    </a:lnTo>
                    <a:lnTo>
                      <a:pt x="33" y="60"/>
                    </a:lnTo>
                    <a:lnTo>
                      <a:pt x="40" y="68"/>
                    </a:lnTo>
                    <a:lnTo>
                      <a:pt x="40" y="73"/>
                    </a:lnTo>
                    <a:lnTo>
                      <a:pt x="47" y="81"/>
                    </a:lnTo>
                    <a:lnTo>
                      <a:pt x="47" y="85"/>
                    </a:lnTo>
                    <a:lnTo>
                      <a:pt x="54" y="94"/>
                    </a:lnTo>
                    <a:lnTo>
                      <a:pt x="54" y="98"/>
                    </a:lnTo>
                    <a:lnTo>
                      <a:pt x="61" y="107"/>
                    </a:lnTo>
                    <a:lnTo>
                      <a:pt x="61" y="111"/>
                    </a:lnTo>
                    <a:lnTo>
                      <a:pt x="69" y="120"/>
                    </a:lnTo>
                    <a:lnTo>
                      <a:pt x="69" y="128"/>
                    </a:lnTo>
                    <a:lnTo>
                      <a:pt x="72" y="132"/>
                    </a:lnTo>
                    <a:lnTo>
                      <a:pt x="79" y="141"/>
                    </a:lnTo>
                    <a:lnTo>
                      <a:pt x="79" y="145"/>
                    </a:lnTo>
                    <a:lnTo>
                      <a:pt x="87" y="154"/>
                    </a:lnTo>
                    <a:lnTo>
                      <a:pt x="87" y="158"/>
                    </a:lnTo>
                    <a:lnTo>
                      <a:pt x="94" y="167"/>
                    </a:lnTo>
                    <a:lnTo>
                      <a:pt x="94" y="171"/>
                    </a:lnTo>
                    <a:lnTo>
                      <a:pt x="101" y="180"/>
                    </a:lnTo>
                    <a:lnTo>
                      <a:pt x="101" y="184"/>
                    </a:lnTo>
                    <a:lnTo>
                      <a:pt x="108" y="192"/>
                    </a:lnTo>
                    <a:lnTo>
                      <a:pt x="108" y="197"/>
                    </a:lnTo>
                    <a:lnTo>
                      <a:pt x="112" y="201"/>
                    </a:lnTo>
                    <a:lnTo>
                      <a:pt x="119" y="210"/>
                    </a:lnTo>
                    <a:lnTo>
                      <a:pt x="119" y="214"/>
                    </a:lnTo>
                    <a:lnTo>
                      <a:pt x="126" y="222"/>
                    </a:lnTo>
                    <a:lnTo>
                      <a:pt x="126" y="227"/>
                    </a:lnTo>
                    <a:lnTo>
                      <a:pt x="133" y="235"/>
                    </a:lnTo>
                    <a:lnTo>
                      <a:pt x="133" y="239"/>
                    </a:lnTo>
                    <a:lnTo>
                      <a:pt x="137" y="244"/>
                    </a:lnTo>
                    <a:lnTo>
                      <a:pt x="144" y="252"/>
                    </a:lnTo>
                    <a:lnTo>
                      <a:pt x="144" y="257"/>
                    </a:lnTo>
                    <a:lnTo>
                      <a:pt x="148" y="261"/>
                    </a:lnTo>
                    <a:lnTo>
                      <a:pt x="155" y="269"/>
                    </a:lnTo>
                    <a:lnTo>
                      <a:pt x="155" y="274"/>
                    </a:lnTo>
                    <a:lnTo>
                      <a:pt x="159" y="278"/>
                    </a:lnTo>
                    <a:lnTo>
                      <a:pt x="162" y="282"/>
                    </a:lnTo>
                    <a:lnTo>
                      <a:pt x="169" y="291"/>
                    </a:lnTo>
                    <a:lnTo>
                      <a:pt x="169" y="295"/>
                    </a:lnTo>
                    <a:lnTo>
                      <a:pt x="173" y="299"/>
                    </a:lnTo>
                    <a:lnTo>
                      <a:pt x="177" y="304"/>
                    </a:lnTo>
                    <a:lnTo>
                      <a:pt x="180" y="308"/>
                    </a:lnTo>
                    <a:lnTo>
                      <a:pt x="187" y="317"/>
                    </a:lnTo>
                    <a:lnTo>
                      <a:pt x="187" y="321"/>
                    </a:lnTo>
                    <a:lnTo>
                      <a:pt x="191" y="325"/>
                    </a:lnTo>
                    <a:lnTo>
                      <a:pt x="195" y="329"/>
                    </a:lnTo>
                    <a:lnTo>
                      <a:pt x="198" y="334"/>
                    </a:lnTo>
                    <a:lnTo>
                      <a:pt x="202" y="338"/>
                    </a:lnTo>
                    <a:lnTo>
                      <a:pt x="205" y="342"/>
                    </a:lnTo>
                    <a:lnTo>
                      <a:pt x="209" y="347"/>
                    </a:lnTo>
                    <a:lnTo>
                      <a:pt x="213" y="351"/>
                    </a:lnTo>
                    <a:lnTo>
                      <a:pt x="216" y="355"/>
                    </a:lnTo>
                    <a:lnTo>
                      <a:pt x="220" y="359"/>
                    </a:lnTo>
                    <a:lnTo>
                      <a:pt x="223" y="364"/>
                    </a:lnTo>
                    <a:lnTo>
                      <a:pt x="227" y="368"/>
                    </a:lnTo>
                    <a:lnTo>
                      <a:pt x="231" y="372"/>
                    </a:lnTo>
                    <a:lnTo>
                      <a:pt x="234" y="376"/>
                    </a:lnTo>
                    <a:lnTo>
                      <a:pt x="238" y="381"/>
                    </a:lnTo>
                    <a:lnTo>
                      <a:pt x="241" y="385"/>
                    </a:lnTo>
                    <a:lnTo>
                      <a:pt x="245" y="385"/>
                    </a:lnTo>
                    <a:lnTo>
                      <a:pt x="249" y="389"/>
                    </a:lnTo>
                    <a:lnTo>
                      <a:pt x="252" y="394"/>
                    </a:lnTo>
                    <a:lnTo>
                      <a:pt x="256" y="398"/>
                    </a:lnTo>
                    <a:lnTo>
                      <a:pt x="259" y="398"/>
                    </a:lnTo>
                    <a:lnTo>
                      <a:pt x="263" y="402"/>
                    </a:lnTo>
                    <a:lnTo>
                      <a:pt x="267" y="406"/>
                    </a:lnTo>
                    <a:lnTo>
                      <a:pt x="270" y="406"/>
                    </a:lnTo>
                    <a:lnTo>
                      <a:pt x="274" y="411"/>
                    </a:lnTo>
                    <a:lnTo>
                      <a:pt x="278" y="411"/>
                    </a:lnTo>
                    <a:lnTo>
                      <a:pt x="281" y="415"/>
                    </a:lnTo>
                    <a:lnTo>
                      <a:pt x="285" y="419"/>
                    </a:lnTo>
                    <a:lnTo>
                      <a:pt x="288" y="419"/>
                    </a:lnTo>
                    <a:lnTo>
                      <a:pt x="292" y="424"/>
                    </a:lnTo>
                    <a:lnTo>
                      <a:pt x="296" y="424"/>
                    </a:lnTo>
                    <a:lnTo>
                      <a:pt x="299" y="424"/>
                    </a:lnTo>
                    <a:lnTo>
                      <a:pt x="303" y="428"/>
                    </a:lnTo>
                    <a:lnTo>
                      <a:pt x="306" y="428"/>
                    </a:lnTo>
                    <a:lnTo>
                      <a:pt x="310" y="428"/>
                    </a:lnTo>
                    <a:lnTo>
                      <a:pt x="314" y="432"/>
                    </a:lnTo>
                    <a:lnTo>
                      <a:pt x="317" y="432"/>
                    </a:lnTo>
                    <a:lnTo>
                      <a:pt x="321" y="432"/>
                    </a:lnTo>
                    <a:lnTo>
                      <a:pt x="324" y="436"/>
                    </a:lnTo>
                    <a:lnTo>
                      <a:pt x="328" y="436"/>
                    </a:lnTo>
                    <a:lnTo>
                      <a:pt x="332" y="436"/>
                    </a:lnTo>
                    <a:lnTo>
                      <a:pt x="335" y="436"/>
                    </a:lnTo>
                    <a:lnTo>
                      <a:pt x="339" y="436"/>
                    </a:lnTo>
                    <a:lnTo>
                      <a:pt x="342" y="436"/>
                    </a:lnTo>
                    <a:lnTo>
                      <a:pt x="346" y="436"/>
                    </a:lnTo>
                    <a:lnTo>
                      <a:pt x="350" y="436"/>
                    </a:lnTo>
                    <a:lnTo>
                      <a:pt x="353" y="436"/>
                    </a:lnTo>
                    <a:lnTo>
                      <a:pt x="357" y="436"/>
                    </a:lnTo>
                    <a:lnTo>
                      <a:pt x="360" y="436"/>
                    </a:lnTo>
                    <a:lnTo>
                      <a:pt x="364" y="436"/>
                    </a:lnTo>
                    <a:lnTo>
                      <a:pt x="368" y="436"/>
                    </a:lnTo>
                    <a:lnTo>
                      <a:pt x="371" y="436"/>
                    </a:lnTo>
                    <a:lnTo>
                      <a:pt x="375" y="436"/>
                    </a:lnTo>
                    <a:lnTo>
                      <a:pt x="378" y="436"/>
                    </a:lnTo>
                    <a:lnTo>
                      <a:pt x="382" y="436"/>
                    </a:lnTo>
                    <a:lnTo>
                      <a:pt x="386" y="432"/>
                    </a:lnTo>
                    <a:lnTo>
                      <a:pt x="389" y="432"/>
                    </a:lnTo>
                    <a:lnTo>
                      <a:pt x="393" y="432"/>
                    </a:lnTo>
                    <a:lnTo>
                      <a:pt x="396" y="432"/>
                    </a:lnTo>
                    <a:lnTo>
                      <a:pt x="400" y="428"/>
                    </a:lnTo>
                    <a:lnTo>
                      <a:pt x="404" y="428"/>
                    </a:lnTo>
                    <a:lnTo>
                      <a:pt x="407" y="424"/>
                    </a:lnTo>
                    <a:lnTo>
                      <a:pt x="411" y="424"/>
                    </a:lnTo>
                    <a:lnTo>
                      <a:pt x="414" y="424"/>
                    </a:lnTo>
                    <a:lnTo>
                      <a:pt x="418" y="419"/>
                    </a:lnTo>
                    <a:lnTo>
                      <a:pt x="422" y="419"/>
                    </a:lnTo>
                    <a:lnTo>
                      <a:pt x="425" y="415"/>
                    </a:lnTo>
                    <a:lnTo>
                      <a:pt x="429" y="411"/>
                    </a:lnTo>
                    <a:lnTo>
                      <a:pt x="432" y="411"/>
                    </a:lnTo>
                    <a:lnTo>
                      <a:pt x="436" y="406"/>
                    </a:lnTo>
                    <a:lnTo>
                      <a:pt x="440" y="406"/>
                    </a:lnTo>
                    <a:lnTo>
                      <a:pt x="443" y="402"/>
                    </a:lnTo>
                    <a:lnTo>
                      <a:pt x="447" y="398"/>
                    </a:lnTo>
                    <a:lnTo>
                      <a:pt x="450" y="398"/>
                    </a:lnTo>
                    <a:lnTo>
                      <a:pt x="454" y="394"/>
                    </a:lnTo>
                    <a:lnTo>
                      <a:pt x="458" y="389"/>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6" name="Freeform 105"/>
              <p:cNvSpPr>
                <a:spLocks/>
              </p:cNvSpPr>
              <p:nvPr/>
            </p:nvSpPr>
            <p:spPr bwMode="auto">
              <a:xfrm>
                <a:off x="5826126" y="3670300"/>
                <a:ext cx="719138" cy="1058863"/>
              </a:xfrm>
              <a:custGeom>
                <a:avLst/>
                <a:gdLst/>
                <a:ahLst/>
                <a:cxnLst>
                  <a:cxn ang="0">
                    <a:pos x="7" y="663"/>
                  </a:cxn>
                  <a:cxn ang="0">
                    <a:pos x="18" y="650"/>
                  </a:cxn>
                  <a:cxn ang="0">
                    <a:pos x="28" y="637"/>
                  </a:cxn>
                  <a:cxn ang="0">
                    <a:pos x="39" y="625"/>
                  </a:cxn>
                  <a:cxn ang="0">
                    <a:pos x="50" y="612"/>
                  </a:cxn>
                  <a:cxn ang="0">
                    <a:pos x="61" y="599"/>
                  </a:cxn>
                  <a:cxn ang="0">
                    <a:pos x="75" y="582"/>
                  </a:cxn>
                  <a:cxn ang="0">
                    <a:pos x="82" y="569"/>
                  </a:cxn>
                  <a:cxn ang="0">
                    <a:pos x="93" y="552"/>
                  </a:cxn>
                  <a:cxn ang="0">
                    <a:pos x="104" y="535"/>
                  </a:cxn>
                  <a:cxn ang="0">
                    <a:pos x="115" y="517"/>
                  </a:cxn>
                  <a:cxn ang="0">
                    <a:pos x="126" y="500"/>
                  </a:cxn>
                  <a:cxn ang="0">
                    <a:pos x="136" y="483"/>
                  </a:cxn>
                  <a:cxn ang="0">
                    <a:pos x="151" y="462"/>
                  </a:cxn>
                  <a:cxn ang="0">
                    <a:pos x="158" y="445"/>
                  </a:cxn>
                  <a:cxn ang="0">
                    <a:pos x="172" y="423"/>
                  </a:cxn>
                  <a:cxn ang="0">
                    <a:pos x="180" y="406"/>
                  </a:cxn>
                  <a:cxn ang="0">
                    <a:pos x="190" y="385"/>
                  </a:cxn>
                  <a:cxn ang="0">
                    <a:pos x="201" y="368"/>
                  </a:cxn>
                  <a:cxn ang="0">
                    <a:pos x="212" y="346"/>
                  </a:cxn>
                  <a:cxn ang="0">
                    <a:pos x="226" y="325"/>
                  </a:cxn>
                  <a:cxn ang="0">
                    <a:pos x="234" y="303"/>
                  </a:cxn>
                  <a:cxn ang="0">
                    <a:pos x="244" y="286"/>
                  </a:cxn>
                  <a:cxn ang="0">
                    <a:pos x="255" y="265"/>
                  </a:cxn>
                  <a:cxn ang="0">
                    <a:pos x="266" y="248"/>
                  </a:cxn>
                  <a:cxn ang="0">
                    <a:pos x="280" y="226"/>
                  </a:cxn>
                  <a:cxn ang="0">
                    <a:pos x="291" y="209"/>
                  </a:cxn>
                  <a:cxn ang="0">
                    <a:pos x="299" y="192"/>
                  </a:cxn>
                  <a:cxn ang="0">
                    <a:pos x="309" y="175"/>
                  </a:cxn>
                  <a:cxn ang="0">
                    <a:pos x="320" y="158"/>
                  </a:cxn>
                  <a:cxn ang="0">
                    <a:pos x="331" y="141"/>
                  </a:cxn>
                  <a:cxn ang="0">
                    <a:pos x="342" y="124"/>
                  </a:cxn>
                  <a:cxn ang="0">
                    <a:pos x="353" y="107"/>
                  </a:cxn>
                  <a:cxn ang="0">
                    <a:pos x="363" y="94"/>
                  </a:cxn>
                  <a:cxn ang="0">
                    <a:pos x="378" y="77"/>
                  </a:cxn>
                  <a:cxn ang="0">
                    <a:pos x="385" y="68"/>
                  </a:cxn>
                  <a:cxn ang="0">
                    <a:pos x="392" y="55"/>
                  </a:cxn>
                  <a:cxn ang="0">
                    <a:pos x="403" y="47"/>
                  </a:cxn>
                  <a:cxn ang="0">
                    <a:pos x="414" y="34"/>
                  </a:cxn>
                  <a:cxn ang="0">
                    <a:pos x="425" y="25"/>
                  </a:cxn>
                  <a:cxn ang="0">
                    <a:pos x="435" y="17"/>
                  </a:cxn>
                  <a:cxn ang="0">
                    <a:pos x="446" y="8"/>
                  </a:cxn>
                </a:cxnLst>
                <a:rect l="0" t="0" r="r" b="b"/>
                <a:pathLst>
                  <a:path w="453" h="667">
                    <a:moveTo>
                      <a:pt x="0" y="667"/>
                    </a:moveTo>
                    <a:lnTo>
                      <a:pt x="3" y="663"/>
                    </a:lnTo>
                    <a:lnTo>
                      <a:pt x="7" y="663"/>
                    </a:lnTo>
                    <a:lnTo>
                      <a:pt x="10" y="659"/>
                    </a:lnTo>
                    <a:lnTo>
                      <a:pt x="14" y="654"/>
                    </a:lnTo>
                    <a:lnTo>
                      <a:pt x="18" y="650"/>
                    </a:lnTo>
                    <a:lnTo>
                      <a:pt x="21" y="646"/>
                    </a:lnTo>
                    <a:lnTo>
                      <a:pt x="25" y="642"/>
                    </a:lnTo>
                    <a:lnTo>
                      <a:pt x="28" y="637"/>
                    </a:lnTo>
                    <a:lnTo>
                      <a:pt x="32" y="633"/>
                    </a:lnTo>
                    <a:lnTo>
                      <a:pt x="36" y="629"/>
                    </a:lnTo>
                    <a:lnTo>
                      <a:pt x="39" y="625"/>
                    </a:lnTo>
                    <a:lnTo>
                      <a:pt x="43" y="620"/>
                    </a:lnTo>
                    <a:lnTo>
                      <a:pt x="46" y="616"/>
                    </a:lnTo>
                    <a:lnTo>
                      <a:pt x="50" y="612"/>
                    </a:lnTo>
                    <a:lnTo>
                      <a:pt x="54" y="607"/>
                    </a:lnTo>
                    <a:lnTo>
                      <a:pt x="57" y="603"/>
                    </a:lnTo>
                    <a:lnTo>
                      <a:pt x="61" y="599"/>
                    </a:lnTo>
                    <a:lnTo>
                      <a:pt x="64" y="595"/>
                    </a:lnTo>
                    <a:lnTo>
                      <a:pt x="68" y="590"/>
                    </a:lnTo>
                    <a:lnTo>
                      <a:pt x="75" y="582"/>
                    </a:lnTo>
                    <a:lnTo>
                      <a:pt x="75" y="577"/>
                    </a:lnTo>
                    <a:lnTo>
                      <a:pt x="79" y="573"/>
                    </a:lnTo>
                    <a:lnTo>
                      <a:pt x="82" y="569"/>
                    </a:lnTo>
                    <a:lnTo>
                      <a:pt x="86" y="565"/>
                    </a:lnTo>
                    <a:lnTo>
                      <a:pt x="93" y="556"/>
                    </a:lnTo>
                    <a:lnTo>
                      <a:pt x="93" y="552"/>
                    </a:lnTo>
                    <a:lnTo>
                      <a:pt x="97" y="547"/>
                    </a:lnTo>
                    <a:lnTo>
                      <a:pt x="104" y="539"/>
                    </a:lnTo>
                    <a:lnTo>
                      <a:pt x="104" y="535"/>
                    </a:lnTo>
                    <a:lnTo>
                      <a:pt x="108" y="530"/>
                    </a:lnTo>
                    <a:lnTo>
                      <a:pt x="115" y="522"/>
                    </a:lnTo>
                    <a:lnTo>
                      <a:pt x="115" y="517"/>
                    </a:lnTo>
                    <a:lnTo>
                      <a:pt x="118" y="513"/>
                    </a:lnTo>
                    <a:lnTo>
                      <a:pt x="126" y="505"/>
                    </a:lnTo>
                    <a:lnTo>
                      <a:pt x="126" y="500"/>
                    </a:lnTo>
                    <a:lnTo>
                      <a:pt x="133" y="492"/>
                    </a:lnTo>
                    <a:lnTo>
                      <a:pt x="133" y="488"/>
                    </a:lnTo>
                    <a:lnTo>
                      <a:pt x="136" y="483"/>
                    </a:lnTo>
                    <a:lnTo>
                      <a:pt x="144" y="475"/>
                    </a:lnTo>
                    <a:lnTo>
                      <a:pt x="144" y="470"/>
                    </a:lnTo>
                    <a:lnTo>
                      <a:pt x="151" y="462"/>
                    </a:lnTo>
                    <a:lnTo>
                      <a:pt x="151" y="458"/>
                    </a:lnTo>
                    <a:lnTo>
                      <a:pt x="158" y="449"/>
                    </a:lnTo>
                    <a:lnTo>
                      <a:pt x="158" y="445"/>
                    </a:lnTo>
                    <a:lnTo>
                      <a:pt x="165" y="436"/>
                    </a:lnTo>
                    <a:lnTo>
                      <a:pt x="165" y="432"/>
                    </a:lnTo>
                    <a:lnTo>
                      <a:pt x="172" y="423"/>
                    </a:lnTo>
                    <a:lnTo>
                      <a:pt x="172" y="419"/>
                    </a:lnTo>
                    <a:lnTo>
                      <a:pt x="180" y="410"/>
                    </a:lnTo>
                    <a:lnTo>
                      <a:pt x="180" y="406"/>
                    </a:lnTo>
                    <a:lnTo>
                      <a:pt x="187" y="398"/>
                    </a:lnTo>
                    <a:lnTo>
                      <a:pt x="187" y="389"/>
                    </a:lnTo>
                    <a:lnTo>
                      <a:pt x="190" y="385"/>
                    </a:lnTo>
                    <a:lnTo>
                      <a:pt x="194" y="381"/>
                    </a:lnTo>
                    <a:lnTo>
                      <a:pt x="201" y="372"/>
                    </a:lnTo>
                    <a:lnTo>
                      <a:pt x="201" y="368"/>
                    </a:lnTo>
                    <a:lnTo>
                      <a:pt x="208" y="359"/>
                    </a:lnTo>
                    <a:lnTo>
                      <a:pt x="208" y="351"/>
                    </a:lnTo>
                    <a:lnTo>
                      <a:pt x="212" y="346"/>
                    </a:lnTo>
                    <a:lnTo>
                      <a:pt x="219" y="338"/>
                    </a:lnTo>
                    <a:lnTo>
                      <a:pt x="219" y="333"/>
                    </a:lnTo>
                    <a:lnTo>
                      <a:pt x="226" y="325"/>
                    </a:lnTo>
                    <a:lnTo>
                      <a:pt x="226" y="321"/>
                    </a:lnTo>
                    <a:lnTo>
                      <a:pt x="234" y="312"/>
                    </a:lnTo>
                    <a:lnTo>
                      <a:pt x="234" y="303"/>
                    </a:lnTo>
                    <a:lnTo>
                      <a:pt x="237" y="299"/>
                    </a:lnTo>
                    <a:lnTo>
                      <a:pt x="244" y="291"/>
                    </a:lnTo>
                    <a:lnTo>
                      <a:pt x="244" y="286"/>
                    </a:lnTo>
                    <a:lnTo>
                      <a:pt x="248" y="282"/>
                    </a:lnTo>
                    <a:lnTo>
                      <a:pt x="255" y="273"/>
                    </a:lnTo>
                    <a:lnTo>
                      <a:pt x="255" y="265"/>
                    </a:lnTo>
                    <a:lnTo>
                      <a:pt x="259" y="261"/>
                    </a:lnTo>
                    <a:lnTo>
                      <a:pt x="266" y="252"/>
                    </a:lnTo>
                    <a:lnTo>
                      <a:pt x="266" y="248"/>
                    </a:lnTo>
                    <a:lnTo>
                      <a:pt x="273" y="239"/>
                    </a:lnTo>
                    <a:lnTo>
                      <a:pt x="273" y="235"/>
                    </a:lnTo>
                    <a:lnTo>
                      <a:pt x="280" y="226"/>
                    </a:lnTo>
                    <a:lnTo>
                      <a:pt x="280" y="222"/>
                    </a:lnTo>
                    <a:lnTo>
                      <a:pt x="284" y="218"/>
                    </a:lnTo>
                    <a:lnTo>
                      <a:pt x="291" y="209"/>
                    </a:lnTo>
                    <a:lnTo>
                      <a:pt x="291" y="205"/>
                    </a:lnTo>
                    <a:lnTo>
                      <a:pt x="299" y="196"/>
                    </a:lnTo>
                    <a:lnTo>
                      <a:pt x="299" y="192"/>
                    </a:lnTo>
                    <a:lnTo>
                      <a:pt x="306" y="184"/>
                    </a:lnTo>
                    <a:lnTo>
                      <a:pt x="306" y="179"/>
                    </a:lnTo>
                    <a:lnTo>
                      <a:pt x="309" y="175"/>
                    </a:lnTo>
                    <a:lnTo>
                      <a:pt x="317" y="166"/>
                    </a:lnTo>
                    <a:lnTo>
                      <a:pt x="317" y="162"/>
                    </a:lnTo>
                    <a:lnTo>
                      <a:pt x="320" y="158"/>
                    </a:lnTo>
                    <a:lnTo>
                      <a:pt x="327" y="149"/>
                    </a:lnTo>
                    <a:lnTo>
                      <a:pt x="327" y="145"/>
                    </a:lnTo>
                    <a:lnTo>
                      <a:pt x="331" y="141"/>
                    </a:lnTo>
                    <a:lnTo>
                      <a:pt x="338" y="132"/>
                    </a:lnTo>
                    <a:lnTo>
                      <a:pt x="338" y="128"/>
                    </a:lnTo>
                    <a:lnTo>
                      <a:pt x="342" y="124"/>
                    </a:lnTo>
                    <a:lnTo>
                      <a:pt x="345" y="119"/>
                    </a:lnTo>
                    <a:lnTo>
                      <a:pt x="353" y="111"/>
                    </a:lnTo>
                    <a:lnTo>
                      <a:pt x="353" y="107"/>
                    </a:lnTo>
                    <a:lnTo>
                      <a:pt x="356" y="102"/>
                    </a:lnTo>
                    <a:lnTo>
                      <a:pt x="360" y="98"/>
                    </a:lnTo>
                    <a:lnTo>
                      <a:pt x="363" y="94"/>
                    </a:lnTo>
                    <a:lnTo>
                      <a:pt x="367" y="89"/>
                    </a:lnTo>
                    <a:lnTo>
                      <a:pt x="371" y="85"/>
                    </a:lnTo>
                    <a:lnTo>
                      <a:pt x="378" y="77"/>
                    </a:lnTo>
                    <a:lnTo>
                      <a:pt x="374" y="77"/>
                    </a:lnTo>
                    <a:lnTo>
                      <a:pt x="378" y="77"/>
                    </a:lnTo>
                    <a:lnTo>
                      <a:pt x="385" y="68"/>
                    </a:lnTo>
                    <a:lnTo>
                      <a:pt x="385" y="64"/>
                    </a:lnTo>
                    <a:lnTo>
                      <a:pt x="389" y="59"/>
                    </a:lnTo>
                    <a:lnTo>
                      <a:pt x="392" y="55"/>
                    </a:lnTo>
                    <a:lnTo>
                      <a:pt x="396" y="51"/>
                    </a:lnTo>
                    <a:lnTo>
                      <a:pt x="399" y="51"/>
                    </a:lnTo>
                    <a:lnTo>
                      <a:pt x="403" y="47"/>
                    </a:lnTo>
                    <a:lnTo>
                      <a:pt x="407" y="42"/>
                    </a:lnTo>
                    <a:lnTo>
                      <a:pt x="410" y="38"/>
                    </a:lnTo>
                    <a:lnTo>
                      <a:pt x="414" y="34"/>
                    </a:lnTo>
                    <a:lnTo>
                      <a:pt x="417" y="29"/>
                    </a:lnTo>
                    <a:lnTo>
                      <a:pt x="421" y="25"/>
                    </a:lnTo>
                    <a:lnTo>
                      <a:pt x="425" y="25"/>
                    </a:lnTo>
                    <a:lnTo>
                      <a:pt x="428" y="21"/>
                    </a:lnTo>
                    <a:lnTo>
                      <a:pt x="432" y="17"/>
                    </a:lnTo>
                    <a:lnTo>
                      <a:pt x="435" y="17"/>
                    </a:lnTo>
                    <a:lnTo>
                      <a:pt x="439" y="12"/>
                    </a:lnTo>
                    <a:lnTo>
                      <a:pt x="443" y="8"/>
                    </a:lnTo>
                    <a:lnTo>
                      <a:pt x="446" y="8"/>
                    </a:lnTo>
                    <a:lnTo>
                      <a:pt x="450" y="4"/>
                    </a:lnTo>
                    <a:lnTo>
                      <a:pt x="453" y="0"/>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7" name="Freeform 106"/>
              <p:cNvSpPr>
                <a:spLocks/>
              </p:cNvSpPr>
              <p:nvPr/>
            </p:nvSpPr>
            <p:spPr bwMode="auto">
              <a:xfrm>
                <a:off x="6545263" y="3635375"/>
                <a:ext cx="727075" cy="774700"/>
              </a:xfrm>
              <a:custGeom>
                <a:avLst/>
                <a:gdLst/>
                <a:ahLst/>
                <a:cxnLst>
                  <a:cxn ang="0">
                    <a:pos x="8" y="17"/>
                  </a:cxn>
                  <a:cxn ang="0">
                    <a:pos x="18" y="13"/>
                  </a:cxn>
                  <a:cxn ang="0">
                    <a:pos x="29" y="9"/>
                  </a:cxn>
                  <a:cxn ang="0">
                    <a:pos x="40" y="4"/>
                  </a:cxn>
                  <a:cxn ang="0">
                    <a:pos x="51" y="0"/>
                  </a:cxn>
                  <a:cxn ang="0">
                    <a:pos x="62" y="0"/>
                  </a:cxn>
                  <a:cxn ang="0">
                    <a:pos x="72" y="0"/>
                  </a:cxn>
                  <a:cxn ang="0">
                    <a:pos x="83" y="0"/>
                  </a:cxn>
                  <a:cxn ang="0">
                    <a:pos x="94" y="0"/>
                  </a:cxn>
                  <a:cxn ang="0">
                    <a:pos x="105" y="0"/>
                  </a:cxn>
                  <a:cxn ang="0">
                    <a:pos x="116" y="4"/>
                  </a:cxn>
                  <a:cxn ang="0">
                    <a:pos x="126" y="9"/>
                  </a:cxn>
                  <a:cxn ang="0">
                    <a:pos x="137" y="17"/>
                  </a:cxn>
                  <a:cxn ang="0">
                    <a:pos x="148" y="22"/>
                  </a:cxn>
                  <a:cxn ang="0">
                    <a:pos x="159" y="30"/>
                  </a:cxn>
                  <a:cxn ang="0">
                    <a:pos x="170" y="39"/>
                  </a:cxn>
                  <a:cxn ang="0">
                    <a:pos x="180" y="47"/>
                  </a:cxn>
                  <a:cxn ang="0">
                    <a:pos x="191" y="60"/>
                  </a:cxn>
                  <a:cxn ang="0">
                    <a:pos x="202" y="69"/>
                  </a:cxn>
                  <a:cxn ang="0">
                    <a:pos x="213" y="81"/>
                  </a:cxn>
                  <a:cxn ang="0">
                    <a:pos x="224" y="94"/>
                  </a:cxn>
                  <a:cxn ang="0">
                    <a:pos x="234" y="107"/>
                  </a:cxn>
                  <a:cxn ang="0">
                    <a:pos x="249" y="124"/>
                  </a:cxn>
                  <a:cxn ang="0">
                    <a:pos x="256" y="137"/>
                  </a:cxn>
                  <a:cxn ang="0">
                    <a:pos x="267" y="154"/>
                  </a:cxn>
                  <a:cxn ang="0">
                    <a:pos x="281" y="171"/>
                  </a:cxn>
                  <a:cxn ang="0">
                    <a:pos x="288" y="188"/>
                  </a:cxn>
                  <a:cxn ang="0">
                    <a:pos x="299" y="206"/>
                  </a:cxn>
                  <a:cxn ang="0">
                    <a:pos x="310" y="223"/>
                  </a:cxn>
                  <a:cxn ang="0">
                    <a:pos x="321" y="240"/>
                  </a:cxn>
                  <a:cxn ang="0">
                    <a:pos x="335" y="261"/>
                  </a:cxn>
                  <a:cxn ang="0">
                    <a:pos x="343" y="278"/>
                  </a:cxn>
                  <a:cxn ang="0">
                    <a:pos x="357" y="300"/>
                  </a:cxn>
                  <a:cxn ang="0">
                    <a:pos x="364" y="317"/>
                  </a:cxn>
                  <a:cxn ang="0">
                    <a:pos x="379" y="338"/>
                  </a:cxn>
                  <a:cxn ang="0">
                    <a:pos x="389" y="360"/>
                  </a:cxn>
                  <a:cxn ang="0">
                    <a:pos x="397" y="377"/>
                  </a:cxn>
                  <a:cxn ang="0">
                    <a:pos x="411" y="398"/>
                  </a:cxn>
                  <a:cxn ang="0">
                    <a:pos x="418" y="415"/>
                  </a:cxn>
                  <a:cxn ang="0">
                    <a:pos x="429" y="437"/>
                  </a:cxn>
                  <a:cxn ang="0">
                    <a:pos x="443" y="458"/>
                  </a:cxn>
                  <a:cxn ang="0">
                    <a:pos x="451" y="475"/>
                  </a:cxn>
                </a:cxnLst>
                <a:rect l="0" t="0" r="r" b="b"/>
                <a:pathLst>
                  <a:path w="458" h="488">
                    <a:moveTo>
                      <a:pt x="0" y="22"/>
                    </a:moveTo>
                    <a:lnTo>
                      <a:pt x="4" y="22"/>
                    </a:lnTo>
                    <a:lnTo>
                      <a:pt x="8" y="17"/>
                    </a:lnTo>
                    <a:lnTo>
                      <a:pt x="11" y="17"/>
                    </a:lnTo>
                    <a:lnTo>
                      <a:pt x="15" y="13"/>
                    </a:lnTo>
                    <a:lnTo>
                      <a:pt x="18" y="13"/>
                    </a:lnTo>
                    <a:lnTo>
                      <a:pt x="22" y="9"/>
                    </a:lnTo>
                    <a:lnTo>
                      <a:pt x="26" y="9"/>
                    </a:lnTo>
                    <a:lnTo>
                      <a:pt x="29" y="9"/>
                    </a:lnTo>
                    <a:lnTo>
                      <a:pt x="33" y="4"/>
                    </a:lnTo>
                    <a:lnTo>
                      <a:pt x="36" y="4"/>
                    </a:lnTo>
                    <a:lnTo>
                      <a:pt x="40" y="4"/>
                    </a:lnTo>
                    <a:lnTo>
                      <a:pt x="44" y="4"/>
                    </a:lnTo>
                    <a:lnTo>
                      <a:pt x="47" y="0"/>
                    </a:lnTo>
                    <a:lnTo>
                      <a:pt x="51" y="0"/>
                    </a:lnTo>
                    <a:lnTo>
                      <a:pt x="54" y="0"/>
                    </a:lnTo>
                    <a:lnTo>
                      <a:pt x="58" y="0"/>
                    </a:lnTo>
                    <a:lnTo>
                      <a:pt x="62" y="0"/>
                    </a:lnTo>
                    <a:lnTo>
                      <a:pt x="65" y="0"/>
                    </a:lnTo>
                    <a:lnTo>
                      <a:pt x="69" y="0"/>
                    </a:lnTo>
                    <a:lnTo>
                      <a:pt x="72" y="0"/>
                    </a:lnTo>
                    <a:lnTo>
                      <a:pt x="76" y="0"/>
                    </a:lnTo>
                    <a:lnTo>
                      <a:pt x="80" y="0"/>
                    </a:lnTo>
                    <a:lnTo>
                      <a:pt x="83" y="0"/>
                    </a:lnTo>
                    <a:lnTo>
                      <a:pt x="87" y="0"/>
                    </a:lnTo>
                    <a:lnTo>
                      <a:pt x="90" y="0"/>
                    </a:lnTo>
                    <a:lnTo>
                      <a:pt x="94" y="0"/>
                    </a:lnTo>
                    <a:lnTo>
                      <a:pt x="98" y="0"/>
                    </a:lnTo>
                    <a:lnTo>
                      <a:pt x="101" y="0"/>
                    </a:lnTo>
                    <a:lnTo>
                      <a:pt x="105" y="0"/>
                    </a:lnTo>
                    <a:lnTo>
                      <a:pt x="108" y="4"/>
                    </a:lnTo>
                    <a:lnTo>
                      <a:pt x="112" y="4"/>
                    </a:lnTo>
                    <a:lnTo>
                      <a:pt x="116" y="4"/>
                    </a:lnTo>
                    <a:lnTo>
                      <a:pt x="119" y="9"/>
                    </a:lnTo>
                    <a:lnTo>
                      <a:pt x="123" y="9"/>
                    </a:lnTo>
                    <a:lnTo>
                      <a:pt x="126" y="9"/>
                    </a:lnTo>
                    <a:lnTo>
                      <a:pt x="130" y="13"/>
                    </a:lnTo>
                    <a:lnTo>
                      <a:pt x="134" y="13"/>
                    </a:lnTo>
                    <a:lnTo>
                      <a:pt x="137" y="17"/>
                    </a:lnTo>
                    <a:lnTo>
                      <a:pt x="141" y="17"/>
                    </a:lnTo>
                    <a:lnTo>
                      <a:pt x="144" y="22"/>
                    </a:lnTo>
                    <a:lnTo>
                      <a:pt x="148" y="22"/>
                    </a:lnTo>
                    <a:lnTo>
                      <a:pt x="152" y="26"/>
                    </a:lnTo>
                    <a:lnTo>
                      <a:pt x="155" y="26"/>
                    </a:lnTo>
                    <a:lnTo>
                      <a:pt x="159" y="30"/>
                    </a:lnTo>
                    <a:lnTo>
                      <a:pt x="162" y="34"/>
                    </a:lnTo>
                    <a:lnTo>
                      <a:pt x="166" y="34"/>
                    </a:lnTo>
                    <a:lnTo>
                      <a:pt x="170" y="39"/>
                    </a:lnTo>
                    <a:lnTo>
                      <a:pt x="173" y="43"/>
                    </a:lnTo>
                    <a:lnTo>
                      <a:pt x="177" y="43"/>
                    </a:lnTo>
                    <a:lnTo>
                      <a:pt x="180" y="47"/>
                    </a:lnTo>
                    <a:lnTo>
                      <a:pt x="184" y="51"/>
                    </a:lnTo>
                    <a:lnTo>
                      <a:pt x="188" y="56"/>
                    </a:lnTo>
                    <a:lnTo>
                      <a:pt x="191" y="60"/>
                    </a:lnTo>
                    <a:lnTo>
                      <a:pt x="195" y="60"/>
                    </a:lnTo>
                    <a:lnTo>
                      <a:pt x="198" y="64"/>
                    </a:lnTo>
                    <a:lnTo>
                      <a:pt x="202" y="69"/>
                    </a:lnTo>
                    <a:lnTo>
                      <a:pt x="206" y="73"/>
                    </a:lnTo>
                    <a:lnTo>
                      <a:pt x="209" y="77"/>
                    </a:lnTo>
                    <a:lnTo>
                      <a:pt x="213" y="81"/>
                    </a:lnTo>
                    <a:lnTo>
                      <a:pt x="216" y="86"/>
                    </a:lnTo>
                    <a:lnTo>
                      <a:pt x="220" y="90"/>
                    </a:lnTo>
                    <a:lnTo>
                      <a:pt x="224" y="94"/>
                    </a:lnTo>
                    <a:lnTo>
                      <a:pt x="227" y="99"/>
                    </a:lnTo>
                    <a:lnTo>
                      <a:pt x="231" y="103"/>
                    </a:lnTo>
                    <a:lnTo>
                      <a:pt x="234" y="107"/>
                    </a:lnTo>
                    <a:lnTo>
                      <a:pt x="238" y="111"/>
                    </a:lnTo>
                    <a:lnTo>
                      <a:pt x="242" y="116"/>
                    </a:lnTo>
                    <a:lnTo>
                      <a:pt x="249" y="124"/>
                    </a:lnTo>
                    <a:lnTo>
                      <a:pt x="249" y="129"/>
                    </a:lnTo>
                    <a:lnTo>
                      <a:pt x="252" y="133"/>
                    </a:lnTo>
                    <a:lnTo>
                      <a:pt x="256" y="137"/>
                    </a:lnTo>
                    <a:lnTo>
                      <a:pt x="260" y="141"/>
                    </a:lnTo>
                    <a:lnTo>
                      <a:pt x="267" y="150"/>
                    </a:lnTo>
                    <a:lnTo>
                      <a:pt x="267" y="154"/>
                    </a:lnTo>
                    <a:lnTo>
                      <a:pt x="270" y="158"/>
                    </a:lnTo>
                    <a:lnTo>
                      <a:pt x="274" y="163"/>
                    </a:lnTo>
                    <a:lnTo>
                      <a:pt x="281" y="171"/>
                    </a:lnTo>
                    <a:lnTo>
                      <a:pt x="281" y="176"/>
                    </a:lnTo>
                    <a:lnTo>
                      <a:pt x="288" y="184"/>
                    </a:lnTo>
                    <a:lnTo>
                      <a:pt x="288" y="188"/>
                    </a:lnTo>
                    <a:lnTo>
                      <a:pt x="292" y="193"/>
                    </a:lnTo>
                    <a:lnTo>
                      <a:pt x="299" y="201"/>
                    </a:lnTo>
                    <a:lnTo>
                      <a:pt x="299" y="206"/>
                    </a:lnTo>
                    <a:lnTo>
                      <a:pt x="303" y="210"/>
                    </a:lnTo>
                    <a:lnTo>
                      <a:pt x="310" y="218"/>
                    </a:lnTo>
                    <a:lnTo>
                      <a:pt x="310" y="223"/>
                    </a:lnTo>
                    <a:lnTo>
                      <a:pt x="314" y="227"/>
                    </a:lnTo>
                    <a:lnTo>
                      <a:pt x="321" y="236"/>
                    </a:lnTo>
                    <a:lnTo>
                      <a:pt x="321" y="240"/>
                    </a:lnTo>
                    <a:lnTo>
                      <a:pt x="328" y="248"/>
                    </a:lnTo>
                    <a:lnTo>
                      <a:pt x="328" y="253"/>
                    </a:lnTo>
                    <a:lnTo>
                      <a:pt x="335" y="261"/>
                    </a:lnTo>
                    <a:lnTo>
                      <a:pt x="335" y="266"/>
                    </a:lnTo>
                    <a:lnTo>
                      <a:pt x="343" y="274"/>
                    </a:lnTo>
                    <a:lnTo>
                      <a:pt x="343" y="278"/>
                    </a:lnTo>
                    <a:lnTo>
                      <a:pt x="350" y="287"/>
                    </a:lnTo>
                    <a:lnTo>
                      <a:pt x="350" y="291"/>
                    </a:lnTo>
                    <a:lnTo>
                      <a:pt x="357" y="300"/>
                    </a:lnTo>
                    <a:lnTo>
                      <a:pt x="357" y="304"/>
                    </a:lnTo>
                    <a:lnTo>
                      <a:pt x="364" y="313"/>
                    </a:lnTo>
                    <a:lnTo>
                      <a:pt x="364" y="317"/>
                    </a:lnTo>
                    <a:lnTo>
                      <a:pt x="371" y="325"/>
                    </a:lnTo>
                    <a:lnTo>
                      <a:pt x="371" y="330"/>
                    </a:lnTo>
                    <a:lnTo>
                      <a:pt x="379" y="338"/>
                    </a:lnTo>
                    <a:lnTo>
                      <a:pt x="379" y="347"/>
                    </a:lnTo>
                    <a:lnTo>
                      <a:pt x="382" y="351"/>
                    </a:lnTo>
                    <a:lnTo>
                      <a:pt x="389" y="360"/>
                    </a:lnTo>
                    <a:lnTo>
                      <a:pt x="389" y="364"/>
                    </a:lnTo>
                    <a:lnTo>
                      <a:pt x="397" y="373"/>
                    </a:lnTo>
                    <a:lnTo>
                      <a:pt x="397" y="377"/>
                    </a:lnTo>
                    <a:lnTo>
                      <a:pt x="404" y="385"/>
                    </a:lnTo>
                    <a:lnTo>
                      <a:pt x="404" y="390"/>
                    </a:lnTo>
                    <a:lnTo>
                      <a:pt x="411" y="398"/>
                    </a:lnTo>
                    <a:lnTo>
                      <a:pt x="411" y="407"/>
                    </a:lnTo>
                    <a:lnTo>
                      <a:pt x="415" y="411"/>
                    </a:lnTo>
                    <a:lnTo>
                      <a:pt x="418" y="415"/>
                    </a:lnTo>
                    <a:lnTo>
                      <a:pt x="425" y="424"/>
                    </a:lnTo>
                    <a:lnTo>
                      <a:pt x="425" y="432"/>
                    </a:lnTo>
                    <a:lnTo>
                      <a:pt x="429" y="437"/>
                    </a:lnTo>
                    <a:lnTo>
                      <a:pt x="436" y="445"/>
                    </a:lnTo>
                    <a:lnTo>
                      <a:pt x="436" y="450"/>
                    </a:lnTo>
                    <a:lnTo>
                      <a:pt x="443" y="458"/>
                    </a:lnTo>
                    <a:lnTo>
                      <a:pt x="443" y="462"/>
                    </a:lnTo>
                    <a:lnTo>
                      <a:pt x="451" y="471"/>
                    </a:lnTo>
                    <a:lnTo>
                      <a:pt x="451" y="475"/>
                    </a:lnTo>
                    <a:lnTo>
                      <a:pt x="458" y="484"/>
                    </a:lnTo>
                    <a:lnTo>
                      <a:pt x="458" y="488"/>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8" name="Freeform 107"/>
              <p:cNvSpPr>
                <a:spLocks/>
              </p:cNvSpPr>
              <p:nvPr/>
            </p:nvSpPr>
            <p:spPr bwMode="auto">
              <a:xfrm>
                <a:off x="7272338" y="4410075"/>
                <a:ext cx="233363" cy="319088"/>
              </a:xfrm>
              <a:custGeom>
                <a:avLst/>
                <a:gdLst/>
                <a:ahLst/>
                <a:cxnLst>
                  <a:cxn ang="0">
                    <a:pos x="0" y="0"/>
                  </a:cxn>
                  <a:cxn ang="0">
                    <a:pos x="3" y="4"/>
                  </a:cxn>
                  <a:cxn ang="0">
                    <a:pos x="11" y="13"/>
                  </a:cxn>
                  <a:cxn ang="0">
                    <a:pos x="11" y="17"/>
                  </a:cxn>
                  <a:cxn ang="0">
                    <a:pos x="18" y="26"/>
                  </a:cxn>
                  <a:cxn ang="0">
                    <a:pos x="18" y="30"/>
                  </a:cxn>
                  <a:cxn ang="0">
                    <a:pos x="25" y="39"/>
                  </a:cxn>
                  <a:cxn ang="0">
                    <a:pos x="25" y="43"/>
                  </a:cxn>
                  <a:cxn ang="0">
                    <a:pos x="29" y="47"/>
                  </a:cxn>
                  <a:cxn ang="0">
                    <a:pos x="36" y="56"/>
                  </a:cxn>
                  <a:cxn ang="0">
                    <a:pos x="36" y="60"/>
                  </a:cxn>
                  <a:cxn ang="0">
                    <a:pos x="39" y="64"/>
                  </a:cxn>
                  <a:cxn ang="0">
                    <a:pos x="47" y="73"/>
                  </a:cxn>
                  <a:cxn ang="0">
                    <a:pos x="47" y="77"/>
                  </a:cxn>
                  <a:cxn ang="0">
                    <a:pos x="50" y="81"/>
                  </a:cxn>
                  <a:cxn ang="0">
                    <a:pos x="57" y="90"/>
                  </a:cxn>
                  <a:cxn ang="0">
                    <a:pos x="57" y="94"/>
                  </a:cxn>
                  <a:cxn ang="0">
                    <a:pos x="61" y="99"/>
                  </a:cxn>
                  <a:cxn ang="0">
                    <a:pos x="65" y="103"/>
                  </a:cxn>
                  <a:cxn ang="0">
                    <a:pos x="72" y="111"/>
                  </a:cxn>
                  <a:cxn ang="0">
                    <a:pos x="72" y="116"/>
                  </a:cxn>
                  <a:cxn ang="0">
                    <a:pos x="75" y="120"/>
                  </a:cxn>
                  <a:cxn ang="0">
                    <a:pos x="79" y="124"/>
                  </a:cxn>
                  <a:cxn ang="0">
                    <a:pos x="83" y="129"/>
                  </a:cxn>
                  <a:cxn ang="0">
                    <a:pos x="86" y="133"/>
                  </a:cxn>
                  <a:cxn ang="0">
                    <a:pos x="93" y="141"/>
                  </a:cxn>
                  <a:cxn ang="0">
                    <a:pos x="93" y="146"/>
                  </a:cxn>
                  <a:cxn ang="0">
                    <a:pos x="97" y="150"/>
                  </a:cxn>
                  <a:cxn ang="0">
                    <a:pos x="101" y="154"/>
                  </a:cxn>
                  <a:cxn ang="0">
                    <a:pos x="104" y="159"/>
                  </a:cxn>
                  <a:cxn ang="0">
                    <a:pos x="108" y="163"/>
                  </a:cxn>
                  <a:cxn ang="0">
                    <a:pos x="111" y="167"/>
                  </a:cxn>
                  <a:cxn ang="0">
                    <a:pos x="115" y="171"/>
                  </a:cxn>
                  <a:cxn ang="0">
                    <a:pos x="119" y="176"/>
                  </a:cxn>
                  <a:cxn ang="0">
                    <a:pos x="122" y="180"/>
                  </a:cxn>
                  <a:cxn ang="0">
                    <a:pos x="126" y="184"/>
                  </a:cxn>
                  <a:cxn ang="0">
                    <a:pos x="129" y="188"/>
                  </a:cxn>
                  <a:cxn ang="0">
                    <a:pos x="133" y="188"/>
                  </a:cxn>
                  <a:cxn ang="0">
                    <a:pos x="137" y="193"/>
                  </a:cxn>
                  <a:cxn ang="0">
                    <a:pos x="140" y="197"/>
                  </a:cxn>
                  <a:cxn ang="0">
                    <a:pos x="144" y="201"/>
                  </a:cxn>
                  <a:cxn ang="0">
                    <a:pos x="147" y="201"/>
                  </a:cxn>
                </a:cxnLst>
                <a:rect l="0" t="0" r="r" b="b"/>
                <a:pathLst>
                  <a:path w="147" h="201">
                    <a:moveTo>
                      <a:pt x="0" y="0"/>
                    </a:moveTo>
                    <a:lnTo>
                      <a:pt x="3" y="4"/>
                    </a:lnTo>
                    <a:lnTo>
                      <a:pt x="11" y="13"/>
                    </a:lnTo>
                    <a:lnTo>
                      <a:pt x="11" y="17"/>
                    </a:lnTo>
                    <a:lnTo>
                      <a:pt x="18" y="26"/>
                    </a:lnTo>
                    <a:lnTo>
                      <a:pt x="18" y="30"/>
                    </a:lnTo>
                    <a:lnTo>
                      <a:pt x="25" y="39"/>
                    </a:lnTo>
                    <a:lnTo>
                      <a:pt x="25" y="43"/>
                    </a:lnTo>
                    <a:lnTo>
                      <a:pt x="29" y="47"/>
                    </a:lnTo>
                    <a:lnTo>
                      <a:pt x="36" y="56"/>
                    </a:lnTo>
                    <a:lnTo>
                      <a:pt x="36" y="60"/>
                    </a:lnTo>
                    <a:lnTo>
                      <a:pt x="39" y="64"/>
                    </a:lnTo>
                    <a:lnTo>
                      <a:pt x="47" y="73"/>
                    </a:lnTo>
                    <a:lnTo>
                      <a:pt x="47" y="77"/>
                    </a:lnTo>
                    <a:lnTo>
                      <a:pt x="50" y="81"/>
                    </a:lnTo>
                    <a:lnTo>
                      <a:pt x="57" y="90"/>
                    </a:lnTo>
                    <a:lnTo>
                      <a:pt x="57" y="94"/>
                    </a:lnTo>
                    <a:lnTo>
                      <a:pt x="61" y="99"/>
                    </a:lnTo>
                    <a:lnTo>
                      <a:pt x="65" y="103"/>
                    </a:lnTo>
                    <a:lnTo>
                      <a:pt x="72" y="111"/>
                    </a:lnTo>
                    <a:lnTo>
                      <a:pt x="72" y="116"/>
                    </a:lnTo>
                    <a:lnTo>
                      <a:pt x="75" y="120"/>
                    </a:lnTo>
                    <a:lnTo>
                      <a:pt x="79" y="124"/>
                    </a:lnTo>
                    <a:lnTo>
                      <a:pt x="83" y="129"/>
                    </a:lnTo>
                    <a:lnTo>
                      <a:pt x="86" y="133"/>
                    </a:lnTo>
                    <a:lnTo>
                      <a:pt x="93" y="141"/>
                    </a:lnTo>
                    <a:lnTo>
                      <a:pt x="93" y="146"/>
                    </a:lnTo>
                    <a:lnTo>
                      <a:pt x="97" y="150"/>
                    </a:lnTo>
                    <a:lnTo>
                      <a:pt x="101" y="154"/>
                    </a:lnTo>
                    <a:lnTo>
                      <a:pt x="104" y="159"/>
                    </a:lnTo>
                    <a:lnTo>
                      <a:pt x="108" y="163"/>
                    </a:lnTo>
                    <a:lnTo>
                      <a:pt x="111" y="167"/>
                    </a:lnTo>
                    <a:lnTo>
                      <a:pt x="115" y="171"/>
                    </a:lnTo>
                    <a:lnTo>
                      <a:pt x="119" y="176"/>
                    </a:lnTo>
                    <a:lnTo>
                      <a:pt x="122" y="180"/>
                    </a:lnTo>
                    <a:lnTo>
                      <a:pt x="126" y="184"/>
                    </a:lnTo>
                    <a:lnTo>
                      <a:pt x="129" y="188"/>
                    </a:lnTo>
                    <a:lnTo>
                      <a:pt x="133" y="188"/>
                    </a:lnTo>
                    <a:lnTo>
                      <a:pt x="137" y="193"/>
                    </a:lnTo>
                    <a:lnTo>
                      <a:pt x="140" y="197"/>
                    </a:lnTo>
                    <a:lnTo>
                      <a:pt x="144" y="201"/>
                    </a:lnTo>
                    <a:lnTo>
                      <a:pt x="147" y="201"/>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18" name="Groupe 219"/>
            <p:cNvGrpSpPr/>
            <p:nvPr/>
          </p:nvGrpSpPr>
          <p:grpSpPr>
            <a:xfrm>
              <a:off x="1485901" y="3281363"/>
              <a:ext cx="6019800" cy="1876425"/>
              <a:chOff x="1485901" y="3281363"/>
              <a:chExt cx="6019800" cy="1876425"/>
            </a:xfrm>
          </p:grpSpPr>
          <p:sp>
            <p:nvSpPr>
              <p:cNvPr id="319" name="Freeform 88"/>
              <p:cNvSpPr>
                <a:spLocks/>
              </p:cNvSpPr>
              <p:nvPr/>
            </p:nvSpPr>
            <p:spPr bwMode="auto">
              <a:xfrm>
                <a:off x="1485901" y="3411538"/>
                <a:ext cx="503238" cy="1296988"/>
              </a:xfrm>
              <a:custGeom>
                <a:avLst/>
                <a:gdLst/>
                <a:ahLst/>
                <a:cxnLst>
                  <a:cxn ang="0">
                    <a:pos x="4" y="13"/>
                  </a:cxn>
                  <a:cxn ang="0">
                    <a:pos x="14" y="30"/>
                  </a:cxn>
                  <a:cxn ang="0">
                    <a:pos x="25" y="51"/>
                  </a:cxn>
                  <a:cxn ang="0">
                    <a:pos x="36" y="73"/>
                  </a:cxn>
                  <a:cxn ang="0">
                    <a:pos x="47" y="94"/>
                  </a:cxn>
                  <a:cxn ang="0">
                    <a:pos x="61" y="115"/>
                  </a:cxn>
                  <a:cxn ang="0">
                    <a:pos x="68" y="141"/>
                  </a:cxn>
                  <a:cxn ang="0">
                    <a:pos x="79" y="158"/>
                  </a:cxn>
                  <a:cxn ang="0">
                    <a:pos x="86" y="184"/>
                  </a:cxn>
                  <a:cxn ang="0">
                    <a:pos x="97" y="205"/>
                  </a:cxn>
                  <a:cxn ang="0">
                    <a:pos x="105" y="227"/>
                  </a:cxn>
                  <a:cxn ang="0">
                    <a:pos x="115" y="248"/>
                  </a:cxn>
                  <a:cxn ang="0">
                    <a:pos x="119" y="265"/>
                  </a:cxn>
                  <a:cxn ang="0">
                    <a:pos x="126" y="278"/>
                  </a:cxn>
                  <a:cxn ang="0">
                    <a:pos x="130" y="295"/>
                  </a:cxn>
                  <a:cxn ang="0">
                    <a:pos x="141" y="317"/>
                  </a:cxn>
                  <a:cxn ang="0">
                    <a:pos x="144" y="338"/>
                  </a:cxn>
                  <a:cxn ang="0">
                    <a:pos x="155" y="359"/>
                  </a:cxn>
                  <a:cxn ang="0">
                    <a:pos x="162" y="385"/>
                  </a:cxn>
                  <a:cxn ang="0">
                    <a:pos x="173" y="407"/>
                  </a:cxn>
                  <a:cxn ang="0">
                    <a:pos x="177" y="428"/>
                  </a:cxn>
                  <a:cxn ang="0">
                    <a:pos x="187" y="449"/>
                  </a:cxn>
                  <a:cxn ang="0">
                    <a:pos x="191" y="471"/>
                  </a:cxn>
                  <a:cxn ang="0">
                    <a:pos x="198" y="484"/>
                  </a:cxn>
                  <a:cxn ang="0">
                    <a:pos x="202" y="505"/>
                  </a:cxn>
                  <a:cxn ang="0">
                    <a:pos x="213" y="526"/>
                  </a:cxn>
                  <a:cxn ang="0">
                    <a:pos x="216" y="544"/>
                  </a:cxn>
                  <a:cxn ang="0">
                    <a:pos x="223" y="561"/>
                  </a:cxn>
                  <a:cxn ang="0">
                    <a:pos x="227" y="578"/>
                  </a:cxn>
                  <a:cxn ang="0">
                    <a:pos x="238" y="603"/>
                  </a:cxn>
                  <a:cxn ang="0">
                    <a:pos x="241" y="616"/>
                  </a:cxn>
                  <a:cxn ang="0">
                    <a:pos x="249" y="633"/>
                  </a:cxn>
                  <a:cxn ang="0">
                    <a:pos x="252" y="651"/>
                  </a:cxn>
                  <a:cxn ang="0">
                    <a:pos x="259" y="663"/>
                  </a:cxn>
                  <a:cxn ang="0">
                    <a:pos x="267" y="689"/>
                  </a:cxn>
                  <a:cxn ang="0">
                    <a:pos x="274" y="706"/>
                  </a:cxn>
                  <a:cxn ang="0">
                    <a:pos x="277" y="719"/>
                  </a:cxn>
                  <a:cxn ang="0">
                    <a:pos x="288" y="740"/>
                  </a:cxn>
                  <a:cxn ang="0">
                    <a:pos x="292" y="758"/>
                  </a:cxn>
                  <a:cxn ang="0">
                    <a:pos x="303" y="779"/>
                  </a:cxn>
                  <a:cxn ang="0">
                    <a:pos x="306" y="796"/>
                  </a:cxn>
                  <a:cxn ang="0">
                    <a:pos x="313" y="809"/>
                  </a:cxn>
                </a:cxnLst>
                <a:rect l="0" t="0" r="r" b="b"/>
                <a:pathLst>
                  <a:path w="317" h="817">
                    <a:moveTo>
                      <a:pt x="0" y="0"/>
                    </a:moveTo>
                    <a:lnTo>
                      <a:pt x="0" y="8"/>
                    </a:lnTo>
                    <a:lnTo>
                      <a:pt x="4" y="13"/>
                    </a:lnTo>
                    <a:lnTo>
                      <a:pt x="7" y="17"/>
                    </a:lnTo>
                    <a:lnTo>
                      <a:pt x="14" y="26"/>
                    </a:lnTo>
                    <a:lnTo>
                      <a:pt x="14" y="30"/>
                    </a:lnTo>
                    <a:lnTo>
                      <a:pt x="18" y="34"/>
                    </a:lnTo>
                    <a:lnTo>
                      <a:pt x="25" y="43"/>
                    </a:lnTo>
                    <a:lnTo>
                      <a:pt x="25" y="51"/>
                    </a:lnTo>
                    <a:lnTo>
                      <a:pt x="29" y="55"/>
                    </a:lnTo>
                    <a:lnTo>
                      <a:pt x="36" y="64"/>
                    </a:lnTo>
                    <a:lnTo>
                      <a:pt x="36" y="73"/>
                    </a:lnTo>
                    <a:lnTo>
                      <a:pt x="40" y="77"/>
                    </a:lnTo>
                    <a:lnTo>
                      <a:pt x="47" y="85"/>
                    </a:lnTo>
                    <a:lnTo>
                      <a:pt x="47" y="94"/>
                    </a:lnTo>
                    <a:lnTo>
                      <a:pt x="54" y="103"/>
                    </a:lnTo>
                    <a:lnTo>
                      <a:pt x="54" y="107"/>
                    </a:lnTo>
                    <a:lnTo>
                      <a:pt x="61" y="115"/>
                    </a:lnTo>
                    <a:lnTo>
                      <a:pt x="61" y="124"/>
                    </a:lnTo>
                    <a:lnTo>
                      <a:pt x="68" y="133"/>
                    </a:lnTo>
                    <a:lnTo>
                      <a:pt x="68" y="141"/>
                    </a:lnTo>
                    <a:lnTo>
                      <a:pt x="76" y="150"/>
                    </a:lnTo>
                    <a:lnTo>
                      <a:pt x="76" y="154"/>
                    </a:lnTo>
                    <a:lnTo>
                      <a:pt x="79" y="158"/>
                    </a:lnTo>
                    <a:lnTo>
                      <a:pt x="79" y="167"/>
                    </a:lnTo>
                    <a:lnTo>
                      <a:pt x="86" y="175"/>
                    </a:lnTo>
                    <a:lnTo>
                      <a:pt x="86" y="184"/>
                    </a:lnTo>
                    <a:lnTo>
                      <a:pt x="94" y="192"/>
                    </a:lnTo>
                    <a:lnTo>
                      <a:pt x="94" y="201"/>
                    </a:lnTo>
                    <a:lnTo>
                      <a:pt x="97" y="205"/>
                    </a:lnTo>
                    <a:lnTo>
                      <a:pt x="97" y="210"/>
                    </a:lnTo>
                    <a:lnTo>
                      <a:pt x="105" y="218"/>
                    </a:lnTo>
                    <a:lnTo>
                      <a:pt x="105" y="227"/>
                    </a:lnTo>
                    <a:lnTo>
                      <a:pt x="108" y="231"/>
                    </a:lnTo>
                    <a:lnTo>
                      <a:pt x="108" y="240"/>
                    </a:lnTo>
                    <a:lnTo>
                      <a:pt x="115" y="248"/>
                    </a:lnTo>
                    <a:lnTo>
                      <a:pt x="115" y="257"/>
                    </a:lnTo>
                    <a:lnTo>
                      <a:pt x="119" y="261"/>
                    </a:lnTo>
                    <a:lnTo>
                      <a:pt x="119" y="265"/>
                    </a:lnTo>
                    <a:lnTo>
                      <a:pt x="123" y="270"/>
                    </a:lnTo>
                    <a:lnTo>
                      <a:pt x="123" y="274"/>
                    </a:lnTo>
                    <a:lnTo>
                      <a:pt x="126" y="278"/>
                    </a:lnTo>
                    <a:lnTo>
                      <a:pt x="126" y="287"/>
                    </a:lnTo>
                    <a:lnTo>
                      <a:pt x="130" y="291"/>
                    </a:lnTo>
                    <a:lnTo>
                      <a:pt x="130" y="295"/>
                    </a:lnTo>
                    <a:lnTo>
                      <a:pt x="133" y="299"/>
                    </a:lnTo>
                    <a:lnTo>
                      <a:pt x="133" y="308"/>
                    </a:lnTo>
                    <a:lnTo>
                      <a:pt x="141" y="317"/>
                    </a:lnTo>
                    <a:lnTo>
                      <a:pt x="141" y="325"/>
                    </a:lnTo>
                    <a:lnTo>
                      <a:pt x="144" y="329"/>
                    </a:lnTo>
                    <a:lnTo>
                      <a:pt x="144" y="338"/>
                    </a:lnTo>
                    <a:lnTo>
                      <a:pt x="151" y="347"/>
                    </a:lnTo>
                    <a:lnTo>
                      <a:pt x="151" y="355"/>
                    </a:lnTo>
                    <a:lnTo>
                      <a:pt x="155" y="359"/>
                    </a:lnTo>
                    <a:lnTo>
                      <a:pt x="155" y="368"/>
                    </a:lnTo>
                    <a:lnTo>
                      <a:pt x="162" y="377"/>
                    </a:lnTo>
                    <a:lnTo>
                      <a:pt x="162" y="385"/>
                    </a:lnTo>
                    <a:lnTo>
                      <a:pt x="166" y="389"/>
                    </a:lnTo>
                    <a:lnTo>
                      <a:pt x="166" y="398"/>
                    </a:lnTo>
                    <a:lnTo>
                      <a:pt x="173" y="407"/>
                    </a:lnTo>
                    <a:lnTo>
                      <a:pt x="173" y="419"/>
                    </a:lnTo>
                    <a:lnTo>
                      <a:pt x="177" y="424"/>
                    </a:lnTo>
                    <a:lnTo>
                      <a:pt x="177" y="428"/>
                    </a:lnTo>
                    <a:lnTo>
                      <a:pt x="180" y="432"/>
                    </a:lnTo>
                    <a:lnTo>
                      <a:pt x="180" y="441"/>
                    </a:lnTo>
                    <a:lnTo>
                      <a:pt x="187" y="449"/>
                    </a:lnTo>
                    <a:lnTo>
                      <a:pt x="187" y="462"/>
                    </a:lnTo>
                    <a:lnTo>
                      <a:pt x="191" y="466"/>
                    </a:lnTo>
                    <a:lnTo>
                      <a:pt x="191" y="471"/>
                    </a:lnTo>
                    <a:lnTo>
                      <a:pt x="195" y="475"/>
                    </a:lnTo>
                    <a:lnTo>
                      <a:pt x="195" y="479"/>
                    </a:lnTo>
                    <a:lnTo>
                      <a:pt x="198" y="484"/>
                    </a:lnTo>
                    <a:lnTo>
                      <a:pt x="198" y="492"/>
                    </a:lnTo>
                    <a:lnTo>
                      <a:pt x="202" y="496"/>
                    </a:lnTo>
                    <a:lnTo>
                      <a:pt x="202" y="505"/>
                    </a:lnTo>
                    <a:lnTo>
                      <a:pt x="209" y="514"/>
                    </a:lnTo>
                    <a:lnTo>
                      <a:pt x="209" y="522"/>
                    </a:lnTo>
                    <a:lnTo>
                      <a:pt x="213" y="526"/>
                    </a:lnTo>
                    <a:lnTo>
                      <a:pt x="213" y="535"/>
                    </a:lnTo>
                    <a:lnTo>
                      <a:pt x="216" y="539"/>
                    </a:lnTo>
                    <a:lnTo>
                      <a:pt x="216" y="544"/>
                    </a:lnTo>
                    <a:lnTo>
                      <a:pt x="220" y="548"/>
                    </a:lnTo>
                    <a:lnTo>
                      <a:pt x="220" y="556"/>
                    </a:lnTo>
                    <a:lnTo>
                      <a:pt x="223" y="561"/>
                    </a:lnTo>
                    <a:lnTo>
                      <a:pt x="223" y="565"/>
                    </a:lnTo>
                    <a:lnTo>
                      <a:pt x="227" y="569"/>
                    </a:lnTo>
                    <a:lnTo>
                      <a:pt x="227" y="578"/>
                    </a:lnTo>
                    <a:lnTo>
                      <a:pt x="234" y="586"/>
                    </a:lnTo>
                    <a:lnTo>
                      <a:pt x="234" y="599"/>
                    </a:lnTo>
                    <a:lnTo>
                      <a:pt x="238" y="603"/>
                    </a:lnTo>
                    <a:lnTo>
                      <a:pt x="238" y="608"/>
                    </a:lnTo>
                    <a:lnTo>
                      <a:pt x="241" y="612"/>
                    </a:lnTo>
                    <a:lnTo>
                      <a:pt x="241" y="616"/>
                    </a:lnTo>
                    <a:lnTo>
                      <a:pt x="245" y="621"/>
                    </a:lnTo>
                    <a:lnTo>
                      <a:pt x="245" y="629"/>
                    </a:lnTo>
                    <a:lnTo>
                      <a:pt x="249" y="633"/>
                    </a:lnTo>
                    <a:lnTo>
                      <a:pt x="249" y="638"/>
                    </a:lnTo>
                    <a:lnTo>
                      <a:pt x="252" y="642"/>
                    </a:lnTo>
                    <a:lnTo>
                      <a:pt x="252" y="651"/>
                    </a:lnTo>
                    <a:lnTo>
                      <a:pt x="256" y="655"/>
                    </a:lnTo>
                    <a:lnTo>
                      <a:pt x="256" y="659"/>
                    </a:lnTo>
                    <a:lnTo>
                      <a:pt x="259" y="663"/>
                    </a:lnTo>
                    <a:lnTo>
                      <a:pt x="259" y="672"/>
                    </a:lnTo>
                    <a:lnTo>
                      <a:pt x="267" y="680"/>
                    </a:lnTo>
                    <a:lnTo>
                      <a:pt x="267" y="689"/>
                    </a:lnTo>
                    <a:lnTo>
                      <a:pt x="270" y="693"/>
                    </a:lnTo>
                    <a:lnTo>
                      <a:pt x="270" y="702"/>
                    </a:lnTo>
                    <a:lnTo>
                      <a:pt x="274" y="706"/>
                    </a:lnTo>
                    <a:lnTo>
                      <a:pt x="274" y="710"/>
                    </a:lnTo>
                    <a:lnTo>
                      <a:pt x="277" y="715"/>
                    </a:lnTo>
                    <a:lnTo>
                      <a:pt x="277" y="719"/>
                    </a:lnTo>
                    <a:lnTo>
                      <a:pt x="281" y="723"/>
                    </a:lnTo>
                    <a:lnTo>
                      <a:pt x="281" y="732"/>
                    </a:lnTo>
                    <a:lnTo>
                      <a:pt x="288" y="740"/>
                    </a:lnTo>
                    <a:lnTo>
                      <a:pt x="288" y="749"/>
                    </a:lnTo>
                    <a:lnTo>
                      <a:pt x="292" y="753"/>
                    </a:lnTo>
                    <a:lnTo>
                      <a:pt x="292" y="758"/>
                    </a:lnTo>
                    <a:lnTo>
                      <a:pt x="295" y="762"/>
                    </a:lnTo>
                    <a:lnTo>
                      <a:pt x="295" y="770"/>
                    </a:lnTo>
                    <a:lnTo>
                      <a:pt x="303" y="779"/>
                    </a:lnTo>
                    <a:lnTo>
                      <a:pt x="303" y="788"/>
                    </a:lnTo>
                    <a:lnTo>
                      <a:pt x="306" y="792"/>
                    </a:lnTo>
                    <a:lnTo>
                      <a:pt x="306" y="796"/>
                    </a:lnTo>
                    <a:lnTo>
                      <a:pt x="310" y="800"/>
                    </a:lnTo>
                    <a:lnTo>
                      <a:pt x="310" y="805"/>
                    </a:lnTo>
                    <a:lnTo>
                      <a:pt x="313" y="809"/>
                    </a:lnTo>
                    <a:lnTo>
                      <a:pt x="313" y="813"/>
                    </a:lnTo>
                    <a:lnTo>
                      <a:pt x="317" y="817"/>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89"/>
              <p:cNvSpPr>
                <a:spLocks/>
              </p:cNvSpPr>
              <p:nvPr/>
            </p:nvSpPr>
            <p:spPr bwMode="auto">
              <a:xfrm>
                <a:off x="1989138" y="4689475"/>
                <a:ext cx="663575" cy="468313"/>
              </a:xfrm>
              <a:custGeom>
                <a:avLst/>
                <a:gdLst/>
                <a:ahLst/>
                <a:cxnLst>
                  <a:cxn ang="0">
                    <a:pos x="7" y="30"/>
                  </a:cxn>
                  <a:cxn ang="0">
                    <a:pos x="14" y="55"/>
                  </a:cxn>
                  <a:cxn ang="0">
                    <a:pos x="29" y="81"/>
                  </a:cxn>
                  <a:cxn ang="0">
                    <a:pos x="32" y="94"/>
                  </a:cxn>
                  <a:cxn ang="0">
                    <a:pos x="43" y="111"/>
                  </a:cxn>
                  <a:cxn ang="0">
                    <a:pos x="50" y="132"/>
                  </a:cxn>
                  <a:cxn ang="0">
                    <a:pos x="61" y="154"/>
                  </a:cxn>
                  <a:cxn ang="0">
                    <a:pos x="76" y="175"/>
                  </a:cxn>
                  <a:cxn ang="0">
                    <a:pos x="83" y="192"/>
                  </a:cxn>
                  <a:cxn ang="0">
                    <a:pos x="94" y="209"/>
                  </a:cxn>
                  <a:cxn ang="0">
                    <a:pos x="104" y="227"/>
                  </a:cxn>
                  <a:cxn ang="0">
                    <a:pos x="115" y="239"/>
                  </a:cxn>
                  <a:cxn ang="0">
                    <a:pos x="126" y="252"/>
                  </a:cxn>
                  <a:cxn ang="0">
                    <a:pos x="137" y="265"/>
                  </a:cxn>
                  <a:cxn ang="0">
                    <a:pos x="148" y="274"/>
                  </a:cxn>
                  <a:cxn ang="0">
                    <a:pos x="158" y="282"/>
                  </a:cxn>
                  <a:cxn ang="0">
                    <a:pos x="169" y="286"/>
                  </a:cxn>
                  <a:cxn ang="0">
                    <a:pos x="180" y="291"/>
                  </a:cxn>
                  <a:cxn ang="0">
                    <a:pos x="191" y="295"/>
                  </a:cxn>
                  <a:cxn ang="0">
                    <a:pos x="202" y="295"/>
                  </a:cxn>
                  <a:cxn ang="0">
                    <a:pos x="212" y="295"/>
                  </a:cxn>
                  <a:cxn ang="0">
                    <a:pos x="223" y="295"/>
                  </a:cxn>
                  <a:cxn ang="0">
                    <a:pos x="234" y="291"/>
                  </a:cxn>
                  <a:cxn ang="0">
                    <a:pos x="245" y="282"/>
                  </a:cxn>
                  <a:cxn ang="0">
                    <a:pos x="256" y="278"/>
                  </a:cxn>
                  <a:cxn ang="0">
                    <a:pos x="267" y="269"/>
                  </a:cxn>
                  <a:cxn ang="0">
                    <a:pos x="277" y="257"/>
                  </a:cxn>
                  <a:cxn ang="0">
                    <a:pos x="288" y="244"/>
                  </a:cxn>
                  <a:cxn ang="0">
                    <a:pos x="299" y="231"/>
                  </a:cxn>
                  <a:cxn ang="0">
                    <a:pos x="310" y="218"/>
                  </a:cxn>
                  <a:cxn ang="0">
                    <a:pos x="321" y="201"/>
                  </a:cxn>
                  <a:cxn ang="0">
                    <a:pos x="335" y="179"/>
                  </a:cxn>
                  <a:cxn ang="0">
                    <a:pos x="342" y="162"/>
                  </a:cxn>
                  <a:cxn ang="0">
                    <a:pos x="357" y="141"/>
                  </a:cxn>
                  <a:cxn ang="0">
                    <a:pos x="364" y="124"/>
                  </a:cxn>
                  <a:cxn ang="0">
                    <a:pos x="371" y="102"/>
                  </a:cxn>
                  <a:cxn ang="0">
                    <a:pos x="382" y="81"/>
                  </a:cxn>
                  <a:cxn ang="0">
                    <a:pos x="389" y="68"/>
                  </a:cxn>
                  <a:cxn ang="0">
                    <a:pos x="393" y="55"/>
                  </a:cxn>
                  <a:cxn ang="0">
                    <a:pos x="400" y="42"/>
                  </a:cxn>
                  <a:cxn ang="0">
                    <a:pos x="403" y="30"/>
                  </a:cxn>
                  <a:cxn ang="0">
                    <a:pos x="411" y="17"/>
                  </a:cxn>
                </a:cxnLst>
                <a:rect l="0" t="0" r="r" b="b"/>
                <a:pathLst>
                  <a:path w="418" h="295">
                    <a:moveTo>
                      <a:pt x="0" y="12"/>
                    </a:moveTo>
                    <a:lnTo>
                      <a:pt x="0" y="21"/>
                    </a:lnTo>
                    <a:lnTo>
                      <a:pt x="7" y="30"/>
                    </a:lnTo>
                    <a:lnTo>
                      <a:pt x="7" y="38"/>
                    </a:lnTo>
                    <a:lnTo>
                      <a:pt x="14" y="47"/>
                    </a:lnTo>
                    <a:lnTo>
                      <a:pt x="14" y="55"/>
                    </a:lnTo>
                    <a:lnTo>
                      <a:pt x="22" y="64"/>
                    </a:lnTo>
                    <a:lnTo>
                      <a:pt x="22" y="72"/>
                    </a:lnTo>
                    <a:lnTo>
                      <a:pt x="29" y="81"/>
                    </a:lnTo>
                    <a:lnTo>
                      <a:pt x="29" y="85"/>
                    </a:lnTo>
                    <a:lnTo>
                      <a:pt x="32" y="90"/>
                    </a:lnTo>
                    <a:lnTo>
                      <a:pt x="32" y="94"/>
                    </a:lnTo>
                    <a:lnTo>
                      <a:pt x="36" y="98"/>
                    </a:lnTo>
                    <a:lnTo>
                      <a:pt x="36" y="102"/>
                    </a:lnTo>
                    <a:lnTo>
                      <a:pt x="43" y="111"/>
                    </a:lnTo>
                    <a:lnTo>
                      <a:pt x="43" y="120"/>
                    </a:lnTo>
                    <a:lnTo>
                      <a:pt x="50" y="128"/>
                    </a:lnTo>
                    <a:lnTo>
                      <a:pt x="50" y="132"/>
                    </a:lnTo>
                    <a:lnTo>
                      <a:pt x="58" y="141"/>
                    </a:lnTo>
                    <a:lnTo>
                      <a:pt x="58" y="149"/>
                    </a:lnTo>
                    <a:lnTo>
                      <a:pt x="61" y="154"/>
                    </a:lnTo>
                    <a:lnTo>
                      <a:pt x="68" y="162"/>
                    </a:lnTo>
                    <a:lnTo>
                      <a:pt x="68" y="167"/>
                    </a:lnTo>
                    <a:lnTo>
                      <a:pt x="76" y="175"/>
                    </a:lnTo>
                    <a:lnTo>
                      <a:pt x="76" y="179"/>
                    </a:lnTo>
                    <a:lnTo>
                      <a:pt x="83" y="188"/>
                    </a:lnTo>
                    <a:lnTo>
                      <a:pt x="83" y="192"/>
                    </a:lnTo>
                    <a:lnTo>
                      <a:pt x="90" y="201"/>
                    </a:lnTo>
                    <a:lnTo>
                      <a:pt x="90" y="205"/>
                    </a:lnTo>
                    <a:lnTo>
                      <a:pt x="94" y="209"/>
                    </a:lnTo>
                    <a:lnTo>
                      <a:pt x="101" y="218"/>
                    </a:lnTo>
                    <a:lnTo>
                      <a:pt x="101" y="222"/>
                    </a:lnTo>
                    <a:lnTo>
                      <a:pt x="104" y="227"/>
                    </a:lnTo>
                    <a:lnTo>
                      <a:pt x="108" y="231"/>
                    </a:lnTo>
                    <a:lnTo>
                      <a:pt x="112" y="235"/>
                    </a:lnTo>
                    <a:lnTo>
                      <a:pt x="115" y="239"/>
                    </a:lnTo>
                    <a:lnTo>
                      <a:pt x="119" y="244"/>
                    </a:lnTo>
                    <a:lnTo>
                      <a:pt x="122" y="248"/>
                    </a:lnTo>
                    <a:lnTo>
                      <a:pt x="126" y="252"/>
                    </a:lnTo>
                    <a:lnTo>
                      <a:pt x="130" y="257"/>
                    </a:lnTo>
                    <a:lnTo>
                      <a:pt x="133" y="261"/>
                    </a:lnTo>
                    <a:lnTo>
                      <a:pt x="137" y="265"/>
                    </a:lnTo>
                    <a:lnTo>
                      <a:pt x="140" y="269"/>
                    </a:lnTo>
                    <a:lnTo>
                      <a:pt x="144" y="269"/>
                    </a:lnTo>
                    <a:lnTo>
                      <a:pt x="148" y="274"/>
                    </a:lnTo>
                    <a:lnTo>
                      <a:pt x="151" y="278"/>
                    </a:lnTo>
                    <a:lnTo>
                      <a:pt x="155" y="278"/>
                    </a:lnTo>
                    <a:lnTo>
                      <a:pt x="158" y="282"/>
                    </a:lnTo>
                    <a:lnTo>
                      <a:pt x="162" y="282"/>
                    </a:lnTo>
                    <a:lnTo>
                      <a:pt x="166" y="286"/>
                    </a:lnTo>
                    <a:lnTo>
                      <a:pt x="169" y="286"/>
                    </a:lnTo>
                    <a:lnTo>
                      <a:pt x="173" y="291"/>
                    </a:lnTo>
                    <a:lnTo>
                      <a:pt x="176" y="291"/>
                    </a:lnTo>
                    <a:lnTo>
                      <a:pt x="180" y="291"/>
                    </a:lnTo>
                    <a:lnTo>
                      <a:pt x="184" y="295"/>
                    </a:lnTo>
                    <a:lnTo>
                      <a:pt x="187" y="295"/>
                    </a:lnTo>
                    <a:lnTo>
                      <a:pt x="191" y="295"/>
                    </a:lnTo>
                    <a:lnTo>
                      <a:pt x="194" y="295"/>
                    </a:lnTo>
                    <a:lnTo>
                      <a:pt x="198" y="295"/>
                    </a:lnTo>
                    <a:lnTo>
                      <a:pt x="202" y="295"/>
                    </a:lnTo>
                    <a:lnTo>
                      <a:pt x="205" y="295"/>
                    </a:lnTo>
                    <a:lnTo>
                      <a:pt x="209" y="295"/>
                    </a:lnTo>
                    <a:lnTo>
                      <a:pt x="212" y="295"/>
                    </a:lnTo>
                    <a:lnTo>
                      <a:pt x="216" y="295"/>
                    </a:lnTo>
                    <a:lnTo>
                      <a:pt x="220" y="295"/>
                    </a:lnTo>
                    <a:lnTo>
                      <a:pt x="223" y="295"/>
                    </a:lnTo>
                    <a:lnTo>
                      <a:pt x="227" y="291"/>
                    </a:lnTo>
                    <a:lnTo>
                      <a:pt x="230" y="291"/>
                    </a:lnTo>
                    <a:lnTo>
                      <a:pt x="234" y="291"/>
                    </a:lnTo>
                    <a:lnTo>
                      <a:pt x="238" y="286"/>
                    </a:lnTo>
                    <a:lnTo>
                      <a:pt x="241" y="286"/>
                    </a:lnTo>
                    <a:lnTo>
                      <a:pt x="245" y="282"/>
                    </a:lnTo>
                    <a:lnTo>
                      <a:pt x="248" y="282"/>
                    </a:lnTo>
                    <a:lnTo>
                      <a:pt x="252" y="278"/>
                    </a:lnTo>
                    <a:lnTo>
                      <a:pt x="256" y="278"/>
                    </a:lnTo>
                    <a:lnTo>
                      <a:pt x="259" y="274"/>
                    </a:lnTo>
                    <a:lnTo>
                      <a:pt x="263" y="269"/>
                    </a:lnTo>
                    <a:lnTo>
                      <a:pt x="267" y="269"/>
                    </a:lnTo>
                    <a:lnTo>
                      <a:pt x="270" y="265"/>
                    </a:lnTo>
                    <a:lnTo>
                      <a:pt x="274" y="261"/>
                    </a:lnTo>
                    <a:lnTo>
                      <a:pt x="277" y="257"/>
                    </a:lnTo>
                    <a:lnTo>
                      <a:pt x="281" y="252"/>
                    </a:lnTo>
                    <a:lnTo>
                      <a:pt x="285" y="248"/>
                    </a:lnTo>
                    <a:lnTo>
                      <a:pt x="288" y="244"/>
                    </a:lnTo>
                    <a:lnTo>
                      <a:pt x="292" y="239"/>
                    </a:lnTo>
                    <a:lnTo>
                      <a:pt x="295" y="235"/>
                    </a:lnTo>
                    <a:lnTo>
                      <a:pt x="299" y="231"/>
                    </a:lnTo>
                    <a:lnTo>
                      <a:pt x="303" y="227"/>
                    </a:lnTo>
                    <a:lnTo>
                      <a:pt x="306" y="222"/>
                    </a:lnTo>
                    <a:lnTo>
                      <a:pt x="310" y="218"/>
                    </a:lnTo>
                    <a:lnTo>
                      <a:pt x="317" y="209"/>
                    </a:lnTo>
                    <a:lnTo>
                      <a:pt x="317" y="205"/>
                    </a:lnTo>
                    <a:lnTo>
                      <a:pt x="321" y="201"/>
                    </a:lnTo>
                    <a:lnTo>
                      <a:pt x="328" y="192"/>
                    </a:lnTo>
                    <a:lnTo>
                      <a:pt x="328" y="188"/>
                    </a:lnTo>
                    <a:lnTo>
                      <a:pt x="335" y="179"/>
                    </a:lnTo>
                    <a:lnTo>
                      <a:pt x="335" y="175"/>
                    </a:lnTo>
                    <a:lnTo>
                      <a:pt x="342" y="167"/>
                    </a:lnTo>
                    <a:lnTo>
                      <a:pt x="342" y="162"/>
                    </a:lnTo>
                    <a:lnTo>
                      <a:pt x="349" y="154"/>
                    </a:lnTo>
                    <a:lnTo>
                      <a:pt x="349" y="149"/>
                    </a:lnTo>
                    <a:lnTo>
                      <a:pt x="357" y="141"/>
                    </a:lnTo>
                    <a:lnTo>
                      <a:pt x="357" y="132"/>
                    </a:lnTo>
                    <a:lnTo>
                      <a:pt x="360" y="128"/>
                    </a:lnTo>
                    <a:lnTo>
                      <a:pt x="364" y="124"/>
                    </a:lnTo>
                    <a:lnTo>
                      <a:pt x="364" y="120"/>
                    </a:lnTo>
                    <a:lnTo>
                      <a:pt x="371" y="111"/>
                    </a:lnTo>
                    <a:lnTo>
                      <a:pt x="371" y="102"/>
                    </a:lnTo>
                    <a:lnTo>
                      <a:pt x="378" y="94"/>
                    </a:lnTo>
                    <a:lnTo>
                      <a:pt x="378" y="85"/>
                    </a:lnTo>
                    <a:lnTo>
                      <a:pt x="382" y="81"/>
                    </a:lnTo>
                    <a:lnTo>
                      <a:pt x="385" y="77"/>
                    </a:lnTo>
                    <a:lnTo>
                      <a:pt x="385" y="72"/>
                    </a:lnTo>
                    <a:lnTo>
                      <a:pt x="389" y="68"/>
                    </a:lnTo>
                    <a:lnTo>
                      <a:pt x="389" y="64"/>
                    </a:lnTo>
                    <a:lnTo>
                      <a:pt x="393" y="60"/>
                    </a:lnTo>
                    <a:lnTo>
                      <a:pt x="393" y="55"/>
                    </a:lnTo>
                    <a:lnTo>
                      <a:pt x="396" y="51"/>
                    </a:lnTo>
                    <a:lnTo>
                      <a:pt x="396" y="47"/>
                    </a:lnTo>
                    <a:lnTo>
                      <a:pt x="400" y="42"/>
                    </a:lnTo>
                    <a:lnTo>
                      <a:pt x="400" y="38"/>
                    </a:lnTo>
                    <a:lnTo>
                      <a:pt x="403" y="34"/>
                    </a:lnTo>
                    <a:lnTo>
                      <a:pt x="403" y="30"/>
                    </a:lnTo>
                    <a:lnTo>
                      <a:pt x="407" y="25"/>
                    </a:lnTo>
                    <a:lnTo>
                      <a:pt x="407" y="21"/>
                    </a:lnTo>
                    <a:lnTo>
                      <a:pt x="411" y="17"/>
                    </a:lnTo>
                    <a:lnTo>
                      <a:pt x="411" y="8"/>
                    </a:lnTo>
                    <a:lnTo>
                      <a:pt x="418" y="0"/>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90"/>
              <p:cNvSpPr>
                <a:spLocks/>
              </p:cNvSpPr>
              <p:nvPr/>
            </p:nvSpPr>
            <p:spPr bwMode="auto">
              <a:xfrm>
                <a:off x="2652713" y="3438525"/>
                <a:ext cx="479425" cy="1250950"/>
              </a:xfrm>
              <a:custGeom>
                <a:avLst/>
                <a:gdLst/>
                <a:ahLst/>
                <a:cxnLst>
                  <a:cxn ang="0">
                    <a:pos x="7" y="771"/>
                  </a:cxn>
                  <a:cxn ang="0">
                    <a:pos x="11" y="753"/>
                  </a:cxn>
                  <a:cxn ang="0">
                    <a:pos x="18" y="736"/>
                  </a:cxn>
                  <a:cxn ang="0">
                    <a:pos x="21" y="723"/>
                  </a:cxn>
                  <a:cxn ang="0">
                    <a:pos x="32" y="702"/>
                  </a:cxn>
                  <a:cxn ang="0">
                    <a:pos x="36" y="685"/>
                  </a:cxn>
                  <a:cxn ang="0">
                    <a:pos x="47" y="663"/>
                  </a:cxn>
                  <a:cxn ang="0">
                    <a:pos x="54" y="629"/>
                  </a:cxn>
                  <a:cxn ang="0">
                    <a:pos x="65" y="608"/>
                  </a:cxn>
                  <a:cxn ang="0">
                    <a:pos x="72" y="582"/>
                  </a:cxn>
                  <a:cxn ang="0">
                    <a:pos x="79" y="565"/>
                  </a:cxn>
                  <a:cxn ang="0">
                    <a:pos x="83" y="548"/>
                  </a:cxn>
                  <a:cxn ang="0">
                    <a:pos x="90" y="535"/>
                  </a:cxn>
                  <a:cxn ang="0">
                    <a:pos x="93" y="518"/>
                  </a:cxn>
                  <a:cxn ang="0">
                    <a:pos x="101" y="501"/>
                  </a:cxn>
                  <a:cxn ang="0">
                    <a:pos x="104" y="484"/>
                  </a:cxn>
                  <a:cxn ang="0">
                    <a:pos x="111" y="471"/>
                  </a:cxn>
                  <a:cxn ang="0">
                    <a:pos x="119" y="441"/>
                  </a:cxn>
                  <a:cxn ang="0">
                    <a:pos x="126" y="428"/>
                  </a:cxn>
                  <a:cxn ang="0">
                    <a:pos x="129" y="411"/>
                  </a:cxn>
                  <a:cxn ang="0">
                    <a:pos x="140" y="390"/>
                  </a:cxn>
                  <a:cxn ang="0">
                    <a:pos x="144" y="368"/>
                  </a:cxn>
                  <a:cxn ang="0">
                    <a:pos x="151" y="355"/>
                  </a:cxn>
                  <a:cxn ang="0">
                    <a:pos x="155" y="338"/>
                  </a:cxn>
                  <a:cxn ang="0">
                    <a:pos x="162" y="325"/>
                  </a:cxn>
                  <a:cxn ang="0">
                    <a:pos x="169" y="295"/>
                  </a:cxn>
                  <a:cxn ang="0">
                    <a:pos x="180" y="274"/>
                  </a:cxn>
                  <a:cxn ang="0">
                    <a:pos x="183" y="261"/>
                  </a:cxn>
                  <a:cxn ang="0">
                    <a:pos x="191" y="244"/>
                  </a:cxn>
                  <a:cxn ang="0">
                    <a:pos x="194" y="227"/>
                  </a:cxn>
                  <a:cxn ang="0">
                    <a:pos x="201" y="210"/>
                  </a:cxn>
                  <a:cxn ang="0">
                    <a:pos x="212" y="188"/>
                  </a:cxn>
                  <a:cxn ang="0">
                    <a:pos x="216" y="175"/>
                  </a:cxn>
                  <a:cxn ang="0">
                    <a:pos x="223" y="163"/>
                  </a:cxn>
                  <a:cxn ang="0">
                    <a:pos x="227" y="146"/>
                  </a:cxn>
                  <a:cxn ang="0">
                    <a:pos x="237" y="128"/>
                  </a:cxn>
                  <a:cxn ang="0">
                    <a:pos x="241" y="116"/>
                  </a:cxn>
                  <a:cxn ang="0">
                    <a:pos x="255" y="90"/>
                  </a:cxn>
                  <a:cxn ang="0">
                    <a:pos x="263" y="73"/>
                  </a:cxn>
                  <a:cxn ang="0">
                    <a:pos x="270" y="51"/>
                  </a:cxn>
                  <a:cxn ang="0">
                    <a:pos x="281" y="34"/>
                  </a:cxn>
                  <a:cxn ang="0">
                    <a:pos x="291" y="13"/>
                  </a:cxn>
                </a:cxnLst>
                <a:rect l="0" t="0" r="r" b="b"/>
                <a:pathLst>
                  <a:path w="302" h="788">
                    <a:moveTo>
                      <a:pt x="0" y="788"/>
                    </a:moveTo>
                    <a:lnTo>
                      <a:pt x="0" y="779"/>
                    </a:lnTo>
                    <a:lnTo>
                      <a:pt x="7" y="771"/>
                    </a:lnTo>
                    <a:lnTo>
                      <a:pt x="7" y="762"/>
                    </a:lnTo>
                    <a:lnTo>
                      <a:pt x="11" y="758"/>
                    </a:lnTo>
                    <a:lnTo>
                      <a:pt x="11" y="753"/>
                    </a:lnTo>
                    <a:lnTo>
                      <a:pt x="14" y="749"/>
                    </a:lnTo>
                    <a:lnTo>
                      <a:pt x="14" y="741"/>
                    </a:lnTo>
                    <a:lnTo>
                      <a:pt x="18" y="736"/>
                    </a:lnTo>
                    <a:lnTo>
                      <a:pt x="18" y="732"/>
                    </a:lnTo>
                    <a:lnTo>
                      <a:pt x="21" y="728"/>
                    </a:lnTo>
                    <a:lnTo>
                      <a:pt x="21" y="723"/>
                    </a:lnTo>
                    <a:lnTo>
                      <a:pt x="25" y="719"/>
                    </a:lnTo>
                    <a:lnTo>
                      <a:pt x="25" y="711"/>
                    </a:lnTo>
                    <a:lnTo>
                      <a:pt x="32" y="702"/>
                    </a:lnTo>
                    <a:lnTo>
                      <a:pt x="32" y="693"/>
                    </a:lnTo>
                    <a:lnTo>
                      <a:pt x="36" y="689"/>
                    </a:lnTo>
                    <a:lnTo>
                      <a:pt x="36" y="685"/>
                    </a:lnTo>
                    <a:lnTo>
                      <a:pt x="39" y="681"/>
                    </a:lnTo>
                    <a:lnTo>
                      <a:pt x="39" y="672"/>
                    </a:lnTo>
                    <a:lnTo>
                      <a:pt x="47" y="663"/>
                    </a:lnTo>
                    <a:lnTo>
                      <a:pt x="47" y="651"/>
                    </a:lnTo>
                    <a:lnTo>
                      <a:pt x="54" y="642"/>
                    </a:lnTo>
                    <a:lnTo>
                      <a:pt x="54" y="629"/>
                    </a:lnTo>
                    <a:lnTo>
                      <a:pt x="61" y="621"/>
                    </a:lnTo>
                    <a:lnTo>
                      <a:pt x="61" y="612"/>
                    </a:lnTo>
                    <a:lnTo>
                      <a:pt x="65" y="608"/>
                    </a:lnTo>
                    <a:lnTo>
                      <a:pt x="65" y="599"/>
                    </a:lnTo>
                    <a:lnTo>
                      <a:pt x="72" y="591"/>
                    </a:lnTo>
                    <a:lnTo>
                      <a:pt x="72" y="582"/>
                    </a:lnTo>
                    <a:lnTo>
                      <a:pt x="75" y="578"/>
                    </a:lnTo>
                    <a:lnTo>
                      <a:pt x="75" y="569"/>
                    </a:lnTo>
                    <a:lnTo>
                      <a:pt x="79" y="565"/>
                    </a:lnTo>
                    <a:lnTo>
                      <a:pt x="79" y="561"/>
                    </a:lnTo>
                    <a:lnTo>
                      <a:pt x="83" y="556"/>
                    </a:lnTo>
                    <a:lnTo>
                      <a:pt x="83" y="548"/>
                    </a:lnTo>
                    <a:lnTo>
                      <a:pt x="86" y="544"/>
                    </a:lnTo>
                    <a:lnTo>
                      <a:pt x="86" y="539"/>
                    </a:lnTo>
                    <a:lnTo>
                      <a:pt x="90" y="535"/>
                    </a:lnTo>
                    <a:lnTo>
                      <a:pt x="90" y="527"/>
                    </a:lnTo>
                    <a:lnTo>
                      <a:pt x="93" y="522"/>
                    </a:lnTo>
                    <a:lnTo>
                      <a:pt x="93" y="518"/>
                    </a:lnTo>
                    <a:lnTo>
                      <a:pt x="97" y="514"/>
                    </a:lnTo>
                    <a:lnTo>
                      <a:pt x="97" y="505"/>
                    </a:lnTo>
                    <a:lnTo>
                      <a:pt x="101" y="501"/>
                    </a:lnTo>
                    <a:lnTo>
                      <a:pt x="101" y="497"/>
                    </a:lnTo>
                    <a:lnTo>
                      <a:pt x="104" y="492"/>
                    </a:lnTo>
                    <a:lnTo>
                      <a:pt x="104" y="484"/>
                    </a:lnTo>
                    <a:lnTo>
                      <a:pt x="108" y="479"/>
                    </a:lnTo>
                    <a:lnTo>
                      <a:pt x="108" y="475"/>
                    </a:lnTo>
                    <a:lnTo>
                      <a:pt x="111" y="471"/>
                    </a:lnTo>
                    <a:lnTo>
                      <a:pt x="111" y="462"/>
                    </a:lnTo>
                    <a:lnTo>
                      <a:pt x="119" y="454"/>
                    </a:lnTo>
                    <a:lnTo>
                      <a:pt x="119" y="441"/>
                    </a:lnTo>
                    <a:lnTo>
                      <a:pt x="122" y="437"/>
                    </a:lnTo>
                    <a:lnTo>
                      <a:pt x="122" y="432"/>
                    </a:lnTo>
                    <a:lnTo>
                      <a:pt x="126" y="428"/>
                    </a:lnTo>
                    <a:lnTo>
                      <a:pt x="126" y="424"/>
                    </a:lnTo>
                    <a:lnTo>
                      <a:pt x="129" y="419"/>
                    </a:lnTo>
                    <a:lnTo>
                      <a:pt x="129" y="411"/>
                    </a:lnTo>
                    <a:lnTo>
                      <a:pt x="133" y="407"/>
                    </a:lnTo>
                    <a:lnTo>
                      <a:pt x="133" y="398"/>
                    </a:lnTo>
                    <a:lnTo>
                      <a:pt x="140" y="390"/>
                    </a:lnTo>
                    <a:lnTo>
                      <a:pt x="140" y="381"/>
                    </a:lnTo>
                    <a:lnTo>
                      <a:pt x="144" y="377"/>
                    </a:lnTo>
                    <a:lnTo>
                      <a:pt x="144" y="368"/>
                    </a:lnTo>
                    <a:lnTo>
                      <a:pt x="147" y="364"/>
                    </a:lnTo>
                    <a:lnTo>
                      <a:pt x="147" y="360"/>
                    </a:lnTo>
                    <a:lnTo>
                      <a:pt x="151" y="355"/>
                    </a:lnTo>
                    <a:lnTo>
                      <a:pt x="151" y="351"/>
                    </a:lnTo>
                    <a:lnTo>
                      <a:pt x="155" y="347"/>
                    </a:lnTo>
                    <a:lnTo>
                      <a:pt x="155" y="338"/>
                    </a:lnTo>
                    <a:lnTo>
                      <a:pt x="158" y="334"/>
                    </a:lnTo>
                    <a:lnTo>
                      <a:pt x="158" y="330"/>
                    </a:lnTo>
                    <a:lnTo>
                      <a:pt x="162" y="325"/>
                    </a:lnTo>
                    <a:lnTo>
                      <a:pt x="162" y="317"/>
                    </a:lnTo>
                    <a:lnTo>
                      <a:pt x="169" y="308"/>
                    </a:lnTo>
                    <a:lnTo>
                      <a:pt x="169" y="295"/>
                    </a:lnTo>
                    <a:lnTo>
                      <a:pt x="176" y="287"/>
                    </a:lnTo>
                    <a:lnTo>
                      <a:pt x="176" y="278"/>
                    </a:lnTo>
                    <a:lnTo>
                      <a:pt x="180" y="274"/>
                    </a:lnTo>
                    <a:lnTo>
                      <a:pt x="180" y="270"/>
                    </a:lnTo>
                    <a:lnTo>
                      <a:pt x="183" y="265"/>
                    </a:lnTo>
                    <a:lnTo>
                      <a:pt x="183" y="261"/>
                    </a:lnTo>
                    <a:lnTo>
                      <a:pt x="187" y="257"/>
                    </a:lnTo>
                    <a:lnTo>
                      <a:pt x="187" y="248"/>
                    </a:lnTo>
                    <a:lnTo>
                      <a:pt x="191" y="244"/>
                    </a:lnTo>
                    <a:lnTo>
                      <a:pt x="191" y="240"/>
                    </a:lnTo>
                    <a:lnTo>
                      <a:pt x="194" y="235"/>
                    </a:lnTo>
                    <a:lnTo>
                      <a:pt x="194" y="227"/>
                    </a:lnTo>
                    <a:lnTo>
                      <a:pt x="198" y="223"/>
                    </a:lnTo>
                    <a:lnTo>
                      <a:pt x="201" y="218"/>
                    </a:lnTo>
                    <a:lnTo>
                      <a:pt x="201" y="210"/>
                    </a:lnTo>
                    <a:lnTo>
                      <a:pt x="209" y="201"/>
                    </a:lnTo>
                    <a:lnTo>
                      <a:pt x="209" y="193"/>
                    </a:lnTo>
                    <a:lnTo>
                      <a:pt x="212" y="188"/>
                    </a:lnTo>
                    <a:lnTo>
                      <a:pt x="212" y="184"/>
                    </a:lnTo>
                    <a:lnTo>
                      <a:pt x="216" y="180"/>
                    </a:lnTo>
                    <a:lnTo>
                      <a:pt x="216" y="175"/>
                    </a:lnTo>
                    <a:lnTo>
                      <a:pt x="219" y="171"/>
                    </a:lnTo>
                    <a:lnTo>
                      <a:pt x="219" y="167"/>
                    </a:lnTo>
                    <a:lnTo>
                      <a:pt x="223" y="163"/>
                    </a:lnTo>
                    <a:lnTo>
                      <a:pt x="223" y="158"/>
                    </a:lnTo>
                    <a:lnTo>
                      <a:pt x="227" y="154"/>
                    </a:lnTo>
                    <a:lnTo>
                      <a:pt x="227" y="146"/>
                    </a:lnTo>
                    <a:lnTo>
                      <a:pt x="234" y="137"/>
                    </a:lnTo>
                    <a:lnTo>
                      <a:pt x="234" y="133"/>
                    </a:lnTo>
                    <a:lnTo>
                      <a:pt x="237" y="128"/>
                    </a:lnTo>
                    <a:lnTo>
                      <a:pt x="237" y="124"/>
                    </a:lnTo>
                    <a:lnTo>
                      <a:pt x="241" y="120"/>
                    </a:lnTo>
                    <a:lnTo>
                      <a:pt x="241" y="116"/>
                    </a:lnTo>
                    <a:lnTo>
                      <a:pt x="248" y="107"/>
                    </a:lnTo>
                    <a:lnTo>
                      <a:pt x="248" y="98"/>
                    </a:lnTo>
                    <a:lnTo>
                      <a:pt x="255" y="90"/>
                    </a:lnTo>
                    <a:lnTo>
                      <a:pt x="255" y="81"/>
                    </a:lnTo>
                    <a:lnTo>
                      <a:pt x="259" y="77"/>
                    </a:lnTo>
                    <a:lnTo>
                      <a:pt x="263" y="73"/>
                    </a:lnTo>
                    <a:lnTo>
                      <a:pt x="263" y="68"/>
                    </a:lnTo>
                    <a:lnTo>
                      <a:pt x="270" y="60"/>
                    </a:lnTo>
                    <a:lnTo>
                      <a:pt x="270" y="51"/>
                    </a:lnTo>
                    <a:lnTo>
                      <a:pt x="273" y="47"/>
                    </a:lnTo>
                    <a:lnTo>
                      <a:pt x="281" y="38"/>
                    </a:lnTo>
                    <a:lnTo>
                      <a:pt x="281" y="34"/>
                    </a:lnTo>
                    <a:lnTo>
                      <a:pt x="288" y="26"/>
                    </a:lnTo>
                    <a:lnTo>
                      <a:pt x="288" y="17"/>
                    </a:lnTo>
                    <a:lnTo>
                      <a:pt x="291" y="13"/>
                    </a:lnTo>
                    <a:lnTo>
                      <a:pt x="295" y="9"/>
                    </a:lnTo>
                    <a:lnTo>
                      <a:pt x="302" y="0"/>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91"/>
              <p:cNvSpPr>
                <a:spLocks/>
              </p:cNvSpPr>
              <p:nvPr/>
            </p:nvSpPr>
            <p:spPr bwMode="auto">
              <a:xfrm>
                <a:off x="3132138" y="3281363"/>
                <a:ext cx="646113" cy="822325"/>
              </a:xfrm>
              <a:custGeom>
                <a:avLst/>
                <a:gdLst/>
                <a:ahLst/>
                <a:cxnLst>
                  <a:cxn ang="0">
                    <a:pos x="4" y="90"/>
                  </a:cxn>
                  <a:cxn ang="0">
                    <a:pos x="15" y="73"/>
                  </a:cxn>
                  <a:cxn ang="0">
                    <a:pos x="25" y="56"/>
                  </a:cxn>
                  <a:cxn ang="0">
                    <a:pos x="36" y="43"/>
                  </a:cxn>
                  <a:cxn ang="0">
                    <a:pos x="47" y="35"/>
                  </a:cxn>
                  <a:cxn ang="0">
                    <a:pos x="58" y="22"/>
                  </a:cxn>
                  <a:cxn ang="0">
                    <a:pos x="69" y="13"/>
                  </a:cxn>
                  <a:cxn ang="0">
                    <a:pos x="80" y="9"/>
                  </a:cxn>
                  <a:cxn ang="0">
                    <a:pos x="90" y="5"/>
                  </a:cxn>
                  <a:cxn ang="0">
                    <a:pos x="101" y="0"/>
                  </a:cxn>
                  <a:cxn ang="0">
                    <a:pos x="112" y="0"/>
                  </a:cxn>
                  <a:cxn ang="0">
                    <a:pos x="123" y="0"/>
                  </a:cxn>
                  <a:cxn ang="0">
                    <a:pos x="134" y="0"/>
                  </a:cxn>
                  <a:cxn ang="0">
                    <a:pos x="144" y="5"/>
                  </a:cxn>
                  <a:cxn ang="0">
                    <a:pos x="155" y="9"/>
                  </a:cxn>
                  <a:cxn ang="0">
                    <a:pos x="166" y="18"/>
                  </a:cxn>
                  <a:cxn ang="0">
                    <a:pos x="177" y="26"/>
                  </a:cxn>
                  <a:cxn ang="0">
                    <a:pos x="188" y="35"/>
                  </a:cxn>
                  <a:cxn ang="0">
                    <a:pos x="198" y="48"/>
                  </a:cxn>
                  <a:cxn ang="0">
                    <a:pos x="209" y="60"/>
                  </a:cxn>
                  <a:cxn ang="0">
                    <a:pos x="224" y="78"/>
                  </a:cxn>
                  <a:cxn ang="0">
                    <a:pos x="234" y="95"/>
                  </a:cxn>
                  <a:cxn ang="0">
                    <a:pos x="245" y="112"/>
                  </a:cxn>
                  <a:cxn ang="0">
                    <a:pos x="252" y="129"/>
                  </a:cxn>
                  <a:cxn ang="0">
                    <a:pos x="267" y="150"/>
                  </a:cxn>
                  <a:cxn ang="0">
                    <a:pos x="278" y="172"/>
                  </a:cxn>
                  <a:cxn ang="0">
                    <a:pos x="285" y="189"/>
                  </a:cxn>
                  <a:cxn ang="0">
                    <a:pos x="288" y="202"/>
                  </a:cxn>
                  <a:cxn ang="0">
                    <a:pos x="303" y="227"/>
                  </a:cxn>
                  <a:cxn ang="0">
                    <a:pos x="310" y="253"/>
                  </a:cxn>
                  <a:cxn ang="0">
                    <a:pos x="321" y="270"/>
                  </a:cxn>
                  <a:cxn ang="0">
                    <a:pos x="324" y="287"/>
                  </a:cxn>
                  <a:cxn ang="0">
                    <a:pos x="332" y="300"/>
                  </a:cxn>
                  <a:cxn ang="0">
                    <a:pos x="339" y="326"/>
                  </a:cxn>
                  <a:cxn ang="0">
                    <a:pos x="346" y="339"/>
                  </a:cxn>
                  <a:cxn ang="0">
                    <a:pos x="353" y="364"/>
                  </a:cxn>
                  <a:cxn ang="0">
                    <a:pos x="360" y="377"/>
                  </a:cxn>
                  <a:cxn ang="0">
                    <a:pos x="368" y="403"/>
                  </a:cxn>
                  <a:cxn ang="0">
                    <a:pos x="378" y="424"/>
                  </a:cxn>
                  <a:cxn ang="0">
                    <a:pos x="382" y="446"/>
                  </a:cxn>
                  <a:cxn ang="0">
                    <a:pos x="396" y="476"/>
                  </a:cxn>
                  <a:cxn ang="0">
                    <a:pos x="404" y="506"/>
                  </a:cxn>
                </a:cxnLst>
                <a:rect l="0" t="0" r="r" b="b"/>
                <a:pathLst>
                  <a:path w="407" h="518">
                    <a:moveTo>
                      <a:pt x="0" y="99"/>
                    </a:moveTo>
                    <a:lnTo>
                      <a:pt x="0" y="95"/>
                    </a:lnTo>
                    <a:lnTo>
                      <a:pt x="4" y="90"/>
                    </a:lnTo>
                    <a:lnTo>
                      <a:pt x="11" y="82"/>
                    </a:lnTo>
                    <a:lnTo>
                      <a:pt x="11" y="78"/>
                    </a:lnTo>
                    <a:lnTo>
                      <a:pt x="15" y="73"/>
                    </a:lnTo>
                    <a:lnTo>
                      <a:pt x="18" y="69"/>
                    </a:lnTo>
                    <a:lnTo>
                      <a:pt x="25" y="60"/>
                    </a:lnTo>
                    <a:lnTo>
                      <a:pt x="25" y="56"/>
                    </a:lnTo>
                    <a:lnTo>
                      <a:pt x="29" y="52"/>
                    </a:lnTo>
                    <a:lnTo>
                      <a:pt x="33" y="48"/>
                    </a:lnTo>
                    <a:lnTo>
                      <a:pt x="36" y="43"/>
                    </a:lnTo>
                    <a:lnTo>
                      <a:pt x="40" y="39"/>
                    </a:lnTo>
                    <a:lnTo>
                      <a:pt x="44" y="35"/>
                    </a:lnTo>
                    <a:lnTo>
                      <a:pt x="47" y="35"/>
                    </a:lnTo>
                    <a:lnTo>
                      <a:pt x="51" y="30"/>
                    </a:lnTo>
                    <a:lnTo>
                      <a:pt x="54" y="26"/>
                    </a:lnTo>
                    <a:lnTo>
                      <a:pt x="58" y="22"/>
                    </a:lnTo>
                    <a:lnTo>
                      <a:pt x="62" y="22"/>
                    </a:lnTo>
                    <a:lnTo>
                      <a:pt x="65" y="18"/>
                    </a:lnTo>
                    <a:lnTo>
                      <a:pt x="69" y="13"/>
                    </a:lnTo>
                    <a:lnTo>
                      <a:pt x="72" y="13"/>
                    </a:lnTo>
                    <a:lnTo>
                      <a:pt x="76" y="9"/>
                    </a:lnTo>
                    <a:lnTo>
                      <a:pt x="80" y="9"/>
                    </a:lnTo>
                    <a:lnTo>
                      <a:pt x="83" y="5"/>
                    </a:lnTo>
                    <a:lnTo>
                      <a:pt x="87" y="5"/>
                    </a:lnTo>
                    <a:lnTo>
                      <a:pt x="90" y="5"/>
                    </a:lnTo>
                    <a:lnTo>
                      <a:pt x="94" y="0"/>
                    </a:lnTo>
                    <a:lnTo>
                      <a:pt x="98" y="0"/>
                    </a:lnTo>
                    <a:lnTo>
                      <a:pt x="101" y="0"/>
                    </a:lnTo>
                    <a:lnTo>
                      <a:pt x="105" y="0"/>
                    </a:lnTo>
                    <a:lnTo>
                      <a:pt x="108" y="0"/>
                    </a:lnTo>
                    <a:lnTo>
                      <a:pt x="112" y="0"/>
                    </a:lnTo>
                    <a:lnTo>
                      <a:pt x="116" y="0"/>
                    </a:lnTo>
                    <a:lnTo>
                      <a:pt x="119" y="0"/>
                    </a:lnTo>
                    <a:lnTo>
                      <a:pt x="123" y="0"/>
                    </a:lnTo>
                    <a:lnTo>
                      <a:pt x="126" y="0"/>
                    </a:lnTo>
                    <a:lnTo>
                      <a:pt x="130" y="0"/>
                    </a:lnTo>
                    <a:lnTo>
                      <a:pt x="134" y="0"/>
                    </a:lnTo>
                    <a:lnTo>
                      <a:pt x="137" y="0"/>
                    </a:lnTo>
                    <a:lnTo>
                      <a:pt x="141" y="5"/>
                    </a:lnTo>
                    <a:lnTo>
                      <a:pt x="144" y="5"/>
                    </a:lnTo>
                    <a:lnTo>
                      <a:pt x="148" y="5"/>
                    </a:lnTo>
                    <a:lnTo>
                      <a:pt x="152" y="9"/>
                    </a:lnTo>
                    <a:lnTo>
                      <a:pt x="155" y="9"/>
                    </a:lnTo>
                    <a:lnTo>
                      <a:pt x="159" y="13"/>
                    </a:lnTo>
                    <a:lnTo>
                      <a:pt x="162" y="13"/>
                    </a:lnTo>
                    <a:lnTo>
                      <a:pt x="166" y="18"/>
                    </a:lnTo>
                    <a:lnTo>
                      <a:pt x="170" y="18"/>
                    </a:lnTo>
                    <a:lnTo>
                      <a:pt x="173" y="22"/>
                    </a:lnTo>
                    <a:lnTo>
                      <a:pt x="177" y="26"/>
                    </a:lnTo>
                    <a:lnTo>
                      <a:pt x="180" y="30"/>
                    </a:lnTo>
                    <a:lnTo>
                      <a:pt x="184" y="30"/>
                    </a:lnTo>
                    <a:lnTo>
                      <a:pt x="188" y="35"/>
                    </a:lnTo>
                    <a:lnTo>
                      <a:pt x="191" y="39"/>
                    </a:lnTo>
                    <a:lnTo>
                      <a:pt x="195" y="43"/>
                    </a:lnTo>
                    <a:lnTo>
                      <a:pt x="198" y="48"/>
                    </a:lnTo>
                    <a:lnTo>
                      <a:pt x="202" y="52"/>
                    </a:lnTo>
                    <a:lnTo>
                      <a:pt x="206" y="56"/>
                    </a:lnTo>
                    <a:lnTo>
                      <a:pt x="209" y="60"/>
                    </a:lnTo>
                    <a:lnTo>
                      <a:pt x="213" y="65"/>
                    </a:lnTo>
                    <a:lnTo>
                      <a:pt x="216" y="69"/>
                    </a:lnTo>
                    <a:lnTo>
                      <a:pt x="224" y="78"/>
                    </a:lnTo>
                    <a:lnTo>
                      <a:pt x="224" y="82"/>
                    </a:lnTo>
                    <a:lnTo>
                      <a:pt x="227" y="86"/>
                    </a:lnTo>
                    <a:lnTo>
                      <a:pt x="234" y="95"/>
                    </a:lnTo>
                    <a:lnTo>
                      <a:pt x="234" y="99"/>
                    </a:lnTo>
                    <a:lnTo>
                      <a:pt x="238" y="103"/>
                    </a:lnTo>
                    <a:lnTo>
                      <a:pt x="245" y="112"/>
                    </a:lnTo>
                    <a:lnTo>
                      <a:pt x="245" y="116"/>
                    </a:lnTo>
                    <a:lnTo>
                      <a:pt x="252" y="125"/>
                    </a:lnTo>
                    <a:lnTo>
                      <a:pt x="252" y="129"/>
                    </a:lnTo>
                    <a:lnTo>
                      <a:pt x="260" y="137"/>
                    </a:lnTo>
                    <a:lnTo>
                      <a:pt x="260" y="142"/>
                    </a:lnTo>
                    <a:lnTo>
                      <a:pt x="267" y="150"/>
                    </a:lnTo>
                    <a:lnTo>
                      <a:pt x="267" y="159"/>
                    </a:lnTo>
                    <a:lnTo>
                      <a:pt x="270" y="163"/>
                    </a:lnTo>
                    <a:lnTo>
                      <a:pt x="278" y="172"/>
                    </a:lnTo>
                    <a:lnTo>
                      <a:pt x="278" y="180"/>
                    </a:lnTo>
                    <a:lnTo>
                      <a:pt x="281" y="185"/>
                    </a:lnTo>
                    <a:lnTo>
                      <a:pt x="285" y="189"/>
                    </a:lnTo>
                    <a:lnTo>
                      <a:pt x="285" y="193"/>
                    </a:lnTo>
                    <a:lnTo>
                      <a:pt x="288" y="197"/>
                    </a:lnTo>
                    <a:lnTo>
                      <a:pt x="288" y="202"/>
                    </a:lnTo>
                    <a:lnTo>
                      <a:pt x="296" y="210"/>
                    </a:lnTo>
                    <a:lnTo>
                      <a:pt x="296" y="219"/>
                    </a:lnTo>
                    <a:lnTo>
                      <a:pt x="303" y="227"/>
                    </a:lnTo>
                    <a:lnTo>
                      <a:pt x="303" y="236"/>
                    </a:lnTo>
                    <a:lnTo>
                      <a:pt x="310" y="245"/>
                    </a:lnTo>
                    <a:lnTo>
                      <a:pt x="310" y="253"/>
                    </a:lnTo>
                    <a:lnTo>
                      <a:pt x="314" y="257"/>
                    </a:lnTo>
                    <a:lnTo>
                      <a:pt x="314" y="262"/>
                    </a:lnTo>
                    <a:lnTo>
                      <a:pt x="321" y="270"/>
                    </a:lnTo>
                    <a:lnTo>
                      <a:pt x="321" y="279"/>
                    </a:lnTo>
                    <a:lnTo>
                      <a:pt x="324" y="283"/>
                    </a:lnTo>
                    <a:lnTo>
                      <a:pt x="324" y="287"/>
                    </a:lnTo>
                    <a:lnTo>
                      <a:pt x="328" y="292"/>
                    </a:lnTo>
                    <a:lnTo>
                      <a:pt x="328" y="296"/>
                    </a:lnTo>
                    <a:lnTo>
                      <a:pt x="332" y="300"/>
                    </a:lnTo>
                    <a:lnTo>
                      <a:pt x="332" y="309"/>
                    </a:lnTo>
                    <a:lnTo>
                      <a:pt x="339" y="317"/>
                    </a:lnTo>
                    <a:lnTo>
                      <a:pt x="339" y="326"/>
                    </a:lnTo>
                    <a:lnTo>
                      <a:pt x="342" y="330"/>
                    </a:lnTo>
                    <a:lnTo>
                      <a:pt x="342" y="334"/>
                    </a:lnTo>
                    <a:lnTo>
                      <a:pt x="346" y="339"/>
                    </a:lnTo>
                    <a:lnTo>
                      <a:pt x="346" y="347"/>
                    </a:lnTo>
                    <a:lnTo>
                      <a:pt x="353" y="356"/>
                    </a:lnTo>
                    <a:lnTo>
                      <a:pt x="353" y="364"/>
                    </a:lnTo>
                    <a:lnTo>
                      <a:pt x="357" y="369"/>
                    </a:lnTo>
                    <a:lnTo>
                      <a:pt x="357" y="373"/>
                    </a:lnTo>
                    <a:lnTo>
                      <a:pt x="360" y="377"/>
                    </a:lnTo>
                    <a:lnTo>
                      <a:pt x="360" y="386"/>
                    </a:lnTo>
                    <a:lnTo>
                      <a:pt x="368" y="394"/>
                    </a:lnTo>
                    <a:lnTo>
                      <a:pt x="368" y="403"/>
                    </a:lnTo>
                    <a:lnTo>
                      <a:pt x="371" y="407"/>
                    </a:lnTo>
                    <a:lnTo>
                      <a:pt x="371" y="416"/>
                    </a:lnTo>
                    <a:lnTo>
                      <a:pt x="378" y="424"/>
                    </a:lnTo>
                    <a:lnTo>
                      <a:pt x="378" y="433"/>
                    </a:lnTo>
                    <a:lnTo>
                      <a:pt x="382" y="437"/>
                    </a:lnTo>
                    <a:lnTo>
                      <a:pt x="382" y="446"/>
                    </a:lnTo>
                    <a:lnTo>
                      <a:pt x="389" y="454"/>
                    </a:lnTo>
                    <a:lnTo>
                      <a:pt x="389" y="467"/>
                    </a:lnTo>
                    <a:lnTo>
                      <a:pt x="396" y="476"/>
                    </a:lnTo>
                    <a:lnTo>
                      <a:pt x="396" y="489"/>
                    </a:lnTo>
                    <a:lnTo>
                      <a:pt x="404" y="497"/>
                    </a:lnTo>
                    <a:lnTo>
                      <a:pt x="404" y="506"/>
                    </a:lnTo>
                    <a:lnTo>
                      <a:pt x="407" y="510"/>
                    </a:lnTo>
                    <a:lnTo>
                      <a:pt x="407" y="518"/>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92"/>
              <p:cNvSpPr>
                <a:spLocks/>
              </p:cNvSpPr>
              <p:nvPr/>
            </p:nvSpPr>
            <p:spPr bwMode="auto">
              <a:xfrm>
                <a:off x="3778251" y="4103688"/>
                <a:ext cx="577850" cy="1054100"/>
              </a:xfrm>
              <a:custGeom>
                <a:avLst/>
                <a:gdLst/>
                <a:ahLst/>
                <a:cxnLst>
                  <a:cxn ang="0">
                    <a:pos x="4" y="9"/>
                  </a:cxn>
                  <a:cxn ang="0">
                    <a:pos x="11" y="26"/>
                  </a:cxn>
                  <a:cxn ang="0">
                    <a:pos x="15" y="39"/>
                  </a:cxn>
                  <a:cxn ang="0">
                    <a:pos x="22" y="56"/>
                  </a:cxn>
                  <a:cxn ang="0">
                    <a:pos x="29" y="82"/>
                  </a:cxn>
                  <a:cxn ang="0">
                    <a:pos x="36" y="99"/>
                  </a:cxn>
                  <a:cxn ang="0">
                    <a:pos x="43" y="125"/>
                  </a:cxn>
                  <a:cxn ang="0">
                    <a:pos x="51" y="142"/>
                  </a:cxn>
                  <a:cxn ang="0">
                    <a:pos x="54" y="159"/>
                  </a:cxn>
                  <a:cxn ang="0">
                    <a:pos x="61" y="172"/>
                  </a:cxn>
                  <a:cxn ang="0">
                    <a:pos x="69" y="202"/>
                  </a:cxn>
                  <a:cxn ang="0">
                    <a:pos x="79" y="223"/>
                  </a:cxn>
                  <a:cxn ang="0">
                    <a:pos x="83" y="240"/>
                  </a:cxn>
                  <a:cxn ang="0">
                    <a:pos x="90" y="253"/>
                  </a:cxn>
                  <a:cxn ang="0">
                    <a:pos x="94" y="270"/>
                  </a:cxn>
                  <a:cxn ang="0">
                    <a:pos x="101" y="283"/>
                  </a:cxn>
                  <a:cxn ang="0">
                    <a:pos x="105" y="300"/>
                  </a:cxn>
                  <a:cxn ang="0">
                    <a:pos x="112" y="313"/>
                  </a:cxn>
                  <a:cxn ang="0">
                    <a:pos x="119" y="339"/>
                  </a:cxn>
                  <a:cxn ang="0">
                    <a:pos x="126" y="352"/>
                  </a:cxn>
                  <a:cxn ang="0">
                    <a:pos x="134" y="377"/>
                  </a:cxn>
                  <a:cxn ang="0">
                    <a:pos x="148" y="403"/>
                  </a:cxn>
                  <a:cxn ang="0">
                    <a:pos x="152" y="420"/>
                  </a:cxn>
                  <a:cxn ang="0">
                    <a:pos x="166" y="446"/>
                  </a:cxn>
                  <a:cxn ang="0">
                    <a:pos x="173" y="471"/>
                  </a:cxn>
                  <a:cxn ang="0">
                    <a:pos x="188" y="493"/>
                  </a:cxn>
                  <a:cxn ang="0">
                    <a:pos x="198" y="514"/>
                  </a:cxn>
                  <a:cxn ang="0">
                    <a:pos x="209" y="536"/>
                  </a:cxn>
                  <a:cxn ang="0">
                    <a:pos x="216" y="553"/>
                  </a:cxn>
                  <a:cxn ang="0">
                    <a:pos x="231" y="574"/>
                  </a:cxn>
                  <a:cxn ang="0">
                    <a:pos x="238" y="587"/>
                  </a:cxn>
                  <a:cxn ang="0">
                    <a:pos x="249" y="604"/>
                  </a:cxn>
                  <a:cxn ang="0">
                    <a:pos x="260" y="617"/>
                  </a:cxn>
                  <a:cxn ang="0">
                    <a:pos x="270" y="630"/>
                  </a:cxn>
                  <a:cxn ang="0">
                    <a:pos x="281" y="638"/>
                  </a:cxn>
                  <a:cxn ang="0">
                    <a:pos x="292" y="647"/>
                  </a:cxn>
                  <a:cxn ang="0">
                    <a:pos x="303" y="655"/>
                  </a:cxn>
                  <a:cxn ang="0">
                    <a:pos x="314" y="660"/>
                  </a:cxn>
                  <a:cxn ang="0">
                    <a:pos x="324" y="664"/>
                  </a:cxn>
                  <a:cxn ang="0">
                    <a:pos x="335" y="664"/>
                  </a:cxn>
                  <a:cxn ang="0">
                    <a:pos x="346" y="664"/>
                  </a:cxn>
                  <a:cxn ang="0">
                    <a:pos x="357" y="664"/>
                  </a:cxn>
                </a:cxnLst>
                <a:rect l="0" t="0" r="r" b="b"/>
                <a:pathLst>
                  <a:path w="364" h="664">
                    <a:moveTo>
                      <a:pt x="0" y="0"/>
                    </a:moveTo>
                    <a:lnTo>
                      <a:pt x="4" y="5"/>
                    </a:lnTo>
                    <a:lnTo>
                      <a:pt x="4" y="9"/>
                    </a:lnTo>
                    <a:lnTo>
                      <a:pt x="7" y="13"/>
                    </a:lnTo>
                    <a:lnTo>
                      <a:pt x="7" y="22"/>
                    </a:lnTo>
                    <a:lnTo>
                      <a:pt x="11" y="26"/>
                    </a:lnTo>
                    <a:lnTo>
                      <a:pt x="11" y="30"/>
                    </a:lnTo>
                    <a:lnTo>
                      <a:pt x="15" y="35"/>
                    </a:lnTo>
                    <a:lnTo>
                      <a:pt x="15" y="39"/>
                    </a:lnTo>
                    <a:lnTo>
                      <a:pt x="18" y="43"/>
                    </a:lnTo>
                    <a:lnTo>
                      <a:pt x="18" y="52"/>
                    </a:lnTo>
                    <a:lnTo>
                      <a:pt x="22" y="56"/>
                    </a:lnTo>
                    <a:lnTo>
                      <a:pt x="22" y="65"/>
                    </a:lnTo>
                    <a:lnTo>
                      <a:pt x="29" y="73"/>
                    </a:lnTo>
                    <a:lnTo>
                      <a:pt x="29" y="82"/>
                    </a:lnTo>
                    <a:lnTo>
                      <a:pt x="33" y="86"/>
                    </a:lnTo>
                    <a:lnTo>
                      <a:pt x="33" y="95"/>
                    </a:lnTo>
                    <a:lnTo>
                      <a:pt x="36" y="99"/>
                    </a:lnTo>
                    <a:lnTo>
                      <a:pt x="36" y="108"/>
                    </a:lnTo>
                    <a:lnTo>
                      <a:pt x="43" y="116"/>
                    </a:lnTo>
                    <a:lnTo>
                      <a:pt x="43" y="125"/>
                    </a:lnTo>
                    <a:lnTo>
                      <a:pt x="47" y="129"/>
                    </a:lnTo>
                    <a:lnTo>
                      <a:pt x="47" y="137"/>
                    </a:lnTo>
                    <a:lnTo>
                      <a:pt x="51" y="142"/>
                    </a:lnTo>
                    <a:lnTo>
                      <a:pt x="51" y="146"/>
                    </a:lnTo>
                    <a:lnTo>
                      <a:pt x="54" y="150"/>
                    </a:lnTo>
                    <a:lnTo>
                      <a:pt x="54" y="159"/>
                    </a:lnTo>
                    <a:lnTo>
                      <a:pt x="58" y="163"/>
                    </a:lnTo>
                    <a:lnTo>
                      <a:pt x="58" y="167"/>
                    </a:lnTo>
                    <a:lnTo>
                      <a:pt x="61" y="172"/>
                    </a:lnTo>
                    <a:lnTo>
                      <a:pt x="61" y="180"/>
                    </a:lnTo>
                    <a:lnTo>
                      <a:pt x="69" y="189"/>
                    </a:lnTo>
                    <a:lnTo>
                      <a:pt x="69" y="202"/>
                    </a:lnTo>
                    <a:lnTo>
                      <a:pt x="76" y="210"/>
                    </a:lnTo>
                    <a:lnTo>
                      <a:pt x="76" y="219"/>
                    </a:lnTo>
                    <a:lnTo>
                      <a:pt x="79" y="223"/>
                    </a:lnTo>
                    <a:lnTo>
                      <a:pt x="79" y="232"/>
                    </a:lnTo>
                    <a:lnTo>
                      <a:pt x="83" y="236"/>
                    </a:lnTo>
                    <a:lnTo>
                      <a:pt x="83" y="240"/>
                    </a:lnTo>
                    <a:lnTo>
                      <a:pt x="87" y="244"/>
                    </a:lnTo>
                    <a:lnTo>
                      <a:pt x="87" y="249"/>
                    </a:lnTo>
                    <a:lnTo>
                      <a:pt x="90" y="253"/>
                    </a:lnTo>
                    <a:lnTo>
                      <a:pt x="90" y="262"/>
                    </a:lnTo>
                    <a:lnTo>
                      <a:pt x="94" y="266"/>
                    </a:lnTo>
                    <a:lnTo>
                      <a:pt x="94" y="270"/>
                    </a:lnTo>
                    <a:lnTo>
                      <a:pt x="97" y="274"/>
                    </a:lnTo>
                    <a:lnTo>
                      <a:pt x="97" y="279"/>
                    </a:lnTo>
                    <a:lnTo>
                      <a:pt x="101" y="283"/>
                    </a:lnTo>
                    <a:lnTo>
                      <a:pt x="101" y="292"/>
                    </a:lnTo>
                    <a:lnTo>
                      <a:pt x="105" y="296"/>
                    </a:lnTo>
                    <a:lnTo>
                      <a:pt x="105" y="300"/>
                    </a:lnTo>
                    <a:lnTo>
                      <a:pt x="108" y="304"/>
                    </a:lnTo>
                    <a:lnTo>
                      <a:pt x="108" y="309"/>
                    </a:lnTo>
                    <a:lnTo>
                      <a:pt x="112" y="313"/>
                    </a:lnTo>
                    <a:lnTo>
                      <a:pt x="112" y="322"/>
                    </a:lnTo>
                    <a:lnTo>
                      <a:pt x="119" y="330"/>
                    </a:lnTo>
                    <a:lnTo>
                      <a:pt x="119" y="339"/>
                    </a:lnTo>
                    <a:lnTo>
                      <a:pt x="123" y="343"/>
                    </a:lnTo>
                    <a:lnTo>
                      <a:pt x="123" y="347"/>
                    </a:lnTo>
                    <a:lnTo>
                      <a:pt x="126" y="352"/>
                    </a:lnTo>
                    <a:lnTo>
                      <a:pt x="126" y="360"/>
                    </a:lnTo>
                    <a:lnTo>
                      <a:pt x="134" y="369"/>
                    </a:lnTo>
                    <a:lnTo>
                      <a:pt x="134" y="377"/>
                    </a:lnTo>
                    <a:lnTo>
                      <a:pt x="141" y="386"/>
                    </a:lnTo>
                    <a:lnTo>
                      <a:pt x="141" y="394"/>
                    </a:lnTo>
                    <a:lnTo>
                      <a:pt x="148" y="403"/>
                    </a:lnTo>
                    <a:lnTo>
                      <a:pt x="148" y="411"/>
                    </a:lnTo>
                    <a:lnTo>
                      <a:pt x="152" y="416"/>
                    </a:lnTo>
                    <a:lnTo>
                      <a:pt x="152" y="420"/>
                    </a:lnTo>
                    <a:lnTo>
                      <a:pt x="159" y="429"/>
                    </a:lnTo>
                    <a:lnTo>
                      <a:pt x="159" y="437"/>
                    </a:lnTo>
                    <a:lnTo>
                      <a:pt x="166" y="446"/>
                    </a:lnTo>
                    <a:lnTo>
                      <a:pt x="166" y="454"/>
                    </a:lnTo>
                    <a:lnTo>
                      <a:pt x="173" y="463"/>
                    </a:lnTo>
                    <a:lnTo>
                      <a:pt x="173" y="471"/>
                    </a:lnTo>
                    <a:lnTo>
                      <a:pt x="180" y="480"/>
                    </a:lnTo>
                    <a:lnTo>
                      <a:pt x="180" y="484"/>
                    </a:lnTo>
                    <a:lnTo>
                      <a:pt x="188" y="493"/>
                    </a:lnTo>
                    <a:lnTo>
                      <a:pt x="188" y="501"/>
                    </a:lnTo>
                    <a:lnTo>
                      <a:pt x="191" y="506"/>
                    </a:lnTo>
                    <a:lnTo>
                      <a:pt x="198" y="514"/>
                    </a:lnTo>
                    <a:lnTo>
                      <a:pt x="198" y="523"/>
                    </a:lnTo>
                    <a:lnTo>
                      <a:pt x="202" y="527"/>
                    </a:lnTo>
                    <a:lnTo>
                      <a:pt x="209" y="536"/>
                    </a:lnTo>
                    <a:lnTo>
                      <a:pt x="209" y="544"/>
                    </a:lnTo>
                    <a:lnTo>
                      <a:pt x="213" y="548"/>
                    </a:lnTo>
                    <a:lnTo>
                      <a:pt x="216" y="553"/>
                    </a:lnTo>
                    <a:lnTo>
                      <a:pt x="224" y="561"/>
                    </a:lnTo>
                    <a:lnTo>
                      <a:pt x="224" y="566"/>
                    </a:lnTo>
                    <a:lnTo>
                      <a:pt x="231" y="574"/>
                    </a:lnTo>
                    <a:lnTo>
                      <a:pt x="231" y="578"/>
                    </a:lnTo>
                    <a:lnTo>
                      <a:pt x="234" y="583"/>
                    </a:lnTo>
                    <a:lnTo>
                      <a:pt x="238" y="587"/>
                    </a:lnTo>
                    <a:lnTo>
                      <a:pt x="245" y="596"/>
                    </a:lnTo>
                    <a:lnTo>
                      <a:pt x="245" y="600"/>
                    </a:lnTo>
                    <a:lnTo>
                      <a:pt x="249" y="604"/>
                    </a:lnTo>
                    <a:lnTo>
                      <a:pt x="252" y="608"/>
                    </a:lnTo>
                    <a:lnTo>
                      <a:pt x="256" y="613"/>
                    </a:lnTo>
                    <a:lnTo>
                      <a:pt x="260" y="617"/>
                    </a:lnTo>
                    <a:lnTo>
                      <a:pt x="263" y="621"/>
                    </a:lnTo>
                    <a:lnTo>
                      <a:pt x="267" y="626"/>
                    </a:lnTo>
                    <a:lnTo>
                      <a:pt x="270" y="630"/>
                    </a:lnTo>
                    <a:lnTo>
                      <a:pt x="274" y="634"/>
                    </a:lnTo>
                    <a:lnTo>
                      <a:pt x="278" y="634"/>
                    </a:lnTo>
                    <a:lnTo>
                      <a:pt x="281" y="638"/>
                    </a:lnTo>
                    <a:lnTo>
                      <a:pt x="285" y="643"/>
                    </a:lnTo>
                    <a:lnTo>
                      <a:pt x="288" y="647"/>
                    </a:lnTo>
                    <a:lnTo>
                      <a:pt x="292" y="647"/>
                    </a:lnTo>
                    <a:lnTo>
                      <a:pt x="296" y="651"/>
                    </a:lnTo>
                    <a:lnTo>
                      <a:pt x="299" y="651"/>
                    </a:lnTo>
                    <a:lnTo>
                      <a:pt x="303" y="655"/>
                    </a:lnTo>
                    <a:lnTo>
                      <a:pt x="306" y="655"/>
                    </a:lnTo>
                    <a:lnTo>
                      <a:pt x="310" y="660"/>
                    </a:lnTo>
                    <a:lnTo>
                      <a:pt x="314" y="660"/>
                    </a:lnTo>
                    <a:lnTo>
                      <a:pt x="317" y="660"/>
                    </a:lnTo>
                    <a:lnTo>
                      <a:pt x="321" y="664"/>
                    </a:lnTo>
                    <a:lnTo>
                      <a:pt x="324" y="664"/>
                    </a:lnTo>
                    <a:lnTo>
                      <a:pt x="328" y="664"/>
                    </a:lnTo>
                    <a:lnTo>
                      <a:pt x="332" y="664"/>
                    </a:lnTo>
                    <a:lnTo>
                      <a:pt x="335" y="664"/>
                    </a:lnTo>
                    <a:lnTo>
                      <a:pt x="339" y="664"/>
                    </a:lnTo>
                    <a:lnTo>
                      <a:pt x="342" y="664"/>
                    </a:lnTo>
                    <a:lnTo>
                      <a:pt x="346" y="664"/>
                    </a:lnTo>
                    <a:lnTo>
                      <a:pt x="350" y="664"/>
                    </a:lnTo>
                    <a:lnTo>
                      <a:pt x="353" y="664"/>
                    </a:lnTo>
                    <a:lnTo>
                      <a:pt x="357" y="664"/>
                    </a:lnTo>
                    <a:lnTo>
                      <a:pt x="360" y="664"/>
                    </a:lnTo>
                    <a:lnTo>
                      <a:pt x="364" y="664"/>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93"/>
              <p:cNvSpPr>
                <a:spLocks/>
              </p:cNvSpPr>
              <p:nvPr/>
            </p:nvSpPr>
            <p:spPr bwMode="auto">
              <a:xfrm>
                <a:off x="4356101" y="3948113"/>
                <a:ext cx="566738" cy="1209675"/>
              </a:xfrm>
              <a:custGeom>
                <a:avLst/>
                <a:gdLst/>
                <a:ahLst/>
                <a:cxnLst>
                  <a:cxn ang="0">
                    <a:pos x="7" y="758"/>
                  </a:cxn>
                  <a:cxn ang="0">
                    <a:pos x="18" y="753"/>
                  </a:cxn>
                  <a:cxn ang="0">
                    <a:pos x="29" y="745"/>
                  </a:cxn>
                  <a:cxn ang="0">
                    <a:pos x="40" y="736"/>
                  </a:cxn>
                  <a:cxn ang="0">
                    <a:pos x="50" y="728"/>
                  </a:cxn>
                  <a:cxn ang="0">
                    <a:pos x="61" y="715"/>
                  </a:cxn>
                  <a:cxn ang="0">
                    <a:pos x="72" y="702"/>
                  </a:cxn>
                  <a:cxn ang="0">
                    <a:pos x="83" y="685"/>
                  </a:cxn>
                  <a:cxn ang="0">
                    <a:pos x="94" y="668"/>
                  </a:cxn>
                  <a:cxn ang="0">
                    <a:pos x="104" y="651"/>
                  </a:cxn>
                  <a:cxn ang="0">
                    <a:pos x="115" y="629"/>
                  </a:cxn>
                  <a:cxn ang="0">
                    <a:pos x="126" y="608"/>
                  </a:cxn>
                  <a:cxn ang="0">
                    <a:pos x="137" y="587"/>
                  </a:cxn>
                  <a:cxn ang="0">
                    <a:pos x="151" y="565"/>
                  </a:cxn>
                  <a:cxn ang="0">
                    <a:pos x="158" y="539"/>
                  </a:cxn>
                  <a:cxn ang="0">
                    <a:pos x="169" y="522"/>
                  </a:cxn>
                  <a:cxn ang="0">
                    <a:pos x="176" y="497"/>
                  </a:cxn>
                  <a:cxn ang="0">
                    <a:pos x="187" y="475"/>
                  </a:cxn>
                  <a:cxn ang="0">
                    <a:pos x="194" y="454"/>
                  </a:cxn>
                  <a:cxn ang="0">
                    <a:pos x="205" y="432"/>
                  </a:cxn>
                  <a:cxn ang="0">
                    <a:pos x="209" y="415"/>
                  </a:cxn>
                  <a:cxn ang="0">
                    <a:pos x="216" y="402"/>
                  </a:cxn>
                  <a:cxn ang="0">
                    <a:pos x="220" y="385"/>
                  </a:cxn>
                  <a:cxn ang="0">
                    <a:pos x="230" y="364"/>
                  </a:cxn>
                  <a:cxn ang="0">
                    <a:pos x="234" y="342"/>
                  </a:cxn>
                  <a:cxn ang="0">
                    <a:pos x="245" y="321"/>
                  </a:cxn>
                  <a:cxn ang="0">
                    <a:pos x="252" y="295"/>
                  </a:cxn>
                  <a:cxn ang="0">
                    <a:pos x="263" y="274"/>
                  </a:cxn>
                  <a:cxn ang="0">
                    <a:pos x="267" y="253"/>
                  </a:cxn>
                  <a:cxn ang="0">
                    <a:pos x="277" y="231"/>
                  </a:cxn>
                  <a:cxn ang="0">
                    <a:pos x="281" y="210"/>
                  </a:cxn>
                  <a:cxn ang="0">
                    <a:pos x="288" y="197"/>
                  </a:cxn>
                  <a:cxn ang="0">
                    <a:pos x="292" y="176"/>
                  </a:cxn>
                  <a:cxn ang="0">
                    <a:pos x="303" y="154"/>
                  </a:cxn>
                  <a:cxn ang="0">
                    <a:pos x="306" y="137"/>
                  </a:cxn>
                  <a:cxn ang="0">
                    <a:pos x="313" y="120"/>
                  </a:cxn>
                  <a:cxn ang="0">
                    <a:pos x="317" y="103"/>
                  </a:cxn>
                  <a:cxn ang="0">
                    <a:pos x="328" y="77"/>
                  </a:cxn>
                  <a:cxn ang="0">
                    <a:pos x="331" y="64"/>
                  </a:cxn>
                  <a:cxn ang="0">
                    <a:pos x="339" y="47"/>
                  </a:cxn>
                  <a:cxn ang="0">
                    <a:pos x="342" y="30"/>
                  </a:cxn>
                  <a:cxn ang="0">
                    <a:pos x="349" y="17"/>
                  </a:cxn>
                </a:cxnLst>
                <a:rect l="0" t="0" r="r" b="b"/>
                <a:pathLst>
                  <a:path w="357" h="762">
                    <a:moveTo>
                      <a:pt x="0" y="762"/>
                    </a:moveTo>
                    <a:lnTo>
                      <a:pt x="4" y="758"/>
                    </a:lnTo>
                    <a:lnTo>
                      <a:pt x="7" y="758"/>
                    </a:lnTo>
                    <a:lnTo>
                      <a:pt x="11" y="758"/>
                    </a:lnTo>
                    <a:lnTo>
                      <a:pt x="14" y="753"/>
                    </a:lnTo>
                    <a:lnTo>
                      <a:pt x="18" y="753"/>
                    </a:lnTo>
                    <a:lnTo>
                      <a:pt x="22" y="749"/>
                    </a:lnTo>
                    <a:lnTo>
                      <a:pt x="25" y="749"/>
                    </a:lnTo>
                    <a:lnTo>
                      <a:pt x="29" y="745"/>
                    </a:lnTo>
                    <a:lnTo>
                      <a:pt x="32" y="741"/>
                    </a:lnTo>
                    <a:lnTo>
                      <a:pt x="36" y="741"/>
                    </a:lnTo>
                    <a:lnTo>
                      <a:pt x="40" y="736"/>
                    </a:lnTo>
                    <a:lnTo>
                      <a:pt x="43" y="732"/>
                    </a:lnTo>
                    <a:lnTo>
                      <a:pt x="47" y="728"/>
                    </a:lnTo>
                    <a:lnTo>
                      <a:pt x="50" y="728"/>
                    </a:lnTo>
                    <a:lnTo>
                      <a:pt x="54" y="724"/>
                    </a:lnTo>
                    <a:lnTo>
                      <a:pt x="58" y="719"/>
                    </a:lnTo>
                    <a:lnTo>
                      <a:pt x="61" y="715"/>
                    </a:lnTo>
                    <a:lnTo>
                      <a:pt x="65" y="711"/>
                    </a:lnTo>
                    <a:lnTo>
                      <a:pt x="68" y="706"/>
                    </a:lnTo>
                    <a:lnTo>
                      <a:pt x="72" y="702"/>
                    </a:lnTo>
                    <a:lnTo>
                      <a:pt x="79" y="694"/>
                    </a:lnTo>
                    <a:lnTo>
                      <a:pt x="79" y="689"/>
                    </a:lnTo>
                    <a:lnTo>
                      <a:pt x="83" y="685"/>
                    </a:lnTo>
                    <a:lnTo>
                      <a:pt x="86" y="681"/>
                    </a:lnTo>
                    <a:lnTo>
                      <a:pt x="94" y="672"/>
                    </a:lnTo>
                    <a:lnTo>
                      <a:pt x="94" y="668"/>
                    </a:lnTo>
                    <a:lnTo>
                      <a:pt x="97" y="664"/>
                    </a:lnTo>
                    <a:lnTo>
                      <a:pt x="104" y="655"/>
                    </a:lnTo>
                    <a:lnTo>
                      <a:pt x="104" y="651"/>
                    </a:lnTo>
                    <a:lnTo>
                      <a:pt x="108" y="646"/>
                    </a:lnTo>
                    <a:lnTo>
                      <a:pt x="115" y="638"/>
                    </a:lnTo>
                    <a:lnTo>
                      <a:pt x="115" y="629"/>
                    </a:lnTo>
                    <a:lnTo>
                      <a:pt x="119" y="625"/>
                    </a:lnTo>
                    <a:lnTo>
                      <a:pt x="126" y="616"/>
                    </a:lnTo>
                    <a:lnTo>
                      <a:pt x="126" y="608"/>
                    </a:lnTo>
                    <a:lnTo>
                      <a:pt x="130" y="604"/>
                    </a:lnTo>
                    <a:lnTo>
                      <a:pt x="137" y="595"/>
                    </a:lnTo>
                    <a:lnTo>
                      <a:pt x="137" y="587"/>
                    </a:lnTo>
                    <a:lnTo>
                      <a:pt x="144" y="578"/>
                    </a:lnTo>
                    <a:lnTo>
                      <a:pt x="144" y="574"/>
                    </a:lnTo>
                    <a:lnTo>
                      <a:pt x="151" y="565"/>
                    </a:lnTo>
                    <a:lnTo>
                      <a:pt x="151" y="557"/>
                    </a:lnTo>
                    <a:lnTo>
                      <a:pt x="158" y="548"/>
                    </a:lnTo>
                    <a:lnTo>
                      <a:pt x="158" y="539"/>
                    </a:lnTo>
                    <a:lnTo>
                      <a:pt x="166" y="531"/>
                    </a:lnTo>
                    <a:lnTo>
                      <a:pt x="166" y="527"/>
                    </a:lnTo>
                    <a:lnTo>
                      <a:pt x="169" y="522"/>
                    </a:lnTo>
                    <a:lnTo>
                      <a:pt x="169" y="514"/>
                    </a:lnTo>
                    <a:lnTo>
                      <a:pt x="176" y="505"/>
                    </a:lnTo>
                    <a:lnTo>
                      <a:pt x="176" y="497"/>
                    </a:lnTo>
                    <a:lnTo>
                      <a:pt x="184" y="488"/>
                    </a:lnTo>
                    <a:lnTo>
                      <a:pt x="184" y="479"/>
                    </a:lnTo>
                    <a:lnTo>
                      <a:pt x="187" y="475"/>
                    </a:lnTo>
                    <a:lnTo>
                      <a:pt x="187" y="471"/>
                    </a:lnTo>
                    <a:lnTo>
                      <a:pt x="194" y="462"/>
                    </a:lnTo>
                    <a:lnTo>
                      <a:pt x="194" y="454"/>
                    </a:lnTo>
                    <a:lnTo>
                      <a:pt x="198" y="450"/>
                    </a:lnTo>
                    <a:lnTo>
                      <a:pt x="198" y="441"/>
                    </a:lnTo>
                    <a:lnTo>
                      <a:pt x="205" y="432"/>
                    </a:lnTo>
                    <a:lnTo>
                      <a:pt x="205" y="424"/>
                    </a:lnTo>
                    <a:lnTo>
                      <a:pt x="209" y="420"/>
                    </a:lnTo>
                    <a:lnTo>
                      <a:pt x="209" y="415"/>
                    </a:lnTo>
                    <a:lnTo>
                      <a:pt x="212" y="411"/>
                    </a:lnTo>
                    <a:lnTo>
                      <a:pt x="212" y="407"/>
                    </a:lnTo>
                    <a:lnTo>
                      <a:pt x="216" y="402"/>
                    </a:lnTo>
                    <a:lnTo>
                      <a:pt x="216" y="394"/>
                    </a:lnTo>
                    <a:lnTo>
                      <a:pt x="220" y="390"/>
                    </a:lnTo>
                    <a:lnTo>
                      <a:pt x="220" y="385"/>
                    </a:lnTo>
                    <a:lnTo>
                      <a:pt x="223" y="381"/>
                    </a:lnTo>
                    <a:lnTo>
                      <a:pt x="223" y="372"/>
                    </a:lnTo>
                    <a:lnTo>
                      <a:pt x="230" y="364"/>
                    </a:lnTo>
                    <a:lnTo>
                      <a:pt x="230" y="355"/>
                    </a:lnTo>
                    <a:lnTo>
                      <a:pt x="234" y="351"/>
                    </a:lnTo>
                    <a:lnTo>
                      <a:pt x="234" y="342"/>
                    </a:lnTo>
                    <a:lnTo>
                      <a:pt x="241" y="334"/>
                    </a:lnTo>
                    <a:lnTo>
                      <a:pt x="241" y="325"/>
                    </a:lnTo>
                    <a:lnTo>
                      <a:pt x="245" y="321"/>
                    </a:lnTo>
                    <a:lnTo>
                      <a:pt x="245" y="313"/>
                    </a:lnTo>
                    <a:lnTo>
                      <a:pt x="252" y="304"/>
                    </a:lnTo>
                    <a:lnTo>
                      <a:pt x="252" y="295"/>
                    </a:lnTo>
                    <a:lnTo>
                      <a:pt x="256" y="291"/>
                    </a:lnTo>
                    <a:lnTo>
                      <a:pt x="256" y="283"/>
                    </a:lnTo>
                    <a:lnTo>
                      <a:pt x="263" y="274"/>
                    </a:lnTo>
                    <a:lnTo>
                      <a:pt x="263" y="261"/>
                    </a:lnTo>
                    <a:lnTo>
                      <a:pt x="267" y="257"/>
                    </a:lnTo>
                    <a:lnTo>
                      <a:pt x="267" y="253"/>
                    </a:lnTo>
                    <a:lnTo>
                      <a:pt x="270" y="248"/>
                    </a:lnTo>
                    <a:lnTo>
                      <a:pt x="270" y="240"/>
                    </a:lnTo>
                    <a:lnTo>
                      <a:pt x="277" y="231"/>
                    </a:lnTo>
                    <a:lnTo>
                      <a:pt x="277" y="218"/>
                    </a:lnTo>
                    <a:lnTo>
                      <a:pt x="281" y="214"/>
                    </a:lnTo>
                    <a:lnTo>
                      <a:pt x="281" y="210"/>
                    </a:lnTo>
                    <a:lnTo>
                      <a:pt x="285" y="206"/>
                    </a:lnTo>
                    <a:lnTo>
                      <a:pt x="285" y="201"/>
                    </a:lnTo>
                    <a:lnTo>
                      <a:pt x="288" y="197"/>
                    </a:lnTo>
                    <a:lnTo>
                      <a:pt x="288" y="188"/>
                    </a:lnTo>
                    <a:lnTo>
                      <a:pt x="292" y="184"/>
                    </a:lnTo>
                    <a:lnTo>
                      <a:pt x="292" y="176"/>
                    </a:lnTo>
                    <a:lnTo>
                      <a:pt x="299" y="167"/>
                    </a:lnTo>
                    <a:lnTo>
                      <a:pt x="299" y="158"/>
                    </a:lnTo>
                    <a:lnTo>
                      <a:pt x="303" y="154"/>
                    </a:lnTo>
                    <a:lnTo>
                      <a:pt x="303" y="146"/>
                    </a:lnTo>
                    <a:lnTo>
                      <a:pt x="306" y="141"/>
                    </a:lnTo>
                    <a:lnTo>
                      <a:pt x="306" y="137"/>
                    </a:lnTo>
                    <a:lnTo>
                      <a:pt x="310" y="133"/>
                    </a:lnTo>
                    <a:lnTo>
                      <a:pt x="310" y="124"/>
                    </a:lnTo>
                    <a:lnTo>
                      <a:pt x="313" y="120"/>
                    </a:lnTo>
                    <a:lnTo>
                      <a:pt x="313" y="116"/>
                    </a:lnTo>
                    <a:lnTo>
                      <a:pt x="317" y="111"/>
                    </a:lnTo>
                    <a:lnTo>
                      <a:pt x="317" y="103"/>
                    </a:lnTo>
                    <a:lnTo>
                      <a:pt x="324" y="94"/>
                    </a:lnTo>
                    <a:lnTo>
                      <a:pt x="324" y="81"/>
                    </a:lnTo>
                    <a:lnTo>
                      <a:pt x="328" y="77"/>
                    </a:lnTo>
                    <a:lnTo>
                      <a:pt x="328" y="73"/>
                    </a:lnTo>
                    <a:lnTo>
                      <a:pt x="331" y="69"/>
                    </a:lnTo>
                    <a:lnTo>
                      <a:pt x="331" y="64"/>
                    </a:lnTo>
                    <a:lnTo>
                      <a:pt x="335" y="60"/>
                    </a:lnTo>
                    <a:lnTo>
                      <a:pt x="335" y="51"/>
                    </a:lnTo>
                    <a:lnTo>
                      <a:pt x="339" y="47"/>
                    </a:lnTo>
                    <a:lnTo>
                      <a:pt x="339" y="43"/>
                    </a:lnTo>
                    <a:lnTo>
                      <a:pt x="342" y="39"/>
                    </a:lnTo>
                    <a:lnTo>
                      <a:pt x="342" y="30"/>
                    </a:lnTo>
                    <a:lnTo>
                      <a:pt x="346" y="26"/>
                    </a:lnTo>
                    <a:lnTo>
                      <a:pt x="346" y="21"/>
                    </a:lnTo>
                    <a:lnTo>
                      <a:pt x="349" y="17"/>
                    </a:lnTo>
                    <a:lnTo>
                      <a:pt x="349" y="9"/>
                    </a:lnTo>
                    <a:lnTo>
                      <a:pt x="357" y="0"/>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94"/>
              <p:cNvSpPr>
                <a:spLocks/>
              </p:cNvSpPr>
              <p:nvPr/>
            </p:nvSpPr>
            <p:spPr bwMode="auto">
              <a:xfrm>
                <a:off x="4922838" y="3281363"/>
                <a:ext cx="650875" cy="666750"/>
              </a:xfrm>
              <a:custGeom>
                <a:avLst/>
                <a:gdLst/>
                <a:ahLst/>
                <a:cxnLst>
                  <a:cxn ang="0">
                    <a:pos x="3" y="407"/>
                  </a:cxn>
                  <a:cxn ang="0">
                    <a:pos x="7" y="390"/>
                  </a:cxn>
                  <a:cxn ang="0">
                    <a:pos x="14" y="377"/>
                  </a:cxn>
                  <a:cxn ang="0">
                    <a:pos x="21" y="352"/>
                  </a:cxn>
                  <a:cxn ang="0">
                    <a:pos x="28" y="339"/>
                  </a:cxn>
                  <a:cxn ang="0">
                    <a:pos x="36" y="313"/>
                  </a:cxn>
                  <a:cxn ang="0">
                    <a:pos x="43" y="300"/>
                  </a:cxn>
                  <a:cxn ang="0">
                    <a:pos x="46" y="287"/>
                  </a:cxn>
                  <a:cxn ang="0">
                    <a:pos x="57" y="266"/>
                  </a:cxn>
                  <a:cxn ang="0">
                    <a:pos x="64" y="240"/>
                  </a:cxn>
                  <a:cxn ang="0">
                    <a:pos x="79" y="215"/>
                  </a:cxn>
                  <a:cxn ang="0">
                    <a:pos x="82" y="202"/>
                  </a:cxn>
                  <a:cxn ang="0">
                    <a:pos x="93" y="185"/>
                  </a:cxn>
                  <a:cxn ang="0">
                    <a:pos x="100" y="163"/>
                  </a:cxn>
                  <a:cxn ang="0">
                    <a:pos x="111" y="142"/>
                  </a:cxn>
                  <a:cxn ang="0">
                    <a:pos x="126" y="120"/>
                  </a:cxn>
                  <a:cxn ang="0">
                    <a:pos x="133" y="103"/>
                  </a:cxn>
                  <a:cxn ang="0">
                    <a:pos x="144" y="86"/>
                  </a:cxn>
                  <a:cxn ang="0">
                    <a:pos x="154" y="69"/>
                  </a:cxn>
                  <a:cxn ang="0">
                    <a:pos x="165" y="56"/>
                  </a:cxn>
                  <a:cxn ang="0">
                    <a:pos x="176" y="43"/>
                  </a:cxn>
                  <a:cxn ang="0">
                    <a:pos x="187" y="30"/>
                  </a:cxn>
                  <a:cxn ang="0">
                    <a:pos x="198" y="22"/>
                  </a:cxn>
                  <a:cxn ang="0">
                    <a:pos x="208" y="13"/>
                  </a:cxn>
                  <a:cxn ang="0">
                    <a:pos x="219" y="9"/>
                  </a:cxn>
                  <a:cxn ang="0">
                    <a:pos x="230" y="5"/>
                  </a:cxn>
                  <a:cxn ang="0">
                    <a:pos x="241" y="0"/>
                  </a:cxn>
                  <a:cxn ang="0">
                    <a:pos x="252" y="0"/>
                  </a:cxn>
                  <a:cxn ang="0">
                    <a:pos x="262" y="0"/>
                  </a:cxn>
                  <a:cxn ang="0">
                    <a:pos x="273" y="0"/>
                  </a:cxn>
                  <a:cxn ang="0">
                    <a:pos x="284" y="5"/>
                  </a:cxn>
                  <a:cxn ang="0">
                    <a:pos x="295" y="13"/>
                  </a:cxn>
                  <a:cxn ang="0">
                    <a:pos x="306" y="18"/>
                  </a:cxn>
                  <a:cxn ang="0">
                    <a:pos x="316" y="26"/>
                  </a:cxn>
                  <a:cxn ang="0">
                    <a:pos x="327" y="39"/>
                  </a:cxn>
                  <a:cxn ang="0">
                    <a:pos x="338" y="52"/>
                  </a:cxn>
                  <a:cxn ang="0">
                    <a:pos x="349" y="65"/>
                  </a:cxn>
                  <a:cxn ang="0">
                    <a:pos x="360" y="78"/>
                  </a:cxn>
                  <a:cxn ang="0">
                    <a:pos x="370" y="95"/>
                  </a:cxn>
                  <a:cxn ang="0">
                    <a:pos x="385" y="116"/>
                  </a:cxn>
                  <a:cxn ang="0">
                    <a:pos x="392" y="133"/>
                  </a:cxn>
                  <a:cxn ang="0">
                    <a:pos x="407" y="155"/>
                  </a:cxn>
                </a:cxnLst>
                <a:rect l="0" t="0" r="r" b="b"/>
                <a:pathLst>
                  <a:path w="410" h="420">
                    <a:moveTo>
                      <a:pt x="0" y="420"/>
                    </a:moveTo>
                    <a:lnTo>
                      <a:pt x="0" y="411"/>
                    </a:lnTo>
                    <a:lnTo>
                      <a:pt x="3" y="407"/>
                    </a:lnTo>
                    <a:lnTo>
                      <a:pt x="3" y="399"/>
                    </a:lnTo>
                    <a:lnTo>
                      <a:pt x="7" y="394"/>
                    </a:lnTo>
                    <a:lnTo>
                      <a:pt x="7" y="390"/>
                    </a:lnTo>
                    <a:lnTo>
                      <a:pt x="10" y="386"/>
                    </a:lnTo>
                    <a:lnTo>
                      <a:pt x="10" y="381"/>
                    </a:lnTo>
                    <a:lnTo>
                      <a:pt x="14" y="377"/>
                    </a:lnTo>
                    <a:lnTo>
                      <a:pt x="14" y="369"/>
                    </a:lnTo>
                    <a:lnTo>
                      <a:pt x="21" y="360"/>
                    </a:lnTo>
                    <a:lnTo>
                      <a:pt x="21" y="352"/>
                    </a:lnTo>
                    <a:lnTo>
                      <a:pt x="25" y="347"/>
                    </a:lnTo>
                    <a:lnTo>
                      <a:pt x="25" y="343"/>
                    </a:lnTo>
                    <a:lnTo>
                      <a:pt x="28" y="339"/>
                    </a:lnTo>
                    <a:lnTo>
                      <a:pt x="28" y="330"/>
                    </a:lnTo>
                    <a:lnTo>
                      <a:pt x="36" y="322"/>
                    </a:lnTo>
                    <a:lnTo>
                      <a:pt x="36" y="313"/>
                    </a:lnTo>
                    <a:lnTo>
                      <a:pt x="39" y="309"/>
                    </a:lnTo>
                    <a:lnTo>
                      <a:pt x="39" y="304"/>
                    </a:lnTo>
                    <a:lnTo>
                      <a:pt x="43" y="300"/>
                    </a:lnTo>
                    <a:lnTo>
                      <a:pt x="43" y="296"/>
                    </a:lnTo>
                    <a:lnTo>
                      <a:pt x="46" y="292"/>
                    </a:lnTo>
                    <a:lnTo>
                      <a:pt x="46" y="287"/>
                    </a:lnTo>
                    <a:lnTo>
                      <a:pt x="50" y="283"/>
                    </a:lnTo>
                    <a:lnTo>
                      <a:pt x="50" y="274"/>
                    </a:lnTo>
                    <a:lnTo>
                      <a:pt x="57" y="266"/>
                    </a:lnTo>
                    <a:lnTo>
                      <a:pt x="57" y="257"/>
                    </a:lnTo>
                    <a:lnTo>
                      <a:pt x="64" y="249"/>
                    </a:lnTo>
                    <a:lnTo>
                      <a:pt x="64" y="240"/>
                    </a:lnTo>
                    <a:lnTo>
                      <a:pt x="72" y="232"/>
                    </a:lnTo>
                    <a:lnTo>
                      <a:pt x="72" y="223"/>
                    </a:lnTo>
                    <a:lnTo>
                      <a:pt x="79" y="215"/>
                    </a:lnTo>
                    <a:lnTo>
                      <a:pt x="79" y="210"/>
                    </a:lnTo>
                    <a:lnTo>
                      <a:pt x="82" y="206"/>
                    </a:lnTo>
                    <a:lnTo>
                      <a:pt x="82" y="202"/>
                    </a:lnTo>
                    <a:lnTo>
                      <a:pt x="86" y="197"/>
                    </a:lnTo>
                    <a:lnTo>
                      <a:pt x="86" y="193"/>
                    </a:lnTo>
                    <a:lnTo>
                      <a:pt x="93" y="185"/>
                    </a:lnTo>
                    <a:lnTo>
                      <a:pt x="93" y="176"/>
                    </a:lnTo>
                    <a:lnTo>
                      <a:pt x="100" y="167"/>
                    </a:lnTo>
                    <a:lnTo>
                      <a:pt x="100" y="163"/>
                    </a:lnTo>
                    <a:lnTo>
                      <a:pt x="108" y="155"/>
                    </a:lnTo>
                    <a:lnTo>
                      <a:pt x="108" y="146"/>
                    </a:lnTo>
                    <a:lnTo>
                      <a:pt x="111" y="142"/>
                    </a:lnTo>
                    <a:lnTo>
                      <a:pt x="118" y="133"/>
                    </a:lnTo>
                    <a:lnTo>
                      <a:pt x="118" y="129"/>
                    </a:lnTo>
                    <a:lnTo>
                      <a:pt x="126" y="120"/>
                    </a:lnTo>
                    <a:lnTo>
                      <a:pt x="126" y="116"/>
                    </a:lnTo>
                    <a:lnTo>
                      <a:pt x="133" y="108"/>
                    </a:lnTo>
                    <a:lnTo>
                      <a:pt x="133" y="103"/>
                    </a:lnTo>
                    <a:lnTo>
                      <a:pt x="140" y="95"/>
                    </a:lnTo>
                    <a:lnTo>
                      <a:pt x="140" y="90"/>
                    </a:lnTo>
                    <a:lnTo>
                      <a:pt x="144" y="86"/>
                    </a:lnTo>
                    <a:lnTo>
                      <a:pt x="151" y="78"/>
                    </a:lnTo>
                    <a:lnTo>
                      <a:pt x="151" y="73"/>
                    </a:lnTo>
                    <a:lnTo>
                      <a:pt x="154" y="69"/>
                    </a:lnTo>
                    <a:lnTo>
                      <a:pt x="158" y="65"/>
                    </a:lnTo>
                    <a:lnTo>
                      <a:pt x="162" y="60"/>
                    </a:lnTo>
                    <a:lnTo>
                      <a:pt x="165" y="56"/>
                    </a:lnTo>
                    <a:lnTo>
                      <a:pt x="169" y="52"/>
                    </a:lnTo>
                    <a:lnTo>
                      <a:pt x="172" y="48"/>
                    </a:lnTo>
                    <a:lnTo>
                      <a:pt x="176" y="43"/>
                    </a:lnTo>
                    <a:lnTo>
                      <a:pt x="180" y="39"/>
                    </a:lnTo>
                    <a:lnTo>
                      <a:pt x="183" y="35"/>
                    </a:lnTo>
                    <a:lnTo>
                      <a:pt x="187" y="30"/>
                    </a:lnTo>
                    <a:lnTo>
                      <a:pt x="190" y="26"/>
                    </a:lnTo>
                    <a:lnTo>
                      <a:pt x="194" y="26"/>
                    </a:lnTo>
                    <a:lnTo>
                      <a:pt x="198" y="22"/>
                    </a:lnTo>
                    <a:lnTo>
                      <a:pt x="201" y="18"/>
                    </a:lnTo>
                    <a:lnTo>
                      <a:pt x="205" y="18"/>
                    </a:lnTo>
                    <a:lnTo>
                      <a:pt x="208" y="13"/>
                    </a:lnTo>
                    <a:lnTo>
                      <a:pt x="212" y="13"/>
                    </a:lnTo>
                    <a:lnTo>
                      <a:pt x="216" y="9"/>
                    </a:lnTo>
                    <a:lnTo>
                      <a:pt x="219" y="9"/>
                    </a:lnTo>
                    <a:lnTo>
                      <a:pt x="223" y="5"/>
                    </a:lnTo>
                    <a:lnTo>
                      <a:pt x="226" y="5"/>
                    </a:lnTo>
                    <a:lnTo>
                      <a:pt x="230" y="5"/>
                    </a:lnTo>
                    <a:lnTo>
                      <a:pt x="234" y="0"/>
                    </a:lnTo>
                    <a:lnTo>
                      <a:pt x="237" y="0"/>
                    </a:lnTo>
                    <a:lnTo>
                      <a:pt x="241" y="0"/>
                    </a:lnTo>
                    <a:lnTo>
                      <a:pt x="244" y="0"/>
                    </a:lnTo>
                    <a:lnTo>
                      <a:pt x="248" y="0"/>
                    </a:lnTo>
                    <a:lnTo>
                      <a:pt x="252" y="0"/>
                    </a:lnTo>
                    <a:lnTo>
                      <a:pt x="255" y="0"/>
                    </a:lnTo>
                    <a:lnTo>
                      <a:pt x="259" y="0"/>
                    </a:lnTo>
                    <a:lnTo>
                      <a:pt x="262" y="0"/>
                    </a:lnTo>
                    <a:lnTo>
                      <a:pt x="266" y="0"/>
                    </a:lnTo>
                    <a:lnTo>
                      <a:pt x="270" y="0"/>
                    </a:lnTo>
                    <a:lnTo>
                      <a:pt x="273" y="0"/>
                    </a:lnTo>
                    <a:lnTo>
                      <a:pt x="277" y="5"/>
                    </a:lnTo>
                    <a:lnTo>
                      <a:pt x="280" y="5"/>
                    </a:lnTo>
                    <a:lnTo>
                      <a:pt x="284" y="5"/>
                    </a:lnTo>
                    <a:lnTo>
                      <a:pt x="288" y="9"/>
                    </a:lnTo>
                    <a:lnTo>
                      <a:pt x="291" y="9"/>
                    </a:lnTo>
                    <a:lnTo>
                      <a:pt x="295" y="13"/>
                    </a:lnTo>
                    <a:lnTo>
                      <a:pt x="298" y="13"/>
                    </a:lnTo>
                    <a:lnTo>
                      <a:pt x="302" y="18"/>
                    </a:lnTo>
                    <a:lnTo>
                      <a:pt x="306" y="18"/>
                    </a:lnTo>
                    <a:lnTo>
                      <a:pt x="309" y="22"/>
                    </a:lnTo>
                    <a:lnTo>
                      <a:pt x="313" y="26"/>
                    </a:lnTo>
                    <a:lnTo>
                      <a:pt x="316" y="26"/>
                    </a:lnTo>
                    <a:lnTo>
                      <a:pt x="320" y="30"/>
                    </a:lnTo>
                    <a:lnTo>
                      <a:pt x="324" y="35"/>
                    </a:lnTo>
                    <a:lnTo>
                      <a:pt x="327" y="39"/>
                    </a:lnTo>
                    <a:lnTo>
                      <a:pt x="331" y="43"/>
                    </a:lnTo>
                    <a:lnTo>
                      <a:pt x="334" y="48"/>
                    </a:lnTo>
                    <a:lnTo>
                      <a:pt x="338" y="52"/>
                    </a:lnTo>
                    <a:lnTo>
                      <a:pt x="342" y="56"/>
                    </a:lnTo>
                    <a:lnTo>
                      <a:pt x="345" y="60"/>
                    </a:lnTo>
                    <a:lnTo>
                      <a:pt x="349" y="65"/>
                    </a:lnTo>
                    <a:lnTo>
                      <a:pt x="352" y="69"/>
                    </a:lnTo>
                    <a:lnTo>
                      <a:pt x="356" y="73"/>
                    </a:lnTo>
                    <a:lnTo>
                      <a:pt x="360" y="78"/>
                    </a:lnTo>
                    <a:lnTo>
                      <a:pt x="367" y="86"/>
                    </a:lnTo>
                    <a:lnTo>
                      <a:pt x="367" y="90"/>
                    </a:lnTo>
                    <a:lnTo>
                      <a:pt x="370" y="95"/>
                    </a:lnTo>
                    <a:lnTo>
                      <a:pt x="378" y="103"/>
                    </a:lnTo>
                    <a:lnTo>
                      <a:pt x="378" y="108"/>
                    </a:lnTo>
                    <a:lnTo>
                      <a:pt x="385" y="116"/>
                    </a:lnTo>
                    <a:lnTo>
                      <a:pt x="385" y="120"/>
                    </a:lnTo>
                    <a:lnTo>
                      <a:pt x="392" y="129"/>
                    </a:lnTo>
                    <a:lnTo>
                      <a:pt x="392" y="133"/>
                    </a:lnTo>
                    <a:lnTo>
                      <a:pt x="399" y="142"/>
                    </a:lnTo>
                    <a:lnTo>
                      <a:pt x="399" y="146"/>
                    </a:lnTo>
                    <a:lnTo>
                      <a:pt x="407" y="155"/>
                    </a:lnTo>
                    <a:lnTo>
                      <a:pt x="407" y="163"/>
                    </a:lnTo>
                    <a:lnTo>
                      <a:pt x="410" y="167"/>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95"/>
              <p:cNvSpPr>
                <a:spLocks/>
              </p:cNvSpPr>
              <p:nvPr/>
            </p:nvSpPr>
            <p:spPr bwMode="auto">
              <a:xfrm>
                <a:off x="5573713" y="3546475"/>
                <a:ext cx="452438" cy="1209675"/>
              </a:xfrm>
              <a:custGeom>
                <a:avLst/>
                <a:gdLst/>
                <a:ahLst/>
                <a:cxnLst>
                  <a:cxn ang="0">
                    <a:pos x="4" y="9"/>
                  </a:cxn>
                  <a:cxn ang="0">
                    <a:pos x="18" y="35"/>
                  </a:cxn>
                  <a:cxn ang="0">
                    <a:pos x="25" y="52"/>
                  </a:cxn>
                  <a:cxn ang="0">
                    <a:pos x="29" y="65"/>
                  </a:cxn>
                  <a:cxn ang="0">
                    <a:pos x="36" y="78"/>
                  </a:cxn>
                  <a:cxn ang="0">
                    <a:pos x="40" y="90"/>
                  </a:cxn>
                  <a:cxn ang="0">
                    <a:pos x="47" y="103"/>
                  </a:cxn>
                  <a:cxn ang="0">
                    <a:pos x="51" y="120"/>
                  </a:cxn>
                  <a:cxn ang="0">
                    <a:pos x="65" y="146"/>
                  </a:cxn>
                  <a:cxn ang="0">
                    <a:pos x="69" y="163"/>
                  </a:cxn>
                  <a:cxn ang="0">
                    <a:pos x="76" y="180"/>
                  </a:cxn>
                  <a:cxn ang="0">
                    <a:pos x="79" y="193"/>
                  </a:cxn>
                  <a:cxn ang="0">
                    <a:pos x="90" y="214"/>
                  </a:cxn>
                  <a:cxn ang="0">
                    <a:pos x="94" y="232"/>
                  </a:cxn>
                  <a:cxn ang="0">
                    <a:pos x="105" y="253"/>
                  </a:cxn>
                  <a:cxn ang="0">
                    <a:pos x="112" y="287"/>
                  </a:cxn>
                  <a:cxn ang="0">
                    <a:pos x="123" y="309"/>
                  </a:cxn>
                  <a:cxn ang="0">
                    <a:pos x="130" y="334"/>
                  </a:cxn>
                  <a:cxn ang="0">
                    <a:pos x="137" y="351"/>
                  </a:cxn>
                  <a:cxn ang="0">
                    <a:pos x="141" y="369"/>
                  </a:cxn>
                  <a:cxn ang="0">
                    <a:pos x="148" y="381"/>
                  </a:cxn>
                  <a:cxn ang="0">
                    <a:pos x="151" y="399"/>
                  </a:cxn>
                  <a:cxn ang="0">
                    <a:pos x="159" y="416"/>
                  </a:cxn>
                  <a:cxn ang="0">
                    <a:pos x="162" y="433"/>
                  </a:cxn>
                  <a:cxn ang="0">
                    <a:pos x="169" y="446"/>
                  </a:cxn>
                  <a:cxn ang="0">
                    <a:pos x="177" y="476"/>
                  </a:cxn>
                  <a:cxn ang="0">
                    <a:pos x="184" y="488"/>
                  </a:cxn>
                  <a:cxn ang="0">
                    <a:pos x="187" y="506"/>
                  </a:cxn>
                  <a:cxn ang="0">
                    <a:pos x="198" y="527"/>
                  </a:cxn>
                  <a:cxn ang="0">
                    <a:pos x="202" y="548"/>
                  </a:cxn>
                  <a:cxn ang="0">
                    <a:pos x="209" y="561"/>
                  </a:cxn>
                  <a:cxn ang="0">
                    <a:pos x="213" y="578"/>
                  </a:cxn>
                  <a:cxn ang="0">
                    <a:pos x="220" y="591"/>
                  </a:cxn>
                  <a:cxn ang="0">
                    <a:pos x="227" y="621"/>
                  </a:cxn>
                  <a:cxn ang="0">
                    <a:pos x="238" y="643"/>
                  </a:cxn>
                  <a:cxn ang="0">
                    <a:pos x="241" y="655"/>
                  </a:cxn>
                  <a:cxn ang="0">
                    <a:pos x="249" y="673"/>
                  </a:cxn>
                  <a:cxn ang="0">
                    <a:pos x="252" y="690"/>
                  </a:cxn>
                  <a:cxn ang="0">
                    <a:pos x="259" y="707"/>
                  </a:cxn>
                  <a:cxn ang="0">
                    <a:pos x="270" y="728"/>
                  </a:cxn>
                  <a:cxn ang="0">
                    <a:pos x="274" y="741"/>
                  </a:cxn>
                  <a:cxn ang="0">
                    <a:pos x="281" y="754"/>
                  </a:cxn>
                </a:cxnLst>
                <a:rect l="0" t="0" r="r" b="b"/>
                <a:pathLst>
                  <a:path w="285" h="762">
                    <a:moveTo>
                      <a:pt x="0" y="0"/>
                    </a:moveTo>
                    <a:lnTo>
                      <a:pt x="4" y="5"/>
                    </a:lnTo>
                    <a:lnTo>
                      <a:pt x="4" y="9"/>
                    </a:lnTo>
                    <a:lnTo>
                      <a:pt x="11" y="18"/>
                    </a:lnTo>
                    <a:lnTo>
                      <a:pt x="11" y="26"/>
                    </a:lnTo>
                    <a:lnTo>
                      <a:pt x="18" y="35"/>
                    </a:lnTo>
                    <a:lnTo>
                      <a:pt x="18" y="43"/>
                    </a:lnTo>
                    <a:lnTo>
                      <a:pt x="22" y="48"/>
                    </a:lnTo>
                    <a:lnTo>
                      <a:pt x="25" y="52"/>
                    </a:lnTo>
                    <a:lnTo>
                      <a:pt x="25" y="56"/>
                    </a:lnTo>
                    <a:lnTo>
                      <a:pt x="29" y="60"/>
                    </a:lnTo>
                    <a:lnTo>
                      <a:pt x="29" y="65"/>
                    </a:lnTo>
                    <a:lnTo>
                      <a:pt x="33" y="69"/>
                    </a:lnTo>
                    <a:lnTo>
                      <a:pt x="33" y="73"/>
                    </a:lnTo>
                    <a:lnTo>
                      <a:pt x="36" y="78"/>
                    </a:lnTo>
                    <a:lnTo>
                      <a:pt x="36" y="82"/>
                    </a:lnTo>
                    <a:lnTo>
                      <a:pt x="40" y="86"/>
                    </a:lnTo>
                    <a:lnTo>
                      <a:pt x="40" y="90"/>
                    </a:lnTo>
                    <a:lnTo>
                      <a:pt x="43" y="95"/>
                    </a:lnTo>
                    <a:lnTo>
                      <a:pt x="43" y="99"/>
                    </a:lnTo>
                    <a:lnTo>
                      <a:pt x="47" y="103"/>
                    </a:lnTo>
                    <a:lnTo>
                      <a:pt x="47" y="107"/>
                    </a:lnTo>
                    <a:lnTo>
                      <a:pt x="51" y="112"/>
                    </a:lnTo>
                    <a:lnTo>
                      <a:pt x="51" y="120"/>
                    </a:lnTo>
                    <a:lnTo>
                      <a:pt x="58" y="129"/>
                    </a:lnTo>
                    <a:lnTo>
                      <a:pt x="58" y="137"/>
                    </a:lnTo>
                    <a:lnTo>
                      <a:pt x="65" y="146"/>
                    </a:lnTo>
                    <a:lnTo>
                      <a:pt x="65" y="155"/>
                    </a:lnTo>
                    <a:lnTo>
                      <a:pt x="69" y="159"/>
                    </a:lnTo>
                    <a:lnTo>
                      <a:pt x="69" y="163"/>
                    </a:lnTo>
                    <a:lnTo>
                      <a:pt x="72" y="167"/>
                    </a:lnTo>
                    <a:lnTo>
                      <a:pt x="72" y="176"/>
                    </a:lnTo>
                    <a:lnTo>
                      <a:pt x="76" y="180"/>
                    </a:lnTo>
                    <a:lnTo>
                      <a:pt x="76" y="185"/>
                    </a:lnTo>
                    <a:lnTo>
                      <a:pt x="79" y="189"/>
                    </a:lnTo>
                    <a:lnTo>
                      <a:pt x="79" y="193"/>
                    </a:lnTo>
                    <a:lnTo>
                      <a:pt x="83" y="197"/>
                    </a:lnTo>
                    <a:lnTo>
                      <a:pt x="83" y="206"/>
                    </a:lnTo>
                    <a:lnTo>
                      <a:pt x="90" y="214"/>
                    </a:lnTo>
                    <a:lnTo>
                      <a:pt x="90" y="223"/>
                    </a:lnTo>
                    <a:lnTo>
                      <a:pt x="94" y="227"/>
                    </a:lnTo>
                    <a:lnTo>
                      <a:pt x="94" y="232"/>
                    </a:lnTo>
                    <a:lnTo>
                      <a:pt x="97" y="236"/>
                    </a:lnTo>
                    <a:lnTo>
                      <a:pt x="97" y="244"/>
                    </a:lnTo>
                    <a:lnTo>
                      <a:pt x="105" y="253"/>
                    </a:lnTo>
                    <a:lnTo>
                      <a:pt x="105" y="266"/>
                    </a:lnTo>
                    <a:lnTo>
                      <a:pt x="112" y="274"/>
                    </a:lnTo>
                    <a:lnTo>
                      <a:pt x="112" y="287"/>
                    </a:lnTo>
                    <a:lnTo>
                      <a:pt x="119" y="296"/>
                    </a:lnTo>
                    <a:lnTo>
                      <a:pt x="119" y="304"/>
                    </a:lnTo>
                    <a:lnTo>
                      <a:pt x="123" y="309"/>
                    </a:lnTo>
                    <a:lnTo>
                      <a:pt x="123" y="317"/>
                    </a:lnTo>
                    <a:lnTo>
                      <a:pt x="130" y="326"/>
                    </a:lnTo>
                    <a:lnTo>
                      <a:pt x="130" y="334"/>
                    </a:lnTo>
                    <a:lnTo>
                      <a:pt x="133" y="339"/>
                    </a:lnTo>
                    <a:lnTo>
                      <a:pt x="133" y="347"/>
                    </a:lnTo>
                    <a:lnTo>
                      <a:pt x="137" y="351"/>
                    </a:lnTo>
                    <a:lnTo>
                      <a:pt x="137" y="356"/>
                    </a:lnTo>
                    <a:lnTo>
                      <a:pt x="141" y="360"/>
                    </a:lnTo>
                    <a:lnTo>
                      <a:pt x="141" y="369"/>
                    </a:lnTo>
                    <a:lnTo>
                      <a:pt x="144" y="373"/>
                    </a:lnTo>
                    <a:lnTo>
                      <a:pt x="144" y="377"/>
                    </a:lnTo>
                    <a:lnTo>
                      <a:pt x="148" y="381"/>
                    </a:lnTo>
                    <a:lnTo>
                      <a:pt x="148" y="390"/>
                    </a:lnTo>
                    <a:lnTo>
                      <a:pt x="151" y="394"/>
                    </a:lnTo>
                    <a:lnTo>
                      <a:pt x="151" y="399"/>
                    </a:lnTo>
                    <a:lnTo>
                      <a:pt x="155" y="403"/>
                    </a:lnTo>
                    <a:lnTo>
                      <a:pt x="155" y="411"/>
                    </a:lnTo>
                    <a:lnTo>
                      <a:pt x="159" y="416"/>
                    </a:lnTo>
                    <a:lnTo>
                      <a:pt x="159" y="420"/>
                    </a:lnTo>
                    <a:lnTo>
                      <a:pt x="162" y="424"/>
                    </a:lnTo>
                    <a:lnTo>
                      <a:pt x="162" y="433"/>
                    </a:lnTo>
                    <a:lnTo>
                      <a:pt x="166" y="437"/>
                    </a:lnTo>
                    <a:lnTo>
                      <a:pt x="166" y="441"/>
                    </a:lnTo>
                    <a:lnTo>
                      <a:pt x="169" y="446"/>
                    </a:lnTo>
                    <a:lnTo>
                      <a:pt x="169" y="454"/>
                    </a:lnTo>
                    <a:lnTo>
                      <a:pt x="177" y="463"/>
                    </a:lnTo>
                    <a:lnTo>
                      <a:pt x="177" y="476"/>
                    </a:lnTo>
                    <a:lnTo>
                      <a:pt x="180" y="480"/>
                    </a:lnTo>
                    <a:lnTo>
                      <a:pt x="180" y="484"/>
                    </a:lnTo>
                    <a:lnTo>
                      <a:pt x="184" y="488"/>
                    </a:lnTo>
                    <a:lnTo>
                      <a:pt x="184" y="493"/>
                    </a:lnTo>
                    <a:lnTo>
                      <a:pt x="187" y="497"/>
                    </a:lnTo>
                    <a:lnTo>
                      <a:pt x="187" y="506"/>
                    </a:lnTo>
                    <a:lnTo>
                      <a:pt x="191" y="510"/>
                    </a:lnTo>
                    <a:lnTo>
                      <a:pt x="191" y="518"/>
                    </a:lnTo>
                    <a:lnTo>
                      <a:pt x="198" y="527"/>
                    </a:lnTo>
                    <a:lnTo>
                      <a:pt x="198" y="536"/>
                    </a:lnTo>
                    <a:lnTo>
                      <a:pt x="202" y="540"/>
                    </a:lnTo>
                    <a:lnTo>
                      <a:pt x="202" y="548"/>
                    </a:lnTo>
                    <a:lnTo>
                      <a:pt x="205" y="553"/>
                    </a:lnTo>
                    <a:lnTo>
                      <a:pt x="205" y="557"/>
                    </a:lnTo>
                    <a:lnTo>
                      <a:pt x="209" y="561"/>
                    </a:lnTo>
                    <a:lnTo>
                      <a:pt x="209" y="566"/>
                    </a:lnTo>
                    <a:lnTo>
                      <a:pt x="213" y="570"/>
                    </a:lnTo>
                    <a:lnTo>
                      <a:pt x="213" y="578"/>
                    </a:lnTo>
                    <a:lnTo>
                      <a:pt x="216" y="583"/>
                    </a:lnTo>
                    <a:lnTo>
                      <a:pt x="216" y="587"/>
                    </a:lnTo>
                    <a:lnTo>
                      <a:pt x="220" y="591"/>
                    </a:lnTo>
                    <a:lnTo>
                      <a:pt x="220" y="600"/>
                    </a:lnTo>
                    <a:lnTo>
                      <a:pt x="227" y="608"/>
                    </a:lnTo>
                    <a:lnTo>
                      <a:pt x="227" y="621"/>
                    </a:lnTo>
                    <a:lnTo>
                      <a:pt x="234" y="630"/>
                    </a:lnTo>
                    <a:lnTo>
                      <a:pt x="234" y="638"/>
                    </a:lnTo>
                    <a:lnTo>
                      <a:pt x="238" y="643"/>
                    </a:lnTo>
                    <a:lnTo>
                      <a:pt x="238" y="647"/>
                    </a:lnTo>
                    <a:lnTo>
                      <a:pt x="241" y="651"/>
                    </a:lnTo>
                    <a:lnTo>
                      <a:pt x="241" y="655"/>
                    </a:lnTo>
                    <a:lnTo>
                      <a:pt x="245" y="660"/>
                    </a:lnTo>
                    <a:lnTo>
                      <a:pt x="245" y="668"/>
                    </a:lnTo>
                    <a:lnTo>
                      <a:pt x="249" y="673"/>
                    </a:lnTo>
                    <a:lnTo>
                      <a:pt x="249" y="677"/>
                    </a:lnTo>
                    <a:lnTo>
                      <a:pt x="252" y="681"/>
                    </a:lnTo>
                    <a:lnTo>
                      <a:pt x="252" y="690"/>
                    </a:lnTo>
                    <a:lnTo>
                      <a:pt x="256" y="694"/>
                    </a:lnTo>
                    <a:lnTo>
                      <a:pt x="259" y="698"/>
                    </a:lnTo>
                    <a:lnTo>
                      <a:pt x="259" y="707"/>
                    </a:lnTo>
                    <a:lnTo>
                      <a:pt x="267" y="715"/>
                    </a:lnTo>
                    <a:lnTo>
                      <a:pt x="267" y="724"/>
                    </a:lnTo>
                    <a:lnTo>
                      <a:pt x="270" y="728"/>
                    </a:lnTo>
                    <a:lnTo>
                      <a:pt x="270" y="732"/>
                    </a:lnTo>
                    <a:lnTo>
                      <a:pt x="274" y="737"/>
                    </a:lnTo>
                    <a:lnTo>
                      <a:pt x="274" y="741"/>
                    </a:lnTo>
                    <a:lnTo>
                      <a:pt x="277" y="745"/>
                    </a:lnTo>
                    <a:lnTo>
                      <a:pt x="277" y="750"/>
                    </a:lnTo>
                    <a:lnTo>
                      <a:pt x="281" y="754"/>
                    </a:lnTo>
                    <a:lnTo>
                      <a:pt x="281" y="758"/>
                    </a:lnTo>
                    <a:lnTo>
                      <a:pt x="285" y="762"/>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96"/>
              <p:cNvSpPr>
                <a:spLocks/>
              </p:cNvSpPr>
              <p:nvPr/>
            </p:nvSpPr>
            <p:spPr bwMode="auto">
              <a:xfrm>
                <a:off x="6026151" y="4627563"/>
                <a:ext cx="661988" cy="530225"/>
              </a:xfrm>
              <a:custGeom>
                <a:avLst/>
                <a:gdLst/>
                <a:ahLst/>
                <a:cxnLst>
                  <a:cxn ang="0">
                    <a:pos x="7" y="99"/>
                  </a:cxn>
                  <a:cxn ang="0">
                    <a:pos x="10" y="111"/>
                  </a:cxn>
                  <a:cxn ang="0">
                    <a:pos x="21" y="129"/>
                  </a:cxn>
                  <a:cxn ang="0">
                    <a:pos x="28" y="154"/>
                  </a:cxn>
                  <a:cxn ang="0">
                    <a:pos x="36" y="167"/>
                  </a:cxn>
                  <a:cxn ang="0">
                    <a:pos x="46" y="188"/>
                  </a:cxn>
                  <a:cxn ang="0">
                    <a:pos x="61" y="210"/>
                  </a:cxn>
                  <a:cxn ang="0">
                    <a:pos x="68" y="227"/>
                  </a:cxn>
                  <a:cxn ang="0">
                    <a:pos x="79" y="244"/>
                  </a:cxn>
                  <a:cxn ang="0">
                    <a:pos x="90" y="261"/>
                  </a:cxn>
                  <a:cxn ang="0">
                    <a:pos x="100" y="278"/>
                  </a:cxn>
                  <a:cxn ang="0">
                    <a:pos x="111" y="291"/>
                  </a:cxn>
                  <a:cxn ang="0">
                    <a:pos x="122" y="300"/>
                  </a:cxn>
                  <a:cxn ang="0">
                    <a:pos x="133" y="313"/>
                  </a:cxn>
                  <a:cxn ang="0">
                    <a:pos x="144" y="321"/>
                  </a:cxn>
                  <a:cxn ang="0">
                    <a:pos x="154" y="325"/>
                  </a:cxn>
                  <a:cxn ang="0">
                    <a:pos x="165" y="330"/>
                  </a:cxn>
                  <a:cxn ang="0">
                    <a:pos x="176" y="334"/>
                  </a:cxn>
                  <a:cxn ang="0">
                    <a:pos x="187" y="334"/>
                  </a:cxn>
                  <a:cxn ang="0">
                    <a:pos x="198" y="334"/>
                  </a:cxn>
                  <a:cxn ang="0">
                    <a:pos x="209" y="334"/>
                  </a:cxn>
                  <a:cxn ang="0">
                    <a:pos x="219" y="330"/>
                  </a:cxn>
                  <a:cxn ang="0">
                    <a:pos x="230" y="325"/>
                  </a:cxn>
                  <a:cxn ang="0">
                    <a:pos x="241" y="317"/>
                  </a:cxn>
                  <a:cxn ang="0">
                    <a:pos x="252" y="308"/>
                  </a:cxn>
                  <a:cxn ang="0">
                    <a:pos x="263" y="300"/>
                  </a:cxn>
                  <a:cxn ang="0">
                    <a:pos x="273" y="287"/>
                  </a:cxn>
                  <a:cxn ang="0">
                    <a:pos x="284" y="274"/>
                  </a:cxn>
                  <a:cxn ang="0">
                    <a:pos x="299" y="257"/>
                  </a:cxn>
                  <a:cxn ang="0">
                    <a:pos x="309" y="240"/>
                  </a:cxn>
                  <a:cxn ang="0">
                    <a:pos x="320" y="223"/>
                  </a:cxn>
                  <a:cxn ang="0">
                    <a:pos x="327" y="206"/>
                  </a:cxn>
                  <a:cxn ang="0">
                    <a:pos x="342" y="184"/>
                  </a:cxn>
                  <a:cxn ang="0">
                    <a:pos x="353" y="163"/>
                  </a:cxn>
                  <a:cxn ang="0">
                    <a:pos x="360" y="146"/>
                  </a:cxn>
                  <a:cxn ang="0">
                    <a:pos x="363" y="133"/>
                  </a:cxn>
                  <a:cxn ang="0">
                    <a:pos x="378" y="107"/>
                  </a:cxn>
                  <a:cxn ang="0">
                    <a:pos x="385" y="81"/>
                  </a:cxn>
                  <a:cxn ang="0">
                    <a:pos x="396" y="64"/>
                  </a:cxn>
                  <a:cxn ang="0">
                    <a:pos x="399" y="47"/>
                  </a:cxn>
                  <a:cxn ang="0">
                    <a:pos x="407" y="34"/>
                  </a:cxn>
                  <a:cxn ang="0">
                    <a:pos x="414" y="9"/>
                  </a:cxn>
                </a:cxnLst>
                <a:rect l="0" t="0" r="r" b="b"/>
                <a:pathLst>
                  <a:path w="417" h="334">
                    <a:moveTo>
                      <a:pt x="0" y="81"/>
                    </a:moveTo>
                    <a:lnTo>
                      <a:pt x="0" y="90"/>
                    </a:lnTo>
                    <a:lnTo>
                      <a:pt x="7" y="99"/>
                    </a:lnTo>
                    <a:lnTo>
                      <a:pt x="7" y="103"/>
                    </a:lnTo>
                    <a:lnTo>
                      <a:pt x="10" y="107"/>
                    </a:lnTo>
                    <a:lnTo>
                      <a:pt x="10" y="111"/>
                    </a:lnTo>
                    <a:lnTo>
                      <a:pt x="14" y="116"/>
                    </a:lnTo>
                    <a:lnTo>
                      <a:pt x="14" y="120"/>
                    </a:lnTo>
                    <a:lnTo>
                      <a:pt x="21" y="129"/>
                    </a:lnTo>
                    <a:lnTo>
                      <a:pt x="21" y="137"/>
                    </a:lnTo>
                    <a:lnTo>
                      <a:pt x="28" y="146"/>
                    </a:lnTo>
                    <a:lnTo>
                      <a:pt x="28" y="154"/>
                    </a:lnTo>
                    <a:lnTo>
                      <a:pt x="32" y="159"/>
                    </a:lnTo>
                    <a:lnTo>
                      <a:pt x="36" y="163"/>
                    </a:lnTo>
                    <a:lnTo>
                      <a:pt x="36" y="167"/>
                    </a:lnTo>
                    <a:lnTo>
                      <a:pt x="43" y="176"/>
                    </a:lnTo>
                    <a:lnTo>
                      <a:pt x="43" y="184"/>
                    </a:lnTo>
                    <a:lnTo>
                      <a:pt x="46" y="188"/>
                    </a:lnTo>
                    <a:lnTo>
                      <a:pt x="54" y="197"/>
                    </a:lnTo>
                    <a:lnTo>
                      <a:pt x="54" y="201"/>
                    </a:lnTo>
                    <a:lnTo>
                      <a:pt x="61" y="210"/>
                    </a:lnTo>
                    <a:lnTo>
                      <a:pt x="61" y="218"/>
                    </a:lnTo>
                    <a:lnTo>
                      <a:pt x="64" y="223"/>
                    </a:lnTo>
                    <a:lnTo>
                      <a:pt x="68" y="227"/>
                    </a:lnTo>
                    <a:lnTo>
                      <a:pt x="75" y="236"/>
                    </a:lnTo>
                    <a:lnTo>
                      <a:pt x="75" y="240"/>
                    </a:lnTo>
                    <a:lnTo>
                      <a:pt x="79" y="244"/>
                    </a:lnTo>
                    <a:lnTo>
                      <a:pt x="86" y="253"/>
                    </a:lnTo>
                    <a:lnTo>
                      <a:pt x="86" y="257"/>
                    </a:lnTo>
                    <a:lnTo>
                      <a:pt x="90" y="261"/>
                    </a:lnTo>
                    <a:lnTo>
                      <a:pt x="93" y="266"/>
                    </a:lnTo>
                    <a:lnTo>
                      <a:pt x="100" y="274"/>
                    </a:lnTo>
                    <a:lnTo>
                      <a:pt x="100" y="278"/>
                    </a:lnTo>
                    <a:lnTo>
                      <a:pt x="104" y="283"/>
                    </a:lnTo>
                    <a:lnTo>
                      <a:pt x="108" y="287"/>
                    </a:lnTo>
                    <a:lnTo>
                      <a:pt x="111" y="291"/>
                    </a:lnTo>
                    <a:lnTo>
                      <a:pt x="115" y="296"/>
                    </a:lnTo>
                    <a:lnTo>
                      <a:pt x="118" y="300"/>
                    </a:lnTo>
                    <a:lnTo>
                      <a:pt x="122" y="300"/>
                    </a:lnTo>
                    <a:lnTo>
                      <a:pt x="126" y="304"/>
                    </a:lnTo>
                    <a:lnTo>
                      <a:pt x="129" y="308"/>
                    </a:lnTo>
                    <a:lnTo>
                      <a:pt x="133" y="313"/>
                    </a:lnTo>
                    <a:lnTo>
                      <a:pt x="136" y="313"/>
                    </a:lnTo>
                    <a:lnTo>
                      <a:pt x="140" y="317"/>
                    </a:lnTo>
                    <a:lnTo>
                      <a:pt x="144" y="321"/>
                    </a:lnTo>
                    <a:lnTo>
                      <a:pt x="147" y="321"/>
                    </a:lnTo>
                    <a:lnTo>
                      <a:pt x="151" y="325"/>
                    </a:lnTo>
                    <a:lnTo>
                      <a:pt x="154" y="325"/>
                    </a:lnTo>
                    <a:lnTo>
                      <a:pt x="158" y="330"/>
                    </a:lnTo>
                    <a:lnTo>
                      <a:pt x="162" y="330"/>
                    </a:lnTo>
                    <a:lnTo>
                      <a:pt x="165" y="330"/>
                    </a:lnTo>
                    <a:lnTo>
                      <a:pt x="169" y="334"/>
                    </a:lnTo>
                    <a:lnTo>
                      <a:pt x="173" y="334"/>
                    </a:lnTo>
                    <a:lnTo>
                      <a:pt x="176" y="334"/>
                    </a:lnTo>
                    <a:lnTo>
                      <a:pt x="180" y="334"/>
                    </a:lnTo>
                    <a:lnTo>
                      <a:pt x="183" y="334"/>
                    </a:lnTo>
                    <a:lnTo>
                      <a:pt x="187" y="334"/>
                    </a:lnTo>
                    <a:lnTo>
                      <a:pt x="191" y="334"/>
                    </a:lnTo>
                    <a:lnTo>
                      <a:pt x="194" y="334"/>
                    </a:lnTo>
                    <a:lnTo>
                      <a:pt x="198" y="334"/>
                    </a:lnTo>
                    <a:lnTo>
                      <a:pt x="201" y="334"/>
                    </a:lnTo>
                    <a:lnTo>
                      <a:pt x="205" y="334"/>
                    </a:lnTo>
                    <a:lnTo>
                      <a:pt x="209" y="334"/>
                    </a:lnTo>
                    <a:lnTo>
                      <a:pt x="212" y="334"/>
                    </a:lnTo>
                    <a:lnTo>
                      <a:pt x="216" y="330"/>
                    </a:lnTo>
                    <a:lnTo>
                      <a:pt x="219" y="330"/>
                    </a:lnTo>
                    <a:lnTo>
                      <a:pt x="223" y="330"/>
                    </a:lnTo>
                    <a:lnTo>
                      <a:pt x="227" y="325"/>
                    </a:lnTo>
                    <a:lnTo>
                      <a:pt x="230" y="325"/>
                    </a:lnTo>
                    <a:lnTo>
                      <a:pt x="234" y="321"/>
                    </a:lnTo>
                    <a:lnTo>
                      <a:pt x="237" y="321"/>
                    </a:lnTo>
                    <a:lnTo>
                      <a:pt x="241" y="317"/>
                    </a:lnTo>
                    <a:lnTo>
                      <a:pt x="245" y="317"/>
                    </a:lnTo>
                    <a:lnTo>
                      <a:pt x="248" y="313"/>
                    </a:lnTo>
                    <a:lnTo>
                      <a:pt x="252" y="308"/>
                    </a:lnTo>
                    <a:lnTo>
                      <a:pt x="255" y="304"/>
                    </a:lnTo>
                    <a:lnTo>
                      <a:pt x="259" y="304"/>
                    </a:lnTo>
                    <a:lnTo>
                      <a:pt x="263" y="300"/>
                    </a:lnTo>
                    <a:lnTo>
                      <a:pt x="266" y="296"/>
                    </a:lnTo>
                    <a:lnTo>
                      <a:pt x="270" y="291"/>
                    </a:lnTo>
                    <a:lnTo>
                      <a:pt x="273" y="287"/>
                    </a:lnTo>
                    <a:lnTo>
                      <a:pt x="277" y="283"/>
                    </a:lnTo>
                    <a:lnTo>
                      <a:pt x="281" y="278"/>
                    </a:lnTo>
                    <a:lnTo>
                      <a:pt x="284" y="274"/>
                    </a:lnTo>
                    <a:lnTo>
                      <a:pt x="288" y="270"/>
                    </a:lnTo>
                    <a:lnTo>
                      <a:pt x="291" y="266"/>
                    </a:lnTo>
                    <a:lnTo>
                      <a:pt x="299" y="257"/>
                    </a:lnTo>
                    <a:lnTo>
                      <a:pt x="299" y="253"/>
                    </a:lnTo>
                    <a:lnTo>
                      <a:pt x="302" y="248"/>
                    </a:lnTo>
                    <a:lnTo>
                      <a:pt x="309" y="240"/>
                    </a:lnTo>
                    <a:lnTo>
                      <a:pt x="309" y="236"/>
                    </a:lnTo>
                    <a:lnTo>
                      <a:pt x="313" y="231"/>
                    </a:lnTo>
                    <a:lnTo>
                      <a:pt x="320" y="223"/>
                    </a:lnTo>
                    <a:lnTo>
                      <a:pt x="320" y="218"/>
                    </a:lnTo>
                    <a:lnTo>
                      <a:pt x="327" y="210"/>
                    </a:lnTo>
                    <a:lnTo>
                      <a:pt x="327" y="206"/>
                    </a:lnTo>
                    <a:lnTo>
                      <a:pt x="335" y="197"/>
                    </a:lnTo>
                    <a:lnTo>
                      <a:pt x="335" y="193"/>
                    </a:lnTo>
                    <a:lnTo>
                      <a:pt x="342" y="184"/>
                    </a:lnTo>
                    <a:lnTo>
                      <a:pt x="342" y="176"/>
                    </a:lnTo>
                    <a:lnTo>
                      <a:pt x="345" y="171"/>
                    </a:lnTo>
                    <a:lnTo>
                      <a:pt x="353" y="163"/>
                    </a:lnTo>
                    <a:lnTo>
                      <a:pt x="353" y="154"/>
                    </a:lnTo>
                    <a:lnTo>
                      <a:pt x="356" y="150"/>
                    </a:lnTo>
                    <a:lnTo>
                      <a:pt x="360" y="146"/>
                    </a:lnTo>
                    <a:lnTo>
                      <a:pt x="360" y="141"/>
                    </a:lnTo>
                    <a:lnTo>
                      <a:pt x="363" y="137"/>
                    </a:lnTo>
                    <a:lnTo>
                      <a:pt x="363" y="133"/>
                    </a:lnTo>
                    <a:lnTo>
                      <a:pt x="371" y="124"/>
                    </a:lnTo>
                    <a:lnTo>
                      <a:pt x="371" y="116"/>
                    </a:lnTo>
                    <a:lnTo>
                      <a:pt x="378" y="107"/>
                    </a:lnTo>
                    <a:lnTo>
                      <a:pt x="378" y="99"/>
                    </a:lnTo>
                    <a:lnTo>
                      <a:pt x="385" y="90"/>
                    </a:lnTo>
                    <a:lnTo>
                      <a:pt x="385" y="81"/>
                    </a:lnTo>
                    <a:lnTo>
                      <a:pt x="389" y="77"/>
                    </a:lnTo>
                    <a:lnTo>
                      <a:pt x="389" y="73"/>
                    </a:lnTo>
                    <a:lnTo>
                      <a:pt x="396" y="64"/>
                    </a:lnTo>
                    <a:lnTo>
                      <a:pt x="396" y="56"/>
                    </a:lnTo>
                    <a:lnTo>
                      <a:pt x="399" y="51"/>
                    </a:lnTo>
                    <a:lnTo>
                      <a:pt x="399" y="47"/>
                    </a:lnTo>
                    <a:lnTo>
                      <a:pt x="403" y="43"/>
                    </a:lnTo>
                    <a:lnTo>
                      <a:pt x="403" y="39"/>
                    </a:lnTo>
                    <a:lnTo>
                      <a:pt x="407" y="34"/>
                    </a:lnTo>
                    <a:lnTo>
                      <a:pt x="407" y="26"/>
                    </a:lnTo>
                    <a:lnTo>
                      <a:pt x="414" y="17"/>
                    </a:lnTo>
                    <a:lnTo>
                      <a:pt x="414" y="9"/>
                    </a:lnTo>
                    <a:lnTo>
                      <a:pt x="417" y="4"/>
                    </a:lnTo>
                    <a:lnTo>
                      <a:pt x="417" y="0"/>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97"/>
              <p:cNvSpPr>
                <a:spLocks/>
              </p:cNvSpPr>
              <p:nvPr/>
            </p:nvSpPr>
            <p:spPr bwMode="auto">
              <a:xfrm>
                <a:off x="6688138" y="3328988"/>
                <a:ext cx="544513" cy="1298575"/>
              </a:xfrm>
              <a:custGeom>
                <a:avLst/>
                <a:gdLst/>
                <a:ahLst/>
                <a:cxnLst>
                  <a:cxn ang="0">
                    <a:pos x="4" y="805"/>
                  </a:cxn>
                  <a:cxn ang="0">
                    <a:pos x="15" y="784"/>
                  </a:cxn>
                  <a:cxn ang="0">
                    <a:pos x="18" y="767"/>
                  </a:cxn>
                  <a:cxn ang="0">
                    <a:pos x="29" y="745"/>
                  </a:cxn>
                  <a:cxn ang="0">
                    <a:pos x="36" y="720"/>
                  </a:cxn>
                  <a:cxn ang="0">
                    <a:pos x="47" y="698"/>
                  </a:cxn>
                  <a:cxn ang="0">
                    <a:pos x="54" y="664"/>
                  </a:cxn>
                  <a:cxn ang="0">
                    <a:pos x="65" y="643"/>
                  </a:cxn>
                  <a:cxn ang="0">
                    <a:pos x="69" y="625"/>
                  </a:cxn>
                  <a:cxn ang="0">
                    <a:pos x="76" y="608"/>
                  </a:cxn>
                  <a:cxn ang="0">
                    <a:pos x="80" y="596"/>
                  </a:cxn>
                  <a:cxn ang="0">
                    <a:pos x="87" y="578"/>
                  </a:cxn>
                  <a:cxn ang="0">
                    <a:pos x="94" y="553"/>
                  </a:cxn>
                  <a:cxn ang="0">
                    <a:pos x="101" y="536"/>
                  </a:cxn>
                  <a:cxn ang="0">
                    <a:pos x="108" y="510"/>
                  </a:cxn>
                  <a:cxn ang="0">
                    <a:pos x="116" y="493"/>
                  </a:cxn>
                  <a:cxn ang="0">
                    <a:pos x="119" y="476"/>
                  </a:cxn>
                  <a:cxn ang="0">
                    <a:pos x="126" y="463"/>
                  </a:cxn>
                  <a:cxn ang="0">
                    <a:pos x="134" y="433"/>
                  </a:cxn>
                  <a:cxn ang="0">
                    <a:pos x="144" y="411"/>
                  </a:cxn>
                  <a:cxn ang="0">
                    <a:pos x="148" y="394"/>
                  </a:cxn>
                  <a:cxn ang="0">
                    <a:pos x="155" y="381"/>
                  </a:cxn>
                  <a:cxn ang="0">
                    <a:pos x="159" y="364"/>
                  </a:cxn>
                  <a:cxn ang="0">
                    <a:pos x="166" y="351"/>
                  </a:cxn>
                  <a:cxn ang="0">
                    <a:pos x="170" y="334"/>
                  </a:cxn>
                  <a:cxn ang="0">
                    <a:pos x="177" y="322"/>
                  </a:cxn>
                  <a:cxn ang="0">
                    <a:pos x="184" y="296"/>
                  </a:cxn>
                  <a:cxn ang="0">
                    <a:pos x="191" y="283"/>
                  </a:cxn>
                  <a:cxn ang="0">
                    <a:pos x="198" y="257"/>
                  </a:cxn>
                  <a:cxn ang="0">
                    <a:pos x="213" y="232"/>
                  </a:cxn>
                  <a:cxn ang="0">
                    <a:pos x="216" y="215"/>
                  </a:cxn>
                  <a:cxn ang="0">
                    <a:pos x="231" y="189"/>
                  </a:cxn>
                  <a:cxn ang="0">
                    <a:pos x="238" y="163"/>
                  </a:cxn>
                  <a:cxn ang="0">
                    <a:pos x="253" y="142"/>
                  </a:cxn>
                  <a:cxn ang="0">
                    <a:pos x="263" y="120"/>
                  </a:cxn>
                  <a:cxn ang="0">
                    <a:pos x="274" y="99"/>
                  </a:cxn>
                  <a:cxn ang="0">
                    <a:pos x="281" y="82"/>
                  </a:cxn>
                  <a:cxn ang="0">
                    <a:pos x="296" y="60"/>
                  </a:cxn>
                  <a:cxn ang="0">
                    <a:pos x="303" y="48"/>
                  </a:cxn>
                  <a:cxn ang="0">
                    <a:pos x="314" y="30"/>
                  </a:cxn>
                  <a:cxn ang="0">
                    <a:pos x="325" y="18"/>
                  </a:cxn>
                  <a:cxn ang="0">
                    <a:pos x="335" y="5"/>
                  </a:cxn>
                </a:cxnLst>
                <a:rect l="0" t="0" r="r" b="b"/>
                <a:pathLst>
                  <a:path w="343" h="818">
                    <a:moveTo>
                      <a:pt x="0" y="818"/>
                    </a:moveTo>
                    <a:lnTo>
                      <a:pt x="4" y="814"/>
                    </a:lnTo>
                    <a:lnTo>
                      <a:pt x="4" y="805"/>
                    </a:lnTo>
                    <a:lnTo>
                      <a:pt x="11" y="797"/>
                    </a:lnTo>
                    <a:lnTo>
                      <a:pt x="11" y="788"/>
                    </a:lnTo>
                    <a:lnTo>
                      <a:pt x="15" y="784"/>
                    </a:lnTo>
                    <a:lnTo>
                      <a:pt x="15" y="780"/>
                    </a:lnTo>
                    <a:lnTo>
                      <a:pt x="18" y="775"/>
                    </a:lnTo>
                    <a:lnTo>
                      <a:pt x="18" y="767"/>
                    </a:lnTo>
                    <a:lnTo>
                      <a:pt x="26" y="758"/>
                    </a:lnTo>
                    <a:lnTo>
                      <a:pt x="26" y="750"/>
                    </a:lnTo>
                    <a:lnTo>
                      <a:pt x="29" y="745"/>
                    </a:lnTo>
                    <a:lnTo>
                      <a:pt x="29" y="737"/>
                    </a:lnTo>
                    <a:lnTo>
                      <a:pt x="36" y="728"/>
                    </a:lnTo>
                    <a:lnTo>
                      <a:pt x="36" y="720"/>
                    </a:lnTo>
                    <a:lnTo>
                      <a:pt x="40" y="715"/>
                    </a:lnTo>
                    <a:lnTo>
                      <a:pt x="40" y="707"/>
                    </a:lnTo>
                    <a:lnTo>
                      <a:pt x="47" y="698"/>
                    </a:lnTo>
                    <a:lnTo>
                      <a:pt x="47" y="685"/>
                    </a:lnTo>
                    <a:lnTo>
                      <a:pt x="54" y="677"/>
                    </a:lnTo>
                    <a:lnTo>
                      <a:pt x="54" y="664"/>
                    </a:lnTo>
                    <a:lnTo>
                      <a:pt x="62" y="655"/>
                    </a:lnTo>
                    <a:lnTo>
                      <a:pt x="62" y="647"/>
                    </a:lnTo>
                    <a:lnTo>
                      <a:pt x="65" y="643"/>
                    </a:lnTo>
                    <a:lnTo>
                      <a:pt x="65" y="634"/>
                    </a:lnTo>
                    <a:lnTo>
                      <a:pt x="69" y="630"/>
                    </a:lnTo>
                    <a:lnTo>
                      <a:pt x="69" y="625"/>
                    </a:lnTo>
                    <a:lnTo>
                      <a:pt x="72" y="621"/>
                    </a:lnTo>
                    <a:lnTo>
                      <a:pt x="72" y="613"/>
                    </a:lnTo>
                    <a:lnTo>
                      <a:pt x="76" y="608"/>
                    </a:lnTo>
                    <a:lnTo>
                      <a:pt x="76" y="604"/>
                    </a:lnTo>
                    <a:lnTo>
                      <a:pt x="80" y="600"/>
                    </a:lnTo>
                    <a:lnTo>
                      <a:pt x="80" y="596"/>
                    </a:lnTo>
                    <a:lnTo>
                      <a:pt x="83" y="591"/>
                    </a:lnTo>
                    <a:lnTo>
                      <a:pt x="83" y="583"/>
                    </a:lnTo>
                    <a:lnTo>
                      <a:pt x="87" y="578"/>
                    </a:lnTo>
                    <a:lnTo>
                      <a:pt x="87" y="570"/>
                    </a:lnTo>
                    <a:lnTo>
                      <a:pt x="94" y="561"/>
                    </a:lnTo>
                    <a:lnTo>
                      <a:pt x="94" y="553"/>
                    </a:lnTo>
                    <a:lnTo>
                      <a:pt x="98" y="548"/>
                    </a:lnTo>
                    <a:lnTo>
                      <a:pt x="98" y="540"/>
                    </a:lnTo>
                    <a:lnTo>
                      <a:pt x="101" y="536"/>
                    </a:lnTo>
                    <a:lnTo>
                      <a:pt x="101" y="527"/>
                    </a:lnTo>
                    <a:lnTo>
                      <a:pt x="108" y="518"/>
                    </a:lnTo>
                    <a:lnTo>
                      <a:pt x="108" y="510"/>
                    </a:lnTo>
                    <a:lnTo>
                      <a:pt x="112" y="506"/>
                    </a:lnTo>
                    <a:lnTo>
                      <a:pt x="112" y="497"/>
                    </a:lnTo>
                    <a:lnTo>
                      <a:pt x="116" y="493"/>
                    </a:lnTo>
                    <a:lnTo>
                      <a:pt x="116" y="488"/>
                    </a:lnTo>
                    <a:lnTo>
                      <a:pt x="119" y="484"/>
                    </a:lnTo>
                    <a:lnTo>
                      <a:pt x="119" y="476"/>
                    </a:lnTo>
                    <a:lnTo>
                      <a:pt x="123" y="471"/>
                    </a:lnTo>
                    <a:lnTo>
                      <a:pt x="123" y="467"/>
                    </a:lnTo>
                    <a:lnTo>
                      <a:pt x="126" y="463"/>
                    </a:lnTo>
                    <a:lnTo>
                      <a:pt x="126" y="454"/>
                    </a:lnTo>
                    <a:lnTo>
                      <a:pt x="134" y="446"/>
                    </a:lnTo>
                    <a:lnTo>
                      <a:pt x="134" y="433"/>
                    </a:lnTo>
                    <a:lnTo>
                      <a:pt x="141" y="424"/>
                    </a:lnTo>
                    <a:lnTo>
                      <a:pt x="141" y="416"/>
                    </a:lnTo>
                    <a:lnTo>
                      <a:pt x="144" y="411"/>
                    </a:lnTo>
                    <a:lnTo>
                      <a:pt x="144" y="403"/>
                    </a:lnTo>
                    <a:lnTo>
                      <a:pt x="148" y="399"/>
                    </a:lnTo>
                    <a:lnTo>
                      <a:pt x="148" y="394"/>
                    </a:lnTo>
                    <a:lnTo>
                      <a:pt x="152" y="390"/>
                    </a:lnTo>
                    <a:lnTo>
                      <a:pt x="152" y="386"/>
                    </a:lnTo>
                    <a:lnTo>
                      <a:pt x="155" y="381"/>
                    </a:lnTo>
                    <a:lnTo>
                      <a:pt x="155" y="373"/>
                    </a:lnTo>
                    <a:lnTo>
                      <a:pt x="159" y="369"/>
                    </a:lnTo>
                    <a:lnTo>
                      <a:pt x="159" y="364"/>
                    </a:lnTo>
                    <a:lnTo>
                      <a:pt x="162" y="360"/>
                    </a:lnTo>
                    <a:lnTo>
                      <a:pt x="162" y="356"/>
                    </a:lnTo>
                    <a:lnTo>
                      <a:pt x="166" y="351"/>
                    </a:lnTo>
                    <a:lnTo>
                      <a:pt x="166" y="343"/>
                    </a:lnTo>
                    <a:lnTo>
                      <a:pt x="170" y="339"/>
                    </a:lnTo>
                    <a:lnTo>
                      <a:pt x="170" y="334"/>
                    </a:lnTo>
                    <a:lnTo>
                      <a:pt x="173" y="330"/>
                    </a:lnTo>
                    <a:lnTo>
                      <a:pt x="173" y="326"/>
                    </a:lnTo>
                    <a:lnTo>
                      <a:pt x="177" y="322"/>
                    </a:lnTo>
                    <a:lnTo>
                      <a:pt x="177" y="313"/>
                    </a:lnTo>
                    <a:lnTo>
                      <a:pt x="184" y="304"/>
                    </a:lnTo>
                    <a:lnTo>
                      <a:pt x="184" y="296"/>
                    </a:lnTo>
                    <a:lnTo>
                      <a:pt x="188" y="292"/>
                    </a:lnTo>
                    <a:lnTo>
                      <a:pt x="188" y="287"/>
                    </a:lnTo>
                    <a:lnTo>
                      <a:pt x="191" y="283"/>
                    </a:lnTo>
                    <a:lnTo>
                      <a:pt x="191" y="274"/>
                    </a:lnTo>
                    <a:lnTo>
                      <a:pt x="198" y="266"/>
                    </a:lnTo>
                    <a:lnTo>
                      <a:pt x="198" y="257"/>
                    </a:lnTo>
                    <a:lnTo>
                      <a:pt x="206" y="249"/>
                    </a:lnTo>
                    <a:lnTo>
                      <a:pt x="206" y="240"/>
                    </a:lnTo>
                    <a:lnTo>
                      <a:pt x="213" y="232"/>
                    </a:lnTo>
                    <a:lnTo>
                      <a:pt x="213" y="223"/>
                    </a:lnTo>
                    <a:lnTo>
                      <a:pt x="216" y="219"/>
                    </a:lnTo>
                    <a:lnTo>
                      <a:pt x="216" y="215"/>
                    </a:lnTo>
                    <a:lnTo>
                      <a:pt x="224" y="206"/>
                    </a:lnTo>
                    <a:lnTo>
                      <a:pt x="224" y="197"/>
                    </a:lnTo>
                    <a:lnTo>
                      <a:pt x="231" y="189"/>
                    </a:lnTo>
                    <a:lnTo>
                      <a:pt x="231" y="180"/>
                    </a:lnTo>
                    <a:lnTo>
                      <a:pt x="238" y="172"/>
                    </a:lnTo>
                    <a:lnTo>
                      <a:pt x="238" y="163"/>
                    </a:lnTo>
                    <a:lnTo>
                      <a:pt x="245" y="155"/>
                    </a:lnTo>
                    <a:lnTo>
                      <a:pt x="245" y="150"/>
                    </a:lnTo>
                    <a:lnTo>
                      <a:pt x="253" y="142"/>
                    </a:lnTo>
                    <a:lnTo>
                      <a:pt x="253" y="133"/>
                    </a:lnTo>
                    <a:lnTo>
                      <a:pt x="256" y="129"/>
                    </a:lnTo>
                    <a:lnTo>
                      <a:pt x="263" y="120"/>
                    </a:lnTo>
                    <a:lnTo>
                      <a:pt x="263" y="112"/>
                    </a:lnTo>
                    <a:lnTo>
                      <a:pt x="267" y="107"/>
                    </a:lnTo>
                    <a:lnTo>
                      <a:pt x="274" y="99"/>
                    </a:lnTo>
                    <a:lnTo>
                      <a:pt x="274" y="90"/>
                    </a:lnTo>
                    <a:lnTo>
                      <a:pt x="278" y="86"/>
                    </a:lnTo>
                    <a:lnTo>
                      <a:pt x="281" y="82"/>
                    </a:lnTo>
                    <a:lnTo>
                      <a:pt x="289" y="73"/>
                    </a:lnTo>
                    <a:lnTo>
                      <a:pt x="289" y="69"/>
                    </a:lnTo>
                    <a:lnTo>
                      <a:pt x="296" y="60"/>
                    </a:lnTo>
                    <a:lnTo>
                      <a:pt x="296" y="56"/>
                    </a:lnTo>
                    <a:lnTo>
                      <a:pt x="299" y="52"/>
                    </a:lnTo>
                    <a:lnTo>
                      <a:pt x="303" y="48"/>
                    </a:lnTo>
                    <a:lnTo>
                      <a:pt x="310" y="39"/>
                    </a:lnTo>
                    <a:lnTo>
                      <a:pt x="310" y="35"/>
                    </a:lnTo>
                    <a:lnTo>
                      <a:pt x="314" y="30"/>
                    </a:lnTo>
                    <a:lnTo>
                      <a:pt x="317" y="26"/>
                    </a:lnTo>
                    <a:lnTo>
                      <a:pt x="321" y="22"/>
                    </a:lnTo>
                    <a:lnTo>
                      <a:pt x="325" y="18"/>
                    </a:lnTo>
                    <a:lnTo>
                      <a:pt x="328" y="13"/>
                    </a:lnTo>
                    <a:lnTo>
                      <a:pt x="332" y="9"/>
                    </a:lnTo>
                    <a:lnTo>
                      <a:pt x="335" y="5"/>
                    </a:lnTo>
                    <a:lnTo>
                      <a:pt x="339" y="0"/>
                    </a:lnTo>
                    <a:lnTo>
                      <a:pt x="343" y="0"/>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98"/>
              <p:cNvSpPr>
                <a:spLocks/>
              </p:cNvSpPr>
              <p:nvPr/>
            </p:nvSpPr>
            <p:spPr bwMode="auto">
              <a:xfrm>
                <a:off x="7232651" y="3281363"/>
                <a:ext cx="273050" cy="123825"/>
              </a:xfrm>
              <a:custGeom>
                <a:avLst/>
                <a:gdLst/>
                <a:ahLst/>
                <a:cxnLst>
                  <a:cxn ang="0">
                    <a:pos x="0" y="30"/>
                  </a:cxn>
                  <a:cxn ang="0">
                    <a:pos x="3" y="26"/>
                  </a:cxn>
                  <a:cxn ang="0">
                    <a:pos x="7" y="22"/>
                  </a:cxn>
                  <a:cxn ang="0">
                    <a:pos x="10" y="18"/>
                  </a:cxn>
                  <a:cxn ang="0">
                    <a:pos x="14" y="18"/>
                  </a:cxn>
                  <a:cxn ang="0">
                    <a:pos x="18" y="13"/>
                  </a:cxn>
                  <a:cxn ang="0">
                    <a:pos x="21" y="13"/>
                  </a:cxn>
                  <a:cxn ang="0">
                    <a:pos x="25" y="9"/>
                  </a:cxn>
                  <a:cxn ang="0">
                    <a:pos x="28" y="9"/>
                  </a:cxn>
                  <a:cxn ang="0">
                    <a:pos x="32" y="5"/>
                  </a:cxn>
                  <a:cxn ang="0">
                    <a:pos x="36" y="5"/>
                  </a:cxn>
                  <a:cxn ang="0">
                    <a:pos x="39" y="5"/>
                  </a:cxn>
                  <a:cxn ang="0">
                    <a:pos x="43" y="0"/>
                  </a:cxn>
                  <a:cxn ang="0">
                    <a:pos x="46" y="0"/>
                  </a:cxn>
                  <a:cxn ang="0">
                    <a:pos x="50" y="0"/>
                  </a:cxn>
                  <a:cxn ang="0">
                    <a:pos x="54" y="0"/>
                  </a:cxn>
                  <a:cxn ang="0">
                    <a:pos x="57" y="0"/>
                  </a:cxn>
                  <a:cxn ang="0">
                    <a:pos x="61" y="0"/>
                  </a:cxn>
                  <a:cxn ang="0">
                    <a:pos x="64" y="0"/>
                  </a:cxn>
                  <a:cxn ang="0">
                    <a:pos x="68" y="0"/>
                  </a:cxn>
                  <a:cxn ang="0">
                    <a:pos x="72" y="0"/>
                  </a:cxn>
                  <a:cxn ang="0">
                    <a:pos x="75" y="0"/>
                  </a:cxn>
                  <a:cxn ang="0">
                    <a:pos x="79" y="0"/>
                  </a:cxn>
                  <a:cxn ang="0">
                    <a:pos x="82" y="0"/>
                  </a:cxn>
                  <a:cxn ang="0">
                    <a:pos x="86" y="0"/>
                  </a:cxn>
                  <a:cxn ang="0">
                    <a:pos x="90" y="5"/>
                  </a:cxn>
                  <a:cxn ang="0">
                    <a:pos x="93" y="5"/>
                  </a:cxn>
                  <a:cxn ang="0">
                    <a:pos x="97" y="5"/>
                  </a:cxn>
                  <a:cxn ang="0">
                    <a:pos x="100" y="9"/>
                  </a:cxn>
                  <a:cxn ang="0">
                    <a:pos x="104" y="9"/>
                  </a:cxn>
                  <a:cxn ang="0">
                    <a:pos x="108" y="13"/>
                  </a:cxn>
                  <a:cxn ang="0">
                    <a:pos x="111" y="13"/>
                  </a:cxn>
                  <a:cxn ang="0">
                    <a:pos x="115" y="18"/>
                  </a:cxn>
                  <a:cxn ang="0">
                    <a:pos x="118" y="22"/>
                  </a:cxn>
                  <a:cxn ang="0">
                    <a:pos x="122" y="22"/>
                  </a:cxn>
                  <a:cxn ang="0">
                    <a:pos x="126" y="26"/>
                  </a:cxn>
                  <a:cxn ang="0">
                    <a:pos x="129" y="30"/>
                  </a:cxn>
                  <a:cxn ang="0">
                    <a:pos x="133" y="35"/>
                  </a:cxn>
                  <a:cxn ang="0">
                    <a:pos x="136" y="35"/>
                  </a:cxn>
                  <a:cxn ang="0">
                    <a:pos x="140" y="39"/>
                  </a:cxn>
                  <a:cxn ang="0">
                    <a:pos x="144" y="43"/>
                  </a:cxn>
                  <a:cxn ang="0">
                    <a:pos x="147" y="48"/>
                  </a:cxn>
                  <a:cxn ang="0">
                    <a:pos x="151" y="52"/>
                  </a:cxn>
                  <a:cxn ang="0">
                    <a:pos x="154" y="56"/>
                  </a:cxn>
                  <a:cxn ang="0">
                    <a:pos x="158" y="60"/>
                  </a:cxn>
                  <a:cxn ang="0">
                    <a:pos x="165" y="69"/>
                  </a:cxn>
                  <a:cxn ang="0">
                    <a:pos x="165" y="73"/>
                  </a:cxn>
                  <a:cxn ang="0">
                    <a:pos x="169" y="78"/>
                  </a:cxn>
                  <a:cxn ang="0">
                    <a:pos x="172" y="78"/>
                  </a:cxn>
                </a:cxnLst>
                <a:rect l="0" t="0" r="r" b="b"/>
                <a:pathLst>
                  <a:path w="172" h="78">
                    <a:moveTo>
                      <a:pt x="0" y="30"/>
                    </a:moveTo>
                    <a:lnTo>
                      <a:pt x="3" y="26"/>
                    </a:lnTo>
                    <a:lnTo>
                      <a:pt x="7" y="22"/>
                    </a:lnTo>
                    <a:lnTo>
                      <a:pt x="10" y="18"/>
                    </a:lnTo>
                    <a:lnTo>
                      <a:pt x="14" y="18"/>
                    </a:lnTo>
                    <a:lnTo>
                      <a:pt x="18" y="13"/>
                    </a:lnTo>
                    <a:lnTo>
                      <a:pt x="21" y="13"/>
                    </a:lnTo>
                    <a:lnTo>
                      <a:pt x="25" y="9"/>
                    </a:lnTo>
                    <a:lnTo>
                      <a:pt x="28" y="9"/>
                    </a:lnTo>
                    <a:lnTo>
                      <a:pt x="32" y="5"/>
                    </a:lnTo>
                    <a:lnTo>
                      <a:pt x="36" y="5"/>
                    </a:lnTo>
                    <a:lnTo>
                      <a:pt x="39" y="5"/>
                    </a:lnTo>
                    <a:lnTo>
                      <a:pt x="43" y="0"/>
                    </a:lnTo>
                    <a:lnTo>
                      <a:pt x="46" y="0"/>
                    </a:lnTo>
                    <a:lnTo>
                      <a:pt x="50" y="0"/>
                    </a:lnTo>
                    <a:lnTo>
                      <a:pt x="54" y="0"/>
                    </a:lnTo>
                    <a:lnTo>
                      <a:pt x="57" y="0"/>
                    </a:lnTo>
                    <a:lnTo>
                      <a:pt x="61" y="0"/>
                    </a:lnTo>
                    <a:lnTo>
                      <a:pt x="64" y="0"/>
                    </a:lnTo>
                    <a:lnTo>
                      <a:pt x="68" y="0"/>
                    </a:lnTo>
                    <a:lnTo>
                      <a:pt x="72" y="0"/>
                    </a:lnTo>
                    <a:lnTo>
                      <a:pt x="75" y="0"/>
                    </a:lnTo>
                    <a:lnTo>
                      <a:pt x="79" y="0"/>
                    </a:lnTo>
                    <a:lnTo>
                      <a:pt x="82" y="0"/>
                    </a:lnTo>
                    <a:lnTo>
                      <a:pt x="86" y="0"/>
                    </a:lnTo>
                    <a:lnTo>
                      <a:pt x="90" y="5"/>
                    </a:lnTo>
                    <a:lnTo>
                      <a:pt x="93" y="5"/>
                    </a:lnTo>
                    <a:lnTo>
                      <a:pt x="97" y="5"/>
                    </a:lnTo>
                    <a:lnTo>
                      <a:pt x="100" y="9"/>
                    </a:lnTo>
                    <a:lnTo>
                      <a:pt x="104" y="9"/>
                    </a:lnTo>
                    <a:lnTo>
                      <a:pt x="108" y="13"/>
                    </a:lnTo>
                    <a:lnTo>
                      <a:pt x="111" y="13"/>
                    </a:lnTo>
                    <a:lnTo>
                      <a:pt x="115" y="18"/>
                    </a:lnTo>
                    <a:lnTo>
                      <a:pt x="118" y="22"/>
                    </a:lnTo>
                    <a:lnTo>
                      <a:pt x="122" y="22"/>
                    </a:lnTo>
                    <a:lnTo>
                      <a:pt x="126" y="26"/>
                    </a:lnTo>
                    <a:lnTo>
                      <a:pt x="129" y="30"/>
                    </a:lnTo>
                    <a:lnTo>
                      <a:pt x="133" y="35"/>
                    </a:lnTo>
                    <a:lnTo>
                      <a:pt x="136" y="35"/>
                    </a:lnTo>
                    <a:lnTo>
                      <a:pt x="140" y="39"/>
                    </a:lnTo>
                    <a:lnTo>
                      <a:pt x="144" y="43"/>
                    </a:lnTo>
                    <a:lnTo>
                      <a:pt x="147" y="48"/>
                    </a:lnTo>
                    <a:lnTo>
                      <a:pt x="151" y="52"/>
                    </a:lnTo>
                    <a:lnTo>
                      <a:pt x="154" y="56"/>
                    </a:lnTo>
                    <a:lnTo>
                      <a:pt x="158" y="60"/>
                    </a:lnTo>
                    <a:lnTo>
                      <a:pt x="165" y="69"/>
                    </a:lnTo>
                    <a:lnTo>
                      <a:pt x="165" y="73"/>
                    </a:lnTo>
                    <a:lnTo>
                      <a:pt x="169" y="78"/>
                    </a:lnTo>
                    <a:lnTo>
                      <a:pt x="172" y="78"/>
                    </a:lnTo>
                  </a:path>
                </a:pathLst>
              </a:custGeom>
              <a:noFill/>
              <a:ln w="28575">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wheel(4)">
                                      <p:cBhvr>
                                        <p:cTn id="27" dur="2000"/>
                                        <p:tgtEl>
                                          <p:spTgt spid="222"/>
                                        </p:tgtEl>
                                      </p:cBhvr>
                                    </p:animEffect>
                                  </p:childTnLst>
                                </p:cTn>
                              </p:par>
                              <p:par>
                                <p:cTn id="28" presetID="21" presetClass="entr" presetSubtype="4" fill="hold" nodeType="withEffect">
                                  <p:stCondLst>
                                    <p:cond delay="0"/>
                                  </p:stCondLst>
                                  <p:childTnLst>
                                    <p:set>
                                      <p:cBhvr>
                                        <p:cTn id="29" dur="1" fill="hold">
                                          <p:stCondLst>
                                            <p:cond delay="0"/>
                                          </p:stCondLst>
                                        </p:cTn>
                                        <p:tgtEl>
                                          <p:spTgt spid="296"/>
                                        </p:tgtEl>
                                        <p:attrNameLst>
                                          <p:attrName>style.visibility</p:attrName>
                                        </p:attrNameLst>
                                      </p:cBhvr>
                                      <p:to>
                                        <p:strVal val="visible"/>
                                      </p:to>
                                    </p:set>
                                    <p:animEffect transition="in" filter="wheel(4)">
                                      <p:cBhvr>
                                        <p:cTn id="30" dur="2000"/>
                                        <p:tgtEl>
                                          <p:spTgt spid="29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repeatCount="indefinite" fill="hold" nodeType="clickEffect">
                                  <p:stCondLst>
                                    <p:cond delay="0"/>
                                  </p:stCondLst>
                                  <p:endCondLst>
                                    <p:cond evt="onNext" delay="0">
                                      <p:tgtEl>
                                        <p:sldTgt/>
                                      </p:tgtEl>
                                    </p:cond>
                                  </p:endCondLst>
                                  <p:childTnLst>
                                    <p:set>
                                      <p:cBhvr>
                                        <p:cTn id="34" dur="1" fill="hold">
                                          <p:stCondLst>
                                            <p:cond delay="0"/>
                                          </p:stCondLst>
                                        </p:cTn>
                                        <p:tgtEl>
                                          <p:spTgt spid="315"/>
                                        </p:tgtEl>
                                        <p:attrNameLst>
                                          <p:attrName>style.visibility</p:attrName>
                                        </p:attrNameLst>
                                      </p:cBhvr>
                                      <p:to>
                                        <p:strVal val="visible"/>
                                      </p:to>
                                    </p:set>
                                    <p:animEffect transition="in" filter="wipe(left)">
                                      <p:cBhvr>
                                        <p:cTn id="35" dur="15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11</a:t>
            </a:fld>
            <a:endParaRPr lang="fr-FR" sz="1800" dirty="0">
              <a:solidFill>
                <a:schemeClr val="tx1"/>
              </a:solidFill>
            </a:endParaRPr>
          </a:p>
        </p:txBody>
      </p:sp>
      <p:sp>
        <p:nvSpPr>
          <p:cNvPr id="207" name="Rectangle 206"/>
          <p:cNvSpPr/>
          <p:nvPr/>
        </p:nvSpPr>
        <p:spPr>
          <a:xfrm>
            <a:off x="179512" y="1352962"/>
            <a:ext cx="856895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rPr>
              <a:t>Conséquences:</a:t>
            </a:r>
            <a:r>
              <a:rPr lang="fr-FR" sz="2000" dirty="0" smtClean="0">
                <a:solidFill>
                  <a:schemeClr val="tx1"/>
                </a:solidFill>
                <a:effectLst>
                  <a:outerShdw blurRad="38100" dist="38100" dir="2700000" algn="tl">
                    <a:srgbClr val="000000">
                      <a:alpha val="43137"/>
                    </a:srgbClr>
                  </a:outerShdw>
                </a:effectLst>
              </a:rPr>
              <a:t> couples moteurs inverses (vibrations) et sur-échauffement des machines asynchrones. </a:t>
            </a:r>
            <a:endParaRPr lang="fr-FR" sz="2000" dirty="0">
              <a:solidFill>
                <a:schemeClr val="tx1"/>
              </a:solidFill>
              <a:effectLst>
                <a:outerShdw blurRad="38100" dist="38100" dir="2700000" algn="tl">
                  <a:srgbClr val="000000">
                    <a:alpha val="43137"/>
                  </a:srgbClr>
                </a:outerShdw>
              </a:effectLst>
            </a:endParaRPr>
          </a:p>
        </p:txBody>
      </p:sp>
      <p:sp>
        <p:nvSpPr>
          <p:cNvPr id="208" name="Rectangle 6"/>
          <p:cNvSpPr>
            <a:spLocks noChangeArrowheads="1"/>
          </p:cNvSpPr>
          <p:nvPr/>
        </p:nvSpPr>
        <p:spPr bwMode="auto">
          <a:xfrm>
            <a:off x="251520" y="2247255"/>
            <a:ext cx="6085705"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400" b="1" dirty="0">
                <a:ln w="1905"/>
                <a:solidFill>
                  <a:schemeClr val="tx1"/>
                </a:solidFill>
                <a:effectLst>
                  <a:innerShdw blurRad="69850" dist="43180" dir="5400000">
                    <a:srgbClr val="000000">
                      <a:alpha val="65000"/>
                    </a:srgbClr>
                  </a:innerShdw>
                </a:effectLst>
                <a:latin typeface="Calibri" pitchFamily="34" charset="0"/>
                <a:ea typeface="Cambria Math" pitchFamily="18" charset="0"/>
                <a:cs typeface="Arial" pitchFamily="34" charset="0"/>
              </a:rPr>
              <a:t>Notions</a:t>
            </a:r>
            <a:r>
              <a:rPr lang="fr-FR" sz="24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Arial" pitchFamily="34" charset="0"/>
              </a:rPr>
              <a:t> générales sur les principaux défauts</a:t>
            </a:r>
            <a:endParaRPr lang="fr-FR" sz="2400" b="1" dirty="0">
              <a:ln w="1905"/>
              <a:solidFill>
                <a:schemeClr val="tx1"/>
              </a:solidFill>
              <a:effectLst>
                <a:innerShdw blurRad="69850" dist="43180" dir="5400000">
                  <a:srgbClr val="000000">
                    <a:alpha val="65000"/>
                  </a:srgbClr>
                </a:innerShdw>
              </a:effectLst>
              <a:latin typeface="Calibri" pitchFamily="34" charset="0"/>
            </a:endParaRPr>
          </a:p>
        </p:txBody>
      </p:sp>
      <p:sp>
        <p:nvSpPr>
          <p:cNvPr id="210" name="Rectangle 209"/>
          <p:cNvSpPr/>
          <p:nvPr/>
        </p:nvSpPr>
        <p:spPr>
          <a:xfrm>
            <a:off x="301716" y="2895327"/>
            <a:ext cx="3478196"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3) </a:t>
            </a:r>
            <a:r>
              <a:rPr lang="fr-FR" sz="2400" dirty="0" smtClean="0">
                <a:solidFill>
                  <a:schemeClr val="tx1"/>
                </a:solidFill>
                <a:effectLst>
                  <a:outerShdw blurRad="38100" dist="38100" dir="2700000" algn="tl">
                    <a:srgbClr val="000000">
                      <a:alpha val="43137"/>
                    </a:srgbClr>
                  </a:outerShdw>
                </a:effectLst>
              </a:rPr>
              <a:t>Fluctuations de Tension</a:t>
            </a:r>
            <a:endParaRPr lang="fr-FR" sz="2200" dirty="0">
              <a:ln w="1905"/>
              <a:solidFill>
                <a:schemeClr val="tx1"/>
              </a:solidFill>
              <a:effectLst>
                <a:outerShdw blurRad="38100" dist="38100" dir="2700000" algn="tl">
                  <a:srgbClr val="000000">
                    <a:alpha val="43137"/>
                  </a:srgbClr>
                </a:outerShdw>
              </a:effectLst>
            </a:endParaRPr>
          </a:p>
        </p:txBody>
      </p:sp>
      <p:sp>
        <p:nvSpPr>
          <p:cNvPr id="211" name="Rectangle 210"/>
          <p:cNvSpPr/>
          <p:nvPr/>
        </p:nvSpPr>
        <p:spPr>
          <a:xfrm>
            <a:off x="107504" y="3538751"/>
            <a:ext cx="8820472" cy="255454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t> </a:t>
            </a:r>
            <a:r>
              <a:rPr lang="fr-FR" sz="2000" dirty="0" smtClean="0">
                <a:solidFill>
                  <a:schemeClr val="tx1"/>
                </a:solidFill>
                <a:effectLst>
                  <a:outerShdw blurRad="38100" dist="38100" dir="2700000" algn="tl">
                    <a:srgbClr val="000000">
                      <a:alpha val="43137"/>
                    </a:srgbClr>
                  </a:outerShdw>
                </a:effectLst>
              </a:rPr>
              <a:t>Les variations de tension sont des variations de la valeur efficace ou de la valeur crête d’amplitude inférieure à 10 % de la tension nominale et les fluctuations de tension sont une suite de variations de tension ou des variations cycliques ou aléatoires de l’enveloppe d’une tension dont les caractéristiques sont la fréquence de la variation et l’amplitude. Le terme </a:t>
            </a:r>
            <a:r>
              <a:rPr lang="fr-FR" sz="2000" dirty="0" err="1" smtClean="0">
                <a:solidFill>
                  <a:schemeClr val="tx1"/>
                </a:solidFill>
                <a:effectLst>
                  <a:outerShdw blurRad="38100" dist="38100" dir="2700000" algn="tl">
                    <a:srgbClr val="000000">
                      <a:alpha val="43137"/>
                    </a:srgbClr>
                  </a:outerShdw>
                </a:effectLst>
              </a:rPr>
              <a:t>Flicker</a:t>
            </a:r>
            <a:r>
              <a:rPr lang="fr-FR" sz="2000" dirty="0" smtClean="0">
                <a:solidFill>
                  <a:schemeClr val="tx1"/>
                </a:solidFill>
                <a:effectLst>
                  <a:outerShdw blurRad="38100" dist="38100" dir="2700000" algn="tl">
                    <a:srgbClr val="000000">
                      <a:alpha val="43137"/>
                    </a:srgbClr>
                  </a:outerShdw>
                </a:effectLst>
              </a:rPr>
              <a:t> est dérivé de l’impact visible sur les lampes (papillotement de la lumière) dû à la fluctuation de la tension. Parmi les causes les plus fréquentes de la fluctuation de la tension dans les réseaux de transmission et distribution sont les fours à arc. </a:t>
            </a:r>
            <a:endParaRPr lang="fr-FR" sz="2000" dirty="0">
              <a:solidFill>
                <a:schemeClr val="tx1"/>
              </a:solidFill>
              <a:effectLst>
                <a:outerShdw blurRad="38100" dist="38100" dir="2700000" algn="tl">
                  <a:srgbClr val="000000">
                    <a:alpha val="43137"/>
                  </a:srgbClr>
                </a:outerShdw>
              </a:effectLst>
            </a:endParaRPr>
          </a:p>
        </p:txBody>
      </p:sp>
      <p:sp>
        <p:nvSpPr>
          <p:cNvPr id="212" name="Rectangle 211"/>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214" name="Rectangle 213"/>
          <p:cNvSpPr/>
          <p:nvPr/>
        </p:nvSpPr>
        <p:spPr>
          <a:xfrm>
            <a:off x="251520" y="764704"/>
            <a:ext cx="4776564"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2) </a:t>
            </a:r>
            <a:r>
              <a:rPr lang="fr-FR" sz="2400" b="1" dirty="0" smtClean="0">
                <a:solidFill>
                  <a:schemeClr val="tx1"/>
                </a:solidFill>
              </a:rPr>
              <a:t>Déséquilibre du Système Triphasé</a:t>
            </a:r>
            <a:endParaRPr lang="fr-FR" sz="2200" dirty="0">
              <a:ln w="1905"/>
              <a:solidFill>
                <a:schemeClr val="tx1"/>
              </a:solidFill>
              <a:effectLst>
                <a:outerShdw blurRad="38100" dist="38100" dir="2700000" algn="tl">
                  <a:srgbClr val="000000">
                    <a:alpha val="43137"/>
                  </a:srgbClr>
                </a:out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checkerboard(across)">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checkerboard(across)">
                                      <p:cBhvr>
                                        <p:cTn id="12" dur="5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210"/>
                                        </p:tgtEl>
                                        <p:attrNameLst>
                                          <p:attrName>style.visibility</p:attrName>
                                        </p:attrNameLst>
                                      </p:cBhvr>
                                      <p:to>
                                        <p:strVal val="visible"/>
                                      </p:to>
                                    </p:set>
                                    <p:animEffect transition="in" filter="fade">
                                      <p:cBhvr>
                                        <p:cTn id="17" dur="1000"/>
                                        <p:tgtEl>
                                          <p:spTgt spid="210"/>
                                        </p:tgtEl>
                                      </p:cBhvr>
                                    </p:animEffect>
                                    <p:anim calcmode="lin" valueType="num">
                                      <p:cBhvr>
                                        <p:cTn id="18" dur="1000" fill="hold"/>
                                        <p:tgtEl>
                                          <p:spTgt spid="210"/>
                                        </p:tgtEl>
                                        <p:attrNameLst>
                                          <p:attrName>ppt_x</p:attrName>
                                        </p:attrNameLst>
                                      </p:cBhvr>
                                      <p:tavLst>
                                        <p:tav tm="0">
                                          <p:val>
                                            <p:strVal val="#ppt_x-.1"/>
                                          </p:val>
                                        </p:tav>
                                        <p:tav tm="100000">
                                          <p:val>
                                            <p:strVal val="#ppt_x"/>
                                          </p:val>
                                        </p:tav>
                                      </p:tavLst>
                                    </p:anim>
                                    <p:anim calcmode="lin" valueType="num">
                                      <p:cBhvr>
                                        <p:cTn id="19"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checkerboard(across)">
                                      <p:cBhvr>
                                        <p:cTn id="24"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33"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12</a:t>
            </a:fld>
            <a:endParaRPr lang="fr-FR" sz="1800" dirty="0">
              <a:solidFill>
                <a:schemeClr val="tx1"/>
              </a:solidFill>
            </a:endParaRPr>
          </a:p>
        </p:txBody>
      </p:sp>
      <p:sp>
        <p:nvSpPr>
          <p:cNvPr id="134" name="Rectangle 133"/>
          <p:cNvSpPr/>
          <p:nvPr/>
        </p:nvSpPr>
        <p:spPr>
          <a:xfrm>
            <a:off x="301716" y="764704"/>
            <a:ext cx="4708212"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3) </a:t>
            </a:r>
            <a:r>
              <a:rPr lang="fr-FR" sz="2400" dirty="0" smtClean="0">
                <a:solidFill>
                  <a:schemeClr val="tx1"/>
                </a:solidFill>
                <a:effectLst>
                  <a:outerShdw blurRad="38100" dist="38100" dir="2700000" algn="tl">
                    <a:srgbClr val="000000">
                      <a:alpha val="43137"/>
                    </a:srgbClr>
                  </a:outerShdw>
                </a:effectLst>
              </a:rPr>
              <a:t>Fluctuations de Tension aléatoires</a:t>
            </a:r>
            <a:endParaRPr lang="fr-FR" sz="2200" dirty="0">
              <a:ln w="1905"/>
              <a:solidFill>
                <a:schemeClr val="tx1"/>
              </a:solidFill>
              <a:effectLst>
                <a:outerShdw blurRad="38100" dist="38100" dir="2700000" algn="tl">
                  <a:srgbClr val="000000">
                    <a:alpha val="43137"/>
                  </a:srgbClr>
                </a:outerShdw>
              </a:effectLst>
            </a:endParaRPr>
          </a:p>
        </p:txBody>
      </p:sp>
      <p:grpSp>
        <p:nvGrpSpPr>
          <p:cNvPr id="152" name="Groupe 151"/>
          <p:cNvGrpSpPr/>
          <p:nvPr/>
        </p:nvGrpSpPr>
        <p:grpSpPr>
          <a:xfrm>
            <a:off x="468313" y="1482051"/>
            <a:ext cx="7864691" cy="4987012"/>
            <a:chOff x="468313" y="1482051"/>
            <a:chExt cx="7864691" cy="4987012"/>
          </a:xfrm>
        </p:grpSpPr>
        <p:grpSp>
          <p:nvGrpSpPr>
            <p:cNvPr id="153" name="Group 5"/>
            <p:cNvGrpSpPr>
              <a:grpSpLocks noChangeAspect="1"/>
            </p:cNvGrpSpPr>
            <p:nvPr/>
          </p:nvGrpSpPr>
          <p:grpSpPr bwMode="auto">
            <a:xfrm>
              <a:off x="468313" y="2205038"/>
              <a:ext cx="7854950" cy="4264025"/>
              <a:chOff x="295" y="1389"/>
              <a:chExt cx="4948" cy="2686"/>
            </a:xfrm>
          </p:grpSpPr>
          <p:sp>
            <p:nvSpPr>
              <p:cNvPr id="155" name="AutoShape 4"/>
              <p:cNvSpPr>
                <a:spLocks noChangeAspect="1" noChangeArrowheads="1" noTextEdit="1"/>
              </p:cNvSpPr>
              <p:nvPr/>
            </p:nvSpPr>
            <p:spPr bwMode="auto">
              <a:xfrm>
                <a:off x="295" y="1389"/>
                <a:ext cx="4944" cy="2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6" name="Rectangle 6"/>
              <p:cNvSpPr>
                <a:spLocks noChangeArrowheads="1"/>
              </p:cNvSpPr>
              <p:nvPr/>
            </p:nvSpPr>
            <p:spPr bwMode="auto">
              <a:xfrm>
                <a:off x="295" y="1389"/>
                <a:ext cx="4948" cy="2686"/>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7" name="Rectangle 7"/>
              <p:cNvSpPr>
                <a:spLocks noChangeArrowheads="1"/>
              </p:cNvSpPr>
              <p:nvPr/>
            </p:nvSpPr>
            <p:spPr bwMode="auto">
              <a:xfrm>
                <a:off x="938" y="1591"/>
                <a:ext cx="3832" cy="218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58" name="Rectangle 8"/>
              <p:cNvSpPr>
                <a:spLocks noChangeArrowheads="1"/>
              </p:cNvSpPr>
              <p:nvPr/>
            </p:nvSpPr>
            <p:spPr bwMode="auto">
              <a:xfrm>
                <a:off x="938" y="1591"/>
                <a:ext cx="3832" cy="218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9" name="Freeform 9"/>
              <p:cNvSpPr>
                <a:spLocks/>
              </p:cNvSpPr>
              <p:nvPr/>
            </p:nvSpPr>
            <p:spPr bwMode="auto">
              <a:xfrm>
                <a:off x="938"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0" name="Freeform 10"/>
              <p:cNvSpPr>
                <a:spLocks/>
              </p:cNvSpPr>
              <p:nvPr/>
            </p:nvSpPr>
            <p:spPr bwMode="auto">
              <a:xfrm>
                <a:off x="1393"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11"/>
              <p:cNvSpPr>
                <a:spLocks/>
              </p:cNvSpPr>
              <p:nvPr/>
            </p:nvSpPr>
            <p:spPr bwMode="auto">
              <a:xfrm>
                <a:off x="1847"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12"/>
              <p:cNvSpPr>
                <a:spLocks/>
              </p:cNvSpPr>
              <p:nvPr/>
            </p:nvSpPr>
            <p:spPr bwMode="auto">
              <a:xfrm>
                <a:off x="2305"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Freeform 13"/>
              <p:cNvSpPr>
                <a:spLocks/>
              </p:cNvSpPr>
              <p:nvPr/>
            </p:nvSpPr>
            <p:spPr bwMode="auto">
              <a:xfrm>
                <a:off x="2760"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4" name="Freeform 14"/>
              <p:cNvSpPr>
                <a:spLocks/>
              </p:cNvSpPr>
              <p:nvPr/>
            </p:nvSpPr>
            <p:spPr bwMode="auto">
              <a:xfrm>
                <a:off x="3218"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5" name="Freeform 15"/>
              <p:cNvSpPr>
                <a:spLocks/>
              </p:cNvSpPr>
              <p:nvPr/>
            </p:nvSpPr>
            <p:spPr bwMode="auto">
              <a:xfrm>
                <a:off x="3672"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Freeform 16"/>
              <p:cNvSpPr>
                <a:spLocks/>
              </p:cNvSpPr>
              <p:nvPr/>
            </p:nvSpPr>
            <p:spPr bwMode="auto">
              <a:xfrm>
                <a:off x="4130"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17"/>
              <p:cNvSpPr>
                <a:spLocks/>
              </p:cNvSpPr>
              <p:nvPr/>
            </p:nvSpPr>
            <p:spPr bwMode="auto">
              <a:xfrm>
                <a:off x="4585" y="1591"/>
                <a:ext cx="1" cy="218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Freeform 18"/>
              <p:cNvSpPr>
                <a:spLocks/>
              </p:cNvSpPr>
              <p:nvPr/>
            </p:nvSpPr>
            <p:spPr bwMode="auto">
              <a:xfrm>
                <a:off x="938" y="3776"/>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69" name="Freeform 19"/>
              <p:cNvSpPr>
                <a:spLocks/>
              </p:cNvSpPr>
              <p:nvPr/>
            </p:nvSpPr>
            <p:spPr bwMode="auto">
              <a:xfrm>
                <a:off x="938" y="3460"/>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0" name="Freeform 20"/>
              <p:cNvSpPr>
                <a:spLocks/>
              </p:cNvSpPr>
              <p:nvPr/>
            </p:nvSpPr>
            <p:spPr bwMode="auto">
              <a:xfrm>
                <a:off x="938" y="3149"/>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1" name="Freeform 21"/>
              <p:cNvSpPr>
                <a:spLocks/>
              </p:cNvSpPr>
              <p:nvPr/>
            </p:nvSpPr>
            <p:spPr bwMode="auto">
              <a:xfrm>
                <a:off x="938" y="2837"/>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22"/>
              <p:cNvSpPr>
                <a:spLocks/>
              </p:cNvSpPr>
              <p:nvPr/>
            </p:nvSpPr>
            <p:spPr bwMode="auto">
              <a:xfrm>
                <a:off x="938" y="2526"/>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23"/>
              <p:cNvSpPr>
                <a:spLocks/>
              </p:cNvSpPr>
              <p:nvPr/>
            </p:nvSpPr>
            <p:spPr bwMode="auto">
              <a:xfrm>
                <a:off x="938" y="2214"/>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 name="Freeform 24"/>
              <p:cNvSpPr>
                <a:spLocks/>
              </p:cNvSpPr>
              <p:nvPr/>
            </p:nvSpPr>
            <p:spPr bwMode="auto">
              <a:xfrm>
                <a:off x="938" y="1903"/>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381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25"/>
              <p:cNvSpPr>
                <a:spLocks/>
              </p:cNvSpPr>
              <p:nvPr/>
            </p:nvSpPr>
            <p:spPr bwMode="auto">
              <a:xfrm>
                <a:off x="938" y="1591"/>
                <a:ext cx="3832" cy="1"/>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Line 26"/>
              <p:cNvSpPr>
                <a:spLocks noChangeShapeType="1"/>
              </p:cNvSpPr>
              <p:nvPr/>
            </p:nvSpPr>
            <p:spPr bwMode="auto">
              <a:xfrm>
                <a:off x="938" y="1591"/>
                <a:ext cx="383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7" name="Line 27"/>
              <p:cNvSpPr>
                <a:spLocks noChangeShapeType="1"/>
              </p:cNvSpPr>
              <p:nvPr/>
            </p:nvSpPr>
            <p:spPr bwMode="auto">
              <a:xfrm>
                <a:off x="938" y="3776"/>
                <a:ext cx="383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8" name="Line 28"/>
              <p:cNvSpPr>
                <a:spLocks noChangeShapeType="1"/>
              </p:cNvSpPr>
              <p:nvPr/>
            </p:nvSpPr>
            <p:spPr bwMode="auto">
              <a:xfrm flipV="1">
                <a:off x="4770" y="1591"/>
                <a:ext cx="1" cy="21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9" name="Line 29"/>
              <p:cNvSpPr>
                <a:spLocks noChangeShapeType="1"/>
              </p:cNvSpPr>
              <p:nvPr/>
            </p:nvSpPr>
            <p:spPr bwMode="auto">
              <a:xfrm flipV="1">
                <a:off x="938" y="1591"/>
                <a:ext cx="1" cy="21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Line 30"/>
              <p:cNvSpPr>
                <a:spLocks noChangeShapeType="1"/>
              </p:cNvSpPr>
              <p:nvPr/>
            </p:nvSpPr>
            <p:spPr bwMode="auto">
              <a:xfrm>
                <a:off x="938" y="3776"/>
                <a:ext cx="383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Line 31"/>
              <p:cNvSpPr>
                <a:spLocks noChangeShapeType="1"/>
              </p:cNvSpPr>
              <p:nvPr/>
            </p:nvSpPr>
            <p:spPr bwMode="auto">
              <a:xfrm flipV="1">
                <a:off x="938" y="1591"/>
                <a:ext cx="1" cy="21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2" name="Line 32"/>
              <p:cNvSpPr>
                <a:spLocks noChangeShapeType="1"/>
              </p:cNvSpPr>
              <p:nvPr/>
            </p:nvSpPr>
            <p:spPr bwMode="auto">
              <a:xfrm flipV="1">
                <a:off x="938"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3" name="Line 33"/>
              <p:cNvSpPr>
                <a:spLocks noChangeShapeType="1"/>
              </p:cNvSpPr>
              <p:nvPr/>
            </p:nvSpPr>
            <p:spPr bwMode="auto">
              <a:xfrm>
                <a:off x="938"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 name="Rectangle 34"/>
              <p:cNvSpPr>
                <a:spLocks noChangeArrowheads="1"/>
              </p:cNvSpPr>
              <p:nvPr/>
            </p:nvSpPr>
            <p:spPr bwMode="auto">
              <a:xfrm>
                <a:off x="917" y="3789"/>
                <a:ext cx="84"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Line 35"/>
              <p:cNvSpPr>
                <a:spLocks noChangeShapeType="1"/>
              </p:cNvSpPr>
              <p:nvPr/>
            </p:nvSpPr>
            <p:spPr bwMode="auto">
              <a:xfrm flipV="1">
                <a:off x="1393"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Line 36"/>
              <p:cNvSpPr>
                <a:spLocks noChangeShapeType="1"/>
              </p:cNvSpPr>
              <p:nvPr/>
            </p:nvSpPr>
            <p:spPr bwMode="auto">
              <a:xfrm>
                <a:off x="1393"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Rectangle 37"/>
              <p:cNvSpPr>
                <a:spLocks noChangeArrowheads="1"/>
              </p:cNvSpPr>
              <p:nvPr/>
            </p:nvSpPr>
            <p:spPr bwMode="auto">
              <a:xfrm>
                <a:off x="1317" y="3789"/>
                <a:ext cx="20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Line 38"/>
              <p:cNvSpPr>
                <a:spLocks noChangeShapeType="1"/>
              </p:cNvSpPr>
              <p:nvPr/>
            </p:nvSpPr>
            <p:spPr bwMode="auto">
              <a:xfrm flipV="1">
                <a:off x="1847"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Line 39"/>
              <p:cNvSpPr>
                <a:spLocks noChangeShapeType="1"/>
              </p:cNvSpPr>
              <p:nvPr/>
            </p:nvSpPr>
            <p:spPr bwMode="auto">
              <a:xfrm>
                <a:off x="1847"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Rectangle 40"/>
              <p:cNvSpPr>
                <a:spLocks noChangeArrowheads="1"/>
              </p:cNvSpPr>
              <p:nvPr/>
            </p:nvSpPr>
            <p:spPr bwMode="auto">
              <a:xfrm>
                <a:off x="1793" y="3789"/>
                <a:ext cx="153"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Line 41"/>
              <p:cNvSpPr>
                <a:spLocks noChangeShapeType="1"/>
              </p:cNvSpPr>
              <p:nvPr/>
            </p:nvSpPr>
            <p:spPr bwMode="auto">
              <a:xfrm flipV="1">
                <a:off x="2305"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Line 42"/>
              <p:cNvSpPr>
                <a:spLocks noChangeShapeType="1"/>
              </p:cNvSpPr>
              <p:nvPr/>
            </p:nvSpPr>
            <p:spPr bwMode="auto">
              <a:xfrm>
                <a:off x="2305"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Rectangle 43"/>
              <p:cNvSpPr>
                <a:spLocks noChangeArrowheads="1"/>
              </p:cNvSpPr>
              <p:nvPr/>
            </p:nvSpPr>
            <p:spPr bwMode="auto">
              <a:xfrm>
                <a:off x="2229" y="3789"/>
                <a:ext cx="20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0.15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Line 44"/>
              <p:cNvSpPr>
                <a:spLocks noChangeShapeType="1"/>
              </p:cNvSpPr>
              <p:nvPr/>
            </p:nvSpPr>
            <p:spPr bwMode="auto">
              <a:xfrm flipV="1">
                <a:off x="2760"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Line 45"/>
              <p:cNvSpPr>
                <a:spLocks noChangeShapeType="1"/>
              </p:cNvSpPr>
              <p:nvPr/>
            </p:nvSpPr>
            <p:spPr bwMode="auto">
              <a:xfrm>
                <a:off x="2760"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Rectangle 46"/>
              <p:cNvSpPr>
                <a:spLocks noChangeArrowheads="1"/>
              </p:cNvSpPr>
              <p:nvPr/>
            </p:nvSpPr>
            <p:spPr bwMode="auto">
              <a:xfrm>
                <a:off x="2705" y="3789"/>
                <a:ext cx="153"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7" name="Line 47"/>
              <p:cNvSpPr>
                <a:spLocks noChangeShapeType="1"/>
              </p:cNvSpPr>
              <p:nvPr/>
            </p:nvSpPr>
            <p:spPr bwMode="auto">
              <a:xfrm flipV="1">
                <a:off x="3218"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8" name="Line 48"/>
              <p:cNvSpPr>
                <a:spLocks noChangeShapeType="1"/>
              </p:cNvSpPr>
              <p:nvPr/>
            </p:nvSpPr>
            <p:spPr bwMode="auto">
              <a:xfrm>
                <a:off x="3218"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Rectangle 49"/>
              <p:cNvSpPr>
                <a:spLocks noChangeArrowheads="1"/>
              </p:cNvSpPr>
              <p:nvPr/>
            </p:nvSpPr>
            <p:spPr bwMode="auto">
              <a:xfrm>
                <a:off x="3141" y="3789"/>
                <a:ext cx="20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0.25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0" name="Line 50"/>
              <p:cNvSpPr>
                <a:spLocks noChangeShapeType="1"/>
              </p:cNvSpPr>
              <p:nvPr/>
            </p:nvSpPr>
            <p:spPr bwMode="auto">
              <a:xfrm flipV="1">
                <a:off x="3672"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1" name="Line 51"/>
              <p:cNvSpPr>
                <a:spLocks noChangeShapeType="1"/>
              </p:cNvSpPr>
              <p:nvPr/>
            </p:nvSpPr>
            <p:spPr bwMode="auto">
              <a:xfrm>
                <a:off x="3672"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2" name="Rectangle 52"/>
              <p:cNvSpPr>
                <a:spLocks noChangeArrowheads="1"/>
              </p:cNvSpPr>
              <p:nvPr/>
            </p:nvSpPr>
            <p:spPr bwMode="auto">
              <a:xfrm>
                <a:off x="3618" y="3789"/>
                <a:ext cx="153"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3" name="Line 53"/>
              <p:cNvSpPr>
                <a:spLocks noChangeShapeType="1"/>
              </p:cNvSpPr>
              <p:nvPr/>
            </p:nvSpPr>
            <p:spPr bwMode="auto">
              <a:xfrm flipV="1">
                <a:off x="4130"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 name="Line 54"/>
              <p:cNvSpPr>
                <a:spLocks noChangeShapeType="1"/>
              </p:cNvSpPr>
              <p:nvPr/>
            </p:nvSpPr>
            <p:spPr bwMode="auto">
              <a:xfrm>
                <a:off x="4130"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 name="Rectangle 55"/>
              <p:cNvSpPr>
                <a:spLocks noChangeArrowheads="1"/>
              </p:cNvSpPr>
              <p:nvPr/>
            </p:nvSpPr>
            <p:spPr bwMode="auto">
              <a:xfrm>
                <a:off x="4054" y="3789"/>
                <a:ext cx="20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0.35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Line 56"/>
              <p:cNvSpPr>
                <a:spLocks noChangeShapeType="1"/>
              </p:cNvSpPr>
              <p:nvPr/>
            </p:nvSpPr>
            <p:spPr bwMode="auto">
              <a:xfrm flipV="1">
                <a:off x="4585" y="3730"/>
                <a:ext cx="1" cy="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 name="Line 57"/>
              <p:cNvSpPr>
                <a:spLocks noChangeShapeType="1"/>
              </p:cNvSpPr>
              <p:nvPr/>
            </p:nvSpPr>
            <p:spPr bwMode="auto">
              <a:xfrm>
                <a:off x="4585" y="1591"/>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 name="Rectangle 58"/>
              <p:cNvSpPr>
                <a:spLocks noChangeArrowheads="1"/>
              </p:cNvSpPr>
              <p:nvPr/>
            </p:nvSpPr>
            <p:spPr bwMode="auto">
              <a:xfrm>
                <a:off x="4530" y="3789"/>
                <a:ext cx="153"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0.4</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Line 59"/>
              <p:cNvSpPr>
                <a:spLocks noChangeShapeType="1"/>
              </p:cNvSpPr>
              <p:nvPr/>
            </p:nvSpPr>
            <p:spPr bwMode="auto">
              <a:xfrm>
                <a:off x="938" y="3776"/>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Line 60"/>
              <p:cNvSpPr>
                <a:spLocks noChangeShapeType="1"/>
              </p:cNvSpPr>
              <p:nvPr/>
            </p:nvSpPr>
            <p:spPr bwMode="auto">
              <a:xfrm flipH="1">
                <a:off x="4730" y="3776"/>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1" name="Rectangle 61"/>
              <p:cNvSpPr>
                <a:spLocks noChangeArrowheads="1"/>
              </p:cNvSpPr>
              <p:nvPr/>
            </p:nvSpPr>
            <p:spPr bwMode="auto">
              <a:xfrm>
                <a:off x="748" y="3726"/>
                <a:ext cx="16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-60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 name="Line 62"/>
              <p:cNvSpPr>
                <a:spLocks noChangeShapeType="1"/>
              </p:cNvSpPr>
              <p:nvPr/>
            </p:nvSpPr>
            <p:spPr bwMode="auto">
              <a:xfrm>
                <a:off x="938" y="3460"/>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3" name="Line 63"/>
              <p:cNvSpPr>
                <a:spLocks noChangeShapeType="1"/>
              </p:cNvSpPr>
              <p:nvPr/>
            </p:nvSpPr>
            <p:spPr bwMode="auto">
              <a:xfrm flipH="1">
                <a:off x="4730" y="3460"/>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4" name="Rectangle 64"/>
              <p:cNvSpPr>
                <a:spLocks noChangeArrowheads="1"/>
              </p:cNvSpPr>
              <p:nvPr/>
            </p:nvSpPr>
            <p:spPr bwMode="auto">
              <a:xfrm>
                <a:off x="748" y="3410"/>
                <a:ext cx="16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-40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 name="Line 65"/>
              <p:cNvSpPr>
                <a:spLocks noChangeShapeType="1"/>
              </p:cNvSpPr>
              <p:nvPr/>
            </p:nvSpPr>
            <p:spPr bwMode="auto">
              <a:xfrm>
                <a:off x="938" y="3149"/>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Line 66"/>
              <p:cNvSpPr>
                <a:spLocks noChangeShapeType="1"/>
              </p:cNvSpPr>
              <p:nvPr/>
            </p:nvSpPr>
            <p:spPr bwMode="auto">
              <a:xfrm flipH="1">
                <a:off x="4730" y="3149"/>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7" name="Rectangle 67"/>
              <p:cNvSpPr>
                <a:spLocks noChangeArrowheads="1"/>
              </p:cNvSpPr>
              <p:nvPr/>
            </p:nvSpPr>
            <p:spPr bwMode="auto">
              <a:xfrm>
                <a:off x="748" y="3098"/>
                <a:ext cx="160"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-20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8" name="Line 68"/>
              <p:cNvSpPr>
                <a:spLocks noChangeShapeType="1"/>
              </p:cNvSpPr>
              <p:nvPr/>
            </p:nvSpPr>
            <p:spPr bwMode="auto">
              <a:xfrm>
                <a:off x="938" y="2837"/>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9" name="Line 69"/>
              <p:cNvSpPr>
                <a:spLocks noChangeShapeType="1"/>
              </p:cNvSpPr>
              <p:nvPr/>
            </p:nvSpPr>
            <p:spPr bwMode="auto">
              <a:xfrm flipH="1">
                <a:off x="4730" y="2837"/>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Rectangle 70"/>
              <p:cNvSpPr>
                <a:spLocks noChangeArrowheads="1"/>
              </p:cNvSpPr>
              <p:nvPr/>
            </p:nvSpPr>
            <p:spPr bwMode="auto">
              <a:xfrm>
                <a:off x="839" y="2787"/>
                <a:ext cx="84"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1" name="Line 71"/>
              <p:cNvSpPr>
                <a:spLocks noChangeShapeType="1"/>
              </p:cNvSpPr>
              <p:nvPr/>
            </p:nvSpPr>
            <p:spPr bwMode="auto">
              <a:xfrm>
                <a:off x="938" y="2526"/>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Line 72"/>
              <p:cNvSpPr>
                <a:spLocks noChangeShapeType="1"/>
              </p:cNvSpPr>
              <p:nvPr/>
            </p:nvSpPr>
            <p:spPr bwMode="auto">
              <a:xfrm flipH="1">
                <a:off x="4730" y="2526"/>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3" name="Rectangle 73"/>
              <p:cNvSpPr>
                <a:spLocks noChangeArrowheads="1"/>
              </p:cNvSpPr>
              <p:nvPr/>
            </p:nvSpPr>
            <p:spPr bwMode="auto">
              <a:xfrm>
                <a:off x="793" y="2475"/>
                <a:ext cx="131"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20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 name="Line 74"/>
              <p:cNvSpPr>
                <a:spLocks noChangeShapeType="1"/>
              </p:cNvSpPr>
              <p:nvPr/>
            </p:nvSpPr>
            <p:spPr bwMode="auto">
              <a:xfrm>
                <a:off x="938" y="2214"/>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Line 75"/>
              <p:cNvSpPr>
                <a:spLocks noChangeShapeType="1"/>
              </p:cNvSpPr>
              <p:nvPr/>
            </p:nvSpPr>
            <p:spPr bwMode="auto">
              <a:xfrm flipH="1">
                <a:off x="4730" y="2214"/>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6" name="Rectangle 76"/>
              <p:cNvSpPr>
                <a:spLocks noChangeArrowheads="1"/>
              </p:cNvSpPr>
              <p:nvPr/>
            </p:nvSpPr>
            <p:spPr bwMode="auto">
              <a:xfrm>
                <a:off x="793" y="2164"/>
                <a:ext cx="131"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40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Line 77"/>
              <p:cNvSpPr>
                <a:spLocks noChangeShapeType="1"/>
              </p:cNvSpPr>
              <p:nvPr/>
            </p:nvSpPr>
            <p:spPr bwMode="auto">
              <a:xfrm>
                <a:off x="938" y="1903"/>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8" name="Line 78"/>
              <p:cNvSpPr>
                <a:spLocks noChangeShapeType="1"/>
              </p:cNvSpPr>
              <p:nvPr/>
            </p:nvSpPr>
            <p:spPr bwMode="auto">
              <a:xfrm flipH="1">
                <a:off x="4730" y="1903"/>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9" name="Rectangle 79"/>
              <p:cNvSpPr>
                <a:spLocks noChangeArrowheads="1"/>
              </p:cNvSpPr>
              <p:nvPr/>
            </p:nvSpPr>
            <p:spPr bwMode="auto">
              <a:xfrm>
                <a:off x="793" y="1852"/>
                <a:ext cx="131"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60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 name="Line 80"/>
              <p:cNvSpPr>
                <a:spLocks noChangeShapeType="1"/>
              </p:cNvSpPr>
              <p:nvPr/>
            </p:nvSpPr>
            <p:spPr bwMode="auto">
              <a:xfrm>
                <a:off x="938" y="1591"/>
                <a:ext cx="3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1" name="Line 81"/>
              <p:cNvSpPr>
                <a:spLocks noChangeShapeType="1"/>
              </p:cNvSpPr>
              <p:nvPr/>
            </p:nvSpPr>
            <p:spPr bwMode="auto">
              <a:xfrm flipH="1">
                <a:off x="4730" y="1591"/>
                <a:ext cx="4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2" name="Rectangle 82"/>
              <p:cNvSpPr>
                <a:spLocks noChangeArrowheads="1"/>
              </p:cNvSpPr>
              <p:nvPr/>
            </p:nvSpPr>
            <p:spPr bwMode="auto">
              <a:xfrm>
                <a:off x="793" y="1541"/>
                <a:ext cx="131"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80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3" name="Line 83"/>
              <p:cNvSpPr>
                <a:spLocks noChangeShapeType="1"/>
              </p:cNvSpPr>
              <p:nvPr/>
            </p:nvSpPr>
            <p:spPr bwMode="auto">
              <a:xfrm>
                <a:off x="938" y="1591"/>
                <a:ext cx="383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4" name="Line 84"/>
              <p:cNvSpPr>
                <a:spLocks noChangeShapeType="1"/>
              </p:cNvSpPr>
              <p:nvPr/>
            </p:nvSpPr>
            <p:spPr bwMode="auto">
              <a:xfrm>
                <a:off x="938" y="3776"/>
                <a:ext cx="383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5" name="Line 85"/>
              <p:cNvSpPr>
                <a:spLocks noChangeShapeType="1"/>
              </p:cNvSpPr>
              <p:nvPr/>
            </p:nvSpPr>
            <p:spPr bwMode="auto">
              <a:xfrm flipV="1">
                <a:off x="4770" y="1591"/>
                <a:ext cx="1" cy="21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 name="Line 86"/>
              <p:cNvSpPr>
                <a:spLocks noChangeShapeType="1"/>
              </p:cNvSpPr>
              <p:nvPr/>
            </p:nvSpPr>
            <p:spPr bwMode="auto">
              <a:xfrm flipV="1">
                <a:off x="938" y="1591"/>
                <a:ext cx="1" cy="218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7" name="Rectangle 103"/>
              <p:cNvSpPr>
                <a:spLocks noChangeArrowheads="1"/>
              </p:cNvSpPr>
              <p:nvPr/>
            </p:nvSpPr>
            <p:spPr bwMode="auto">
              <a:xfrm>
                <a:off x="2589" y="3886"/>
                <a:ext cx="574"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smtClean="0">
                    <a:ln>
                      <a:noFill/>
                    </a:ln>
                    <a:solidFill>
                      <a:srgbClr val="000000"/>
                    </a:solidFill>
                    <a:effectLst/>
                    <a:latin typeface="Arial" pitchFamily="34" charset="0"/>
                    <a:cs typeface="Arial" pitchFamily="34" charset="0"/>
                  </a:rPr>
                  <a:t>Temps (s)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8" name="Rectangle 104"/>
              <p:cNvSpPr>
                <a:spLocks noChangeArrowheads="1"/>
              </p:cNvSpPr>
              <p:nvPr/>
            </p:nvSpPr>
            <p:spPr bwMode="auto">
              <a:xfrm rot="16200000">
                <a:off x="188" y="2621"/>
                <a:ext cx="756" cy="1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Arial" pitchFamily="34" charset="0"/>
                    <a:cs typeface="Arial" pitchFamily="34" charset="0"/>
                  </a:rPr>
                  <a:t>Amplitude (V)</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4" name="Picture 354"/>
            <p:cNvPicPr>
              <a:picLocks noChangeAspect="1" noChangeArrowheads="1"/>
            </p:cNvPicPr>
            <p:nvPr/>
          </p:nvPicPr>
          <p:blipFill>
            <a:blip r:embed="rId2" cstate="print"/>
            <a:srcRect/>
            <a:stretch>
              <a:fillRect/>
            </a:stretch>
          </p:blipFill>
          <p:spPr bwMode="auto">
            <a:xfrm>
              <a:off x="484132" y="1482051"/>
              <a:ext cx="7848872" cy="716179"/>
            </a:xfrm>
            <a:prstGeom prst="rect">
              <a:avLst/>
            </a:prstGeom>
            <a:noFill/>
            <a:ln w="9525">
              <a:noFill/>
              <a:miter lim="800000"/>
              <a:headEnd/>
              <a:tailEnd/>
            </a:ln>
          </p:spPr>
        </p:pic>
      </p:grpSp>
      <p:grpSp>
        <p:nvGrpSpPr>
          <p:cNvPr id="239" name="Groupe 238"/>
          <p:cNvGrpSpPr/>
          <p:nvPr/>
        </p:nvGrpSpPr>
        <p:grpSpPr>
          <a:xfrm>
            <a:off x="1489076" y="2954338"/>
            <a:ext cx="6083300" cy="2894013"/>
            <a:chOff x="1489076" y="2954338"/>
            <a:chExt cx="6083300" cy="2894013"/>
          </a:xfrm>
        </p:grpSpPr>
        <p:sp>
          <p:nvSpPr>
            <p:cNvPr id="240" name="Freeform 87"/>
            <p:cNvSpPr>
              <a:spLocks/>
            </p:cNvSpPr>
            <p:nvPr/>
          </p:nvSpPr>
          <p:spPr bwMode="auto">
            <a:xfrm>
              <a:off x="1489076" y="2954338"/>
              <a:ext cx="376238" cy="2867025"/>
            </a:xfrm>
            <a:custGeom>
              <a:avLst/>
              <a:gdLst/>
              <a:ahLst/>
              <a:cxnLst>
                <a:cxn ang="0">
                  <a:pos x="4" y="960"/>
                </a:cxn>
                <a:cxn ang="0">
                  <a:pos x="8" y="884"/>
                </a:cxn>
                <a:cxn ang="0">
                  <a:pos x="15" y="816"/>
                </a:cxn>
                <a:cxn ang="0">
                  <a:pos x="19" y="661"/>
                </a:cxn>
                <a:cxn ang="0">
                  <a:pos x="26" y="568"/>
                </a:cxn>
                <a:cxn ang="0">
                  <a:pos x="30" y="387"/>
                </a:cxn>
                <a:cxn ang="0">
                  <a:pos x="37" y="294"/>
                </a:cxn>
                <a:cxn ang="0">
                  <a:pos x="40" y="147"/>
                </a:cxn>
                <a:cxn ang="0">
                  <a:pos x="48" y="84"/>
                </a:cxn>
                <a:cxn ang="0">
                  <a:pos x="51" y="12"/>
                </a:cxn>
                <a:cxn ang="0">
                  <a:pos x="59" y="4"/>
                </a:cxn>
                <a:cxn ang="0">
                  <a:pos x="66" y="29"/>
                </a:cxn>
                <a:cxn ang="0">
                  <a:pos x="70" y="117"/>
                </a:cxn>
                <a:cxn ang="0">
                  <a:pos x="77" y="197"/>
                </a:cxn>
                <a:cxn ang="0">
                  <a:pos x="80" y="378"/>
                </a:cxn>
                <a:cxn ang="0">
                  <a:pos x="88" y="496"/>
                </a:cxn>
                <a:cxn ang="0">
                  <a:pos x="91" y="736"/>
                </a:cxn>
                <a:cxn ang="0">
                  <a:pos x="99" y="871"/>
                </a:cxn>
                <a:cxn ang="0">
                  <a:pos x="102" y="1128"/>
                </a:cxn>
                <a:cxn ang="0">
                  <a:pos x="110" y="1258"/>
                </a:cxn>
                <a:cxn ang="0">
                  <a:pos x="113" y="1477"/>
                </a:cxn>
                <a:cxn ang="0">
                  <a:pos x="120" y="1578"/>
                </a:cxn>
                <a:cxn ang="0">
                  <a:pos x="124" y="1722"/>
                </a:cxn>
                <a:cxn ang="0">
                  <a:pos x="131" y="1772"/>
                </a:cxn>
                <a:cxn ang="0">
                  <a:pos x="135" y="1806"/>
                </a:cxn>
                <a:cxn ang="0">
                  <a:pos x="142" y="1768"/>
                </a:cxn>
                <a:cxn ang="0">
                  <a:pos x="149" y="1717"/>
                </a:cxn>
                <a:cxn ang="0">
                  <a:pos x="153" y="1578"/>
                </a:cxn>
                <a:cxn ang="0">
                  <a:pos x="160" y="1482"/>
                </a:cxn>
                <a:cxn ang="0">
                  <a:pos x="164" y="1267"/>
                </a:cxn>
                <a:cxn ang="0">
                  <a:pos x="171" y="1141"/>
                </a:cxn>
                <a:cxn ang="0">
                  <a:pos x="175" y="892"/>
                </a:cxn>
                <a:cxn ang="0">
                  <a:pos x="182" y="766"/>
                </a:cxn>
                <a:cxn ang="0">
                  <a:pos x="186" y="534"/>
                </a:cxn>
                <a:cxn ang="0">
                  <a:pos x="193" y="429"/>
                </a:cxn>
                <a:cxn ang="0">
                  <a:pos x="197" y="265"/>
                </a:cxn>
                <a:cxn ang="0">
                  <a:pos x="204" y="202"/>
                </a:cxn>
                <a:cxn ang="0">
                  <a:pos x="208" y="134"/>
                </a:cxn>
                <a:cxn ang="0">
                  <a:pos x="215" y="143"/>
                </a:cxn>
                <a:cxn ang="0">
                  <a:pos x="222" y="176"/>
                </a:cxn>
                <a:cxn ang="0">
                  <a:pos x="226" y="290"/>
                </a:cxn>
                <a:cxn ang="0">
                  <a:pos x="233" y="374"/>
                </a:cxn>
              </a:cxnLst>
              <a:rect l="0" t="0" r="r" b="b"/>
              <a:pathLst>
                <a:path w="237" h="1806">
                  <a:moveTo>
                    <a:pt x="0" y="976"/>
                  </a:moveTo>
                  <a:lnTo>
                    <a:pt x="0" y="964"/>
                  </a:lnTo>
                  <a:lnTo>
                    <a:pt x="4" y="960"/>
                  </a:lnTo>
                  <a:lnTo>
                    <a:pt x="4" y="934"/>
                  </a:lnTo>
                  <a:lnTo>
                    <a:pt x="8" y="930"/>
                  </a:lnTo>
                  <a:lnTo>
                    <a:pt x="8" y="884"/>
                  </a:lnTo>
                  <a:lnTo>
                    <a:pt x="11" y="880"/>
                  </a:lnTo>
                  <a:lnTo>
                    <a:pt x="11" y="821"/>
                  </a:lnTo>
                  <a:lnTo>
                    <a:pt x="15" y="816"/>
                  </a:lnTo>
                  <a:lnTo>
                    <a:pt x="15" y="745"/>
                  </a:lnTo>
                  <a:lnTo>
                    <a:pt x="19" y="741"/>
                  </a:lnTo>
                  <a:lnTo>
                    <a:pt x="19" y="661"/>
                  </a:lnTo>
                  <a:lnTo>
                    <a:pt x="22" y="656"/>
                  </a:lnTo>
                  <a:lnTo>
                    <a:pt x="22" y="572"/>
                  </a:lnTo>
                  <a:lnTo>
                    <a:pt x="26" y="568"/>
                  </a:lnTo>
                  <a:lnTo>
                    <a:pt x="26" y="480"/>
                  </a:lnTo>
                  <a:lnTo>
                    <a:pt x="30" y="475"/>
                  </a:lnTo>
                  <a:lnTo>
                    <a:pt x="30" y="387"/>
                  </a:lnTo>
                  <a:lnTo>
                    <a:pt x="33" y="383"/>
                  </a:lnTo>
                  <a:lnTo>
                    <a:pt x="33" y="298"/>
                  </a:lnTo>
                  <a:lnTo>
                    <a:pt x="37" y="294"/>
                  </a:lnTo>
                  <a:lnTo>
                    <a:pt x="37" y="218"/>
                  </a:lnTo>
                  <a:lnTo>
                    <a:pt x="40" y="214"/>
                  </a:lnTo>
                  <a:lnTo>
                    <a:pt x="40" y="147"/>
                  </a:lnTo>
                  <a:lnTo>
                    <a:pt x="44" y="143"/>
                  </a:lnTo>
                  <a:lnTo>
                    <a:pt x="44" y="88"/>
                  </a:lnTo>
                  <a:lnTo>
                    <a:pt x="48" y="84"/>
                  </a:lnTo>
                  <a:lnTo>
                    <a:pt x="48" y="42"/>
                  </a:lnTo>
                  <a:lnTo>
                    <a:pt x="51" y="37"/>
                  </a:lnTo>
                  <a:lnTo>
                    <a:pt x="51" y="12"/>
                  </a:lnTo>
                  <a:lnTo>
                    <a:pt x="55" y="8"/>
                  </a:lnTo>
                  <a:lnTo>
                    <a:pt x="55" y="0"/>
                  </a:lnTo>
                  <a:lnTo>
                    <a:pt x="59" y="4"/>
                  </a:lnTo>
                  <a:lnTo>
                    <a:pt x="62" y="8"/>
                  </a:lnTo>
                  <a:lnTo>
                    <a:pt x="62" y="25"/>
                  </a:lnTo>
                  <a:lnTo>
                    <a:pt x="66" y="29"/>
                  </a:lnTo>
                  <a:lnTo>
                    <a:pt x="66" y="63"/>
                  </a:lnTo>
                  <a:lnTo>
                    <a:pt x="70" y="67"/>
                  </a:lnTo>
                  <a:lnTo>
                    <a:pt x="70" y="117"/>
                  </a:lnTo>
                  <a:lnTo>
                    <a:pt x="73" y="122"/>
                  </a:lnTo>
                  <a:lnTo>
                    <a:pt x="73" y="193"/>
                  </a:lnTo>
                  <a:lnTo>
                    <a:pt x="77" y="197"/>
                  </a:lnTo>
                  <a:lnTo>
                    <a:pt x="77" y="277"/>
                  </a:lnTo>
                  <a:lnTo>
                    <a:pt x="80" y="282"/>
                  </a:lnTo>
                  <a:lnTo>
                    <a:pt x="80" y="378"/>
                  </a:lnTo>
                  <a:lnTo>
                    <a:pt x="84" y="383"/>
                  </a:lnTo>
                  <a:lnTo>
                    <a:pt x="84" y="492"/>
                  </a:lnTo>
                  <a:lnTo>
                    <a:pt x="88" y="496"/>
                  </a:lnTo>
                  <a:lnTo>
                    <a:pt x="88" y="610"/>
                  </a:lnTo>
                  <a:lnTo>
                    <a:pt x="91" y="614"/>
                  </a:lnTo>
                  <a:lnTo>
                    <a:pt x="91" y="736"/>
                  </a:lnTo>
                  <a:lnTo>
                    <a:pt x="95" y="741"/>
                  </a:lnTo>
                  <a:lnTo>
                    <a:pt x="95" y="867"/>
                  </a:lnTo>
                  <a:lnTo>
                    <a:pt x="99" y="871"/>
                  </a:lnTo>
                  <a:lnTo>
                    <a:pt x="99" y="1002"/>
                  </a:lnTo>
                  <a:lnTo>
                    <a:pt x="102" y="1006"/>
                  </a:lnTo>
                  <a:lnTo>
                    <a:pt x="102" y="1128"/>
                  </a:lnTo>
                  <a:lnTo>
                    <a:pt x="106" y="1132"/>
                  </a:lnTo>
                  <a:lnTo>
                    <a:pt x="106" y="1254"/>
                  </a:lnTo>
                  <a:lnTo>
                    <a:pt x="110" y="1258"/>
                  </a:lnTo>
                  <a:lnTo>
                    <a:pt x="110" y="1372"/>
                  </a:lnTo>
                  <a:lnTo>
                    <a:pt x="113" y="1376"/>
                  </a:lnTo>
                  <a:lnTo>
                    <a:pt x="113" y="1477"/>
                  </a:lnTo>
                  <a:lnTo>
                    <a:pt x="117" y="1482"/>
                  </a:lnTo>
                  <a:lnTo>
                    <a:pt x="117" y="1574"/>
                  </a:lnTo>
                  <a:lnTo>
                    <a:pt x="120" y="1578"/>
                  </a:lnTo>
                  <a:lnTo>
                    <a:pt x="120" y="1654"/>
                  </a:lnTo>
                  <a:lnTo>
                    <a:pt x="124" y="1658"/>
                  </a:lnTo>
                  <a:lnTo>
                    <a:pt x="124" y="1722"/>
                  </a:lnTo>
                  <a:lnTo>
                    <a:pt x="128" y="1726"/>
                  </a:lnTo>
                  <a:lnTo>
                    <a:pt x="128" y="1768"/>
                  </a:lnTo>
                  <a:lnTo>
                    <a:pt x="131" y="1772"/>
                  </a:lnTo>
                  <a:lnTo>
                    <a:pt x="131" y="1797"/>
                  </a:lnTo>
                  <a:lnTo>
                    <a:pt x="139" y="1806"/>
                  </a:lnTo>
                  <a:lnTo>
                    <a:pt x="135" y="1806"/>
                  </a:lnTo>
                  <a:lnTo>
                    <a:pt x="139" y="1797"/>
                  </a:lnTo>
                  <a:lnTo>
                    <a:pt x="142" y="1793"/>
                  </a:lnTo>
                  <a:lnTo>
                    <a:pt x="142" y="1768"/>
                  </a:lnTo>
                  <a:lnTo>
                    <a:pt x="146" y="1764"/>
                  </a:lnTo>
                  <a:lnTo>
                    <a:pt x="146" y="1722"/>
                  </a:lnTo>
                  <a:lnTo>
                    <a:pt x="149" y="1717"/>
                  </a:lnTo>
                  <a:lnTo>
                    <a:pt x="149" y="1658"/>
                  </a:lnTo>
                  <a:lnTo>
                    <a:pt x="153" y="1654"/>
                  </a:lnTo>
                  <a:lnTo>
                    <a:pt x="153" y="1578"/>
                  </a:lnTo>
                  <a:lnTo>
                    <a:pt x="157" y="1574"/>
                  </a:lnTo>
                  <a:lnTo>
                    <a:pt x="157" y="1486"/>
                  </a:lnTo>
                  <a:lnTo>
                    <a:pt x="160" y="1482"/>
                  </a:lnTo>
                  <a:lnTo>
                    <a:pt x="160" y="1381"/>
                  </a:lnTo>
                  <a:lnTo>
                    <a:pt x="164" y="1376"/>
                  </a:lnTo>
                  <a:lnTo>
                    <a:pt x="164" y="1267"/>
                  </a:lnTo>
                  <a:lnTo>
                    <a:pt x="168" y="1263"/>
                  </a:lnTo>
                  <a:lnTo>
                    <a:pt x="168" y="1145"/>
                  </a:lnTo>
                  <a:lnTo>
                    <a:pt x="171" y="1141"/>
                  </a:lnTo>
                  <a:lnTo>
                    <a:pt x="171" y="1018"/>
                  </a:lnTo>
                  <a:lnTo>
                    <a:pt x="175" y="1014"/>
                  </a:lnTo>
                  <a:lnTo>
                    <a:pt x="175" y="892"/>
                  </a:lnTo>
                  <a:lnTo>
                    <a:pt x="179" y="888"/>
                  </a:lnTo>
                  <a:lnTo>
                    <a:pt x="179" y="770"/>
                  </a:lnTo>
                  <a:lnTo>
                    <a:pt x="182" y="766"/>
                  </a:lnTo>
                  <a:lnTo>
                    <a:pt x="182" y="648"/>
                  </a:lnTo>
                  <a:lnTo>
                    <a:pt x="186" y="644"/>
                  </a:lnTo>
                  <a:lnTo>
                    <a:pt x="186" y="534"/>
                  </a:lnTo>
                  <a:lnTo>
                    <a:pt x="189" y="530"/>
                  </a:lnTo>
                  <a:lnTo>
                    <a:pt x="189" y="433"/>
                  </a:lnTo>
                  <a:lnTo>
                    <a:pt x="193" y="429"/>
                  </a:lnTo>
                  <a:lnTo>
                    <a:pt x="193" y="341"/>
                  </a:lnTo>
                  <a:lnTo>
                    <a:pt x="197" y="336"/>
                  </a:lnTo>
                  <a:lnTo>
                    <a:pt x="197" y="265"/>
                  </a:lnTo>
                  <a:lnTo>
                    <a:pt x="200" y="261"/>
                  </a:lnTo>
                  <a:lnTo>
                    <a:pt x="200" y="206"/>
                  </a:lnTo>
                  <a:lnTo>
                    <a:pt x="204" y="202"/>
                  </a:lnTo>
                  <a:lnTo>
                    <a:pt x="204" y="160"/>
                  </a:lnTo>
                  <a:lnTo>
                    <a:pt x="208" y="155"/>
                  </a:lnTo>
                  <a:lnTo>
                    <a:pt x="208" y="134"/>
                  </a:lnTo>
                  <a:lnTo>
                    <a:pt x="211" y="130"/>
                  </a:lnTo>
                  <a:lnTo>
                    <a:pt x="215" y="134"/>
                  </a:lnTo>
                  <a:lnTo>
                    <a:pt x="215" y="143"/>
                  </a:lnTo>
                  <a:lnTo>
                    <a:pt x="219" y="147"/>
                  </a:lnTo>
                  <a:lnTo>
                    <a:pt x="219" y="172"/>
                  </a:lnTo>
                  <a:lnTo>
                    <a:pt x="222" y="176"/>
                  </a:lnTo>
                  <a:lnTo>
                    <a:pt x="222" y="223"/>
                  </a:lnTo>
                  <a:lnTo>
                    <a:pt x="226" y="227"/>
                  </a:lnTo>
                  <a:lnTo>
                    <a:pt x="226" y="290"/>
                  </a:lnTo>
                  <a:lnTo>
                    <a:pt x="229" y="294"/>
                  </a:lnTo>
                  <a:lnTo>
                    <a:pt x="229" y="370"/>
                  </a:lnTo>
                  <a:lnTo>
                    <a:pt x="233" y="374"/>
                  </a:lnTo>
                  <a:lnTo>
                    <a:pt x="233" y="467"/>
                  </a:lnTo>
                  <a:lnTo>
                    <a:pt x="237" y="471"/>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88"/>
            <p:cNvSpPr>
              <a:spLocks/>
            </p:cNvSpPr>
            <p:nvPr/>
          </p:nvSpPr>
          <p:spPr bwMode="auto">
            <a:xfrm>
              <a:off x="1865313" y="3167063"/>
              <a:ext cx="368300" cy="2681288"/>
            </a:xfrm>
            <a:custGeom>
              <a:avLst/>
              <a:gdLst/>
              <a:ahLst/>
              <a:cxnLst>
                <a:cxn ang="0">
                  <a:pos x="3" y="442"/>
                </a:cxn>
                <a:cxn ang="0">
                  <a:pos x="7" y="678"/>
                </a:cxn>
                <a:cxn ang="0">
                  <a:pos x="14" y="809"/>
                </a:cxn>
                <a:cxn ang="0">
                  <a:pos x="18" y="1057"/>
                </a:cxn>
                <a:cxn ang="0">
                  <a:pos x="25" y="1179"/>
                </a:cxn>
                <a:cxn ang="0">
                  <a:pos x="29" y="1390"/>
                </a:cxn>
                <a:cxn ang="0">
                  <a:pos x="36" y="1487"/>
                </a:cxn>
                <a:cxn ang="0">
                  <a:pos x="40" y="1617"/>
                </a:cxn>
                <a:cxn ang="0">
                  <a:pos x="47" y="1663"/>
                </a:cxn>
                <a:cxn ang="0">
                  <a:pos x="51" y="1689"/>
                </a:cxn>
                <a:cxn ang="0">
                  <a:pos x="58" y="1638"/>
                </a:cxn>
                <a:cxn ang="0">
                  <a:pos x="65" y="1583"/>
                </a:cxn>
                <a:cxn ang="0">
                  <a:pos x="69" y="1440"/>
                </a:cxn>
                <a:cxn ang="0">
                  <a:pos x="76" y="1339"/>
                </a:cxn>
                <a:cxn ang="0">
                  <a:pos x="80" y="1116"/>
                </a:cxn>
                <a:cxn ang="0">
                  <a:pos x="87" y="990"/>
                </a:cxn>
                <a:cxn ang="0">
                  <a:pos x="91" y="741"/>
                </a:cxn>
                <a:cxn ang="0">
                  <a:pos x="98" y="615"/>
                </a:cxn>
                <a:cxn ang="0">
                  <a:pos x="102" y="388"/>
                </a:cxn>
                <a:cxn ang="0">
                  <a:pos x="109" y="282"/>
                </a:cxn>
                <a:cxn ang="0">
                  <a:pos x="112" y="122"/>
                </a:cxn>
                <a:cxn ang="0">
                  <a:pos x="120" y="59"/>
                </a:cxn>
                <a:cxn ang="0">
                  <a:pos x="123" y="0"/>
                </a:cxn>
                <a:cxn ang="0">
                  <a:pos x="131" y="30"/>
                </a:cxn>
                <a:cxn ang="0">
                  <a:pos x="134" y="122"/>
                </a:cxn>
                <a:cxn ang="0">
                  <a:pos x="142" y="181"/>
                </a:cxn>
                <a:cxn ang="0">
                  <a:pos x="145" y="308"/>
                </a:cxn>
                <a:cxn ang="0">
                  <a:pos x="152" y="383"/>
                </a:cxn>
                <a:cxn ang="0">
                  <a:pos x="156" y="531"/>
                </a:cxn>
                <a:cxn ang="0">
                  <a:pos x="163" y="615"/>
                </a:cxn>
                <a:cxn ang="0">
                  <a:pos x="167" y="767"/>
                </a:cxn>
                <a:cxn ang="0">
                  <a:pos x="174" y="842"/>
                </a:cxn>
                <a:cxn ang="0">
                  <a:pos x="178" y="977"/>
                </a:cxn>
                <a:cxn ang="0">
                  <a:pos x="185" y="1040"/>
                </a:cxn>
                <a:cxn ang="0">
                  <a:pos x="189" y="1133"/>
                </a:cxn>
                <a:cxn ang="0">
                  <a:pos x="196" y="1171"/>
                </a:cxn>
                <a:cxn ang="0">
                  <a:pos x="200" y="1209"/>
                </a:cxn>
                <a:cxn ang="0">
                  <a:pos x="207" y="1213"/>
                </a:cxn>
                <a:cxn ang="0">
                  <a:pos x="214" y="1192"/>
                </a:cxn>
                <a:cxn ang="0">
                  <a:pos x="218" y="1141"/>
                </a:cxn>
                <a:cxn ang="0">
                  <a:pos x="225" y="1099"/>
                </a:cxn>
                <a:cxn ang="0">
                  <a:pos x="229" y="1002"/>
                </a:cxn>
              </a:cxnLst>
              <a:rect l="0" t="0" r="r" b="b"/>
              <a:pathLst>
                <a:path w="232" h="1689">
                  <a:moveTo>
                    <a:pt x="0" y="337"/>
                  </a:moveTo>
                  <a:lnTo>
                    <a:pt x="0" y="438"/>
                  </a:lnTo>
                  <a:lnTo>
                    <a:pt x="3" y="442"/>
                  </a:lnTo>
                  <a:lnTo>
                    <a:pt x="3" y="556"/>
                  </a:lnTo>
                  <a:lnTo>
                    <a:pt x="7" y="560"/>
                  </a:lnTo>
                  <a:lnTo>
                    <a:pt x="7" y="678"/>
                  </a:lnTo>
                  <a:lnTo>
                    <a:pt x="11" y="682"/>
                  </a:lnTo>
                  <a:lnTo>
                    <a:pt x="11" y="804"/>
                  </a:lnTo>
                  <a:lnTo>
                    <a:pt x="14" y="809"/>
                  </a:lnTo>
                  <a:lnTo>
                    <a:pt x="14" y="931"/>
                  </a:lnTo>
                  <a:lnTo>
                    <a:pt x="18" y="935"/>
                  </a:lnTo>
                  <a:lnTo>
                    <a:pt x="18" y="1057"/>
                  </a:lnTo>
                  <a:lnTo>
                    <a:pt x="22" y="1061"/>
                  </a:lnTo>
                  <a:lnTo>
                    <a:pt x="22" y="1175"/>
                  </a:lnTo>
                  <a:lnTo>
                    <a:pt x="25" y="1179"/>
                  </a:lnTo>
                  <a:lnTo>
                    <a:pt x="25" y="1289"/>
                  </a:lnTo>
                  <a:lnTo>
                    <a:pt x="29" y="1293"/>
                  </a:lnTo>
                  <a:lnTo>
                    <a:pt x="29" y="1390"/>
                  </a:lnTo>
                  <a:lnTo>
                    <a:pt x="32" y="1394"/>
                  </a:lnTo>
                  <a:lnTo>
                    <a:pt x="32" y="1482"/>
                  </a:lnTo>
                  <a:lnTo>
                    <a:pt x="36" y="1487"/>
                  </a:lnTo>
                  <a:lnTo>
                    <a:pt x="36" y="1558"/>
                  </a:lnTo>
                  <a:lnTo>
                    <a:pt x="40" y="1562"/>
                  </a:lnTo>
                  <a:lnTo>
                    <a:pt x="40" y="1617"/>
                  </a:lnTo>
                  <a:lnTo>
                    <a:pt x="43" y="1621"/>
                  </a:lnTo>
                  <a:lnTo>
                    <a:pt x="43" y="1659"/>
                  </a:lnTo>
                  <a:lnTo>
                    <a:pt x="47" y="1663"/>
                  </a:lnTo>
                  <a:lnTo>
                    <a:pt x="47" y="1680"/>
                  </a:lnTo>
                  <a:lnTo>
                    <a:pt x="54" y="1689"/>
                  </a:lnTo>
                  <a:lnTo>
                    <a:pt x="51" y="1689"/>
                  </a:lnTo>
                  <a:lnTo>
                    <a:pt x="54" y="1672"/>
                  </a:lnTo>
                  <a:lnTo>
                    <a:pt x="58" y="1668"/>
                  </a:lnTo>
                  <a:lnTo>
                    <a:pt x="58" y="1638"/>
                  </a:lnTo>
                  <a:lnTo>
                    <a:pt x="62" y="1634"/>
                  </a:lnTo>
                  <a:lnTo>
                    <a:pt x="62" y="1588"/>
                  </a:lnTo>
                  <a:lnTo>
                    <a:pt x="65" y="1583"/>
                  </a:lnTo>
                  <a:lnTo>
                    <a:pt x="65" y="1520"/>
                  </a:lnTo>
                  <a:lnTo>
                    <a:pt x="69" y="1516"/>
                  </a:lnTo>
                  <a:lnTo>
                    <a:pt x="69" y="1440"/>
                  </a:lnTo>
                  <a:lnTo>
                    <a:pt x="72" y="1436"/>
                  </a:lnTo>
                  <a:lnTo>
                    <a:pt x="72" y="1343"/>
                  </a:lnTo>
                  <a:lnTo>
                    <a:pt x="76" y="1339"/>
                  </a:lnTo>
                  <a:lnTo>
                    <a:pt x="76" y="1234"/>
                  </a:lnTo>
                  <a:lnTo>
                    <a:pt x="80" y="1230"/>
                  </a:lnTo>
                  <a:lnTo>
                    <a:pt x="80" y="1116"/>
                  </a:lnTo>
                  <a:lnTo>
                    <a:pt x="83" y="1112"/>
                  </a:lnTo>
                  <a:lnTo>
                    <a:pt x="83" y="994"/>
                  </a:lnTo>
                  <a:lnTo>
                    <a:pt x="87" y="990"/>
                  </a:lnTo>
                  <a:lnTo>
                    <a:pt x="87" y="868"/>
                  </a:lnTo>
                  <a:lnTo>
                    <a:pt x="91" y="863"/>
                  </a:lnTo>
                  <a:lnTo>
                    <a:pt x="91" y="741"/>
                  </a:lnTo>
                  <a:lnTo>
                    <a:pt x="94" y="737"/>
                  </a:lnTo>
                  <a:lnTo>
                    <a:pt x="94" y="619"/>
                  </a:lnTo>
                  <a:lnTo>
                    <a:pt x="98" y="615"/>
                  </a:lnTo>
                  <a:lnTo>
                    <a:pt x="98" y="497"/>
                  </a:lnTo>
                  <a:lnTo>
                    <a:pt x="102" y="493"/>
                  </a:lnTo>
                  <a:lnTo>
                    <a:pt x="102" y="388"/>
                  </a:lnTo>
                  <a:lnTo>
                    <a:pt x="105" y="383"/>
                  </a:lnTo>
                  <a:lnTo>
                    <a:pt x="105" y="287"/>
                  </a:lnTo>
                  <a:lnTo>
                    <a:pt x="109" y="282"/>
                  </a:lnTo>
                  <a:lnTo>
                    <a:pt x="109" y="198"/>
                  </a:lnTo>
                  <a:lnTo>
                    <a:pt x="112" y="194"/>
                  </a:lnTo>
                  <a:lnTo>
                    <a:pt x="112" y="122"/>
                  </a:lnTo>
                  <a:lnTo>
                    <a:pt x="116" y="118"/>
                  </a:lnTo>
                  <a:lnTo>
                    <a:pt x="116" y="63"/>
                  </a:lnTo>
                  <a:lnTo>
                    <a:pt x="120" y="59"/>
                  </a:lnTo>
                  <a:lnTo>
                    <a:pt x="120" y="26"/>
                  </a:lnTo>
                  <a:lnTo>
                    <a:pt x="123" y="21"/>
                  </a:lnTo>
                  <a:lnTo>
                    <a:pt x="123" y="0"/>
                  </a:lnTo>
                  <a:lnTo>
                    <a:pt x="127" y="4"/>
                  </a:lnTo>
                  <a:lnTo>
                    <a:pt x="127" y="26"/>
                  </a:lnTo>
                  <a:lnTo>
                    <a:pt x="131" y="30"/>
                  </a:lnTo>
                  <a:lnTo>
                    <a:pt x="131" y="68"/>
                  </a:lnTo>
                  <a:lnTo>
                    <a:pt x="134" y="72"/>
                  </a:lnTo>
                  <a:lnTo>
                    <a:pt x="134" y="122"/>
                  </a:lnTo>
                  <a:lnTo>
                    <a:pt x="138" y="127"/>
                  </a:lnTo>
                  <a:lnTo>
                    <a:pt x="138" y="177"/>
                  </a:lnTo>
                  <a:lnTo>
                    <a:pt x="142" y="181"/>
                  </a:lnTo>
                  <a:lnTo>
                    <a:pt x="142" y="240"/>
                  </a:lnTo>
                  <a:lnTo>
                    <a:pt x="145" y="244"/>
                  </a:lnTo>
                  <a:lnTo>
                    <a:pt x="145" y="308"/>
                  </a:lnTo>
                  <a:lnTo>
                    <a:pt x="149" y="312"/>
                  </a:lnTo>
                  <a:lnTo>
                    <a:pt x="149" y="379"/>
                  </a:lnTo>
                  <a:lnTo>
                    <a:pt x="152" y="383"/>
                  </a:lnTo>
                  <a:lnTo>
                    <a:pt x="152" y="455"/>
                  </a:lnTo>
                  <a:lnTo>
                    <a:pt x="156" y="459"/>
                  </a:lnTo>
                  <a:lnTo>
                    <a:pt x="156" y="531"/>
                  </a:lnTo>
                  <a:lnTo>
                    <a:pt x="160" y="535"/>
                  </a:lnTo>
                  <a:lnTo>
                    <a:pt x="160" y="611"/>
                  </a:lnTo>
                  <a:lnTo>
                    <a:pt x="163" y="615"/>
                  </a:lnTo>
                  <a:lnTo>
                    <a:pt x="163" y="687"/>
                  </a:lnTo>
                  <a:lnTo>
                    <a:pt x="167" y="691"/>
                  </a:lnTo>
                  <a:lnTo>
                    <a:pt x="167" y="767"/>
                  </a:lnTo>
                  <a:lnTo>
                    <a:pt x="171" y="771"/>
                  </a:lnTo>
                  <a:lnTo>
                    <a:pt x="171" y="838"/>
                  </a:lnTo>
                  <a:lnTo>
                    <a:pt x="174" y="842"/>
                  </a:lnTo>
                  <a:lnTo>
                    <a:pt x="174" y="910"/>
                  </a:lnTo>
                  <a:lnTo>
                    <a:pt x="178" y="914"/>
                  </a:lnTo>
                  <a:lnTo>
                    <a:pt x="178" y="977"/>
                  </a:lnTo>
                  <a:lnTo>
                    <a:pt x="182" y="981"/>
                  </a:lnTo>
                  <a:lnTo>
                    <a:pt x="182" y="1036"/>
                  </a:lnTo>
                  <a:lnTo>
                    <a:pt x="185" y="1040"/>
                  </a:lnTo>
                  <a:lnTo>
                    <a:pt x="185" y="1087"/>
                  </a:lnTo>
                  <a:lnTo>
                    <a:pt x="189" y="1091"/>
                  </a:lnTo>
                  <a:lnTo>
                    <a:pt x="189" y="1133"/>
                  </a:lnTo>
                  <a:lnTo>
                    <a:pt x="192" y="1137"/>
                  </a:lnTo>
                  <a:lnTo>
                    <a:pt x="192" y="1167"/>
                  </a:lnTo>
                  <a:lnTo>
                    <a:pt x="196" y="1171"/>
                  </a:lnTo>
                  <a:lnTo>
                    <a:pt x="196" y="1192"/>
                  </a:lnTo>
                  <a:lnTo>
                    <a:pt x="200" y="1196"/>
                  </a:lnTo>
                  <a:lnTo>
                    <a:pt x="200" y="1209"/>
                  </a:lnTo>
                  <a:lnTo>
                    <a:pt x="207" y="1217"/>
                  </a:lnTo>
                  <a:lnTo>
                    <a:pt x="203" y="1217"/>
                  </a:lnTo>
                  <a:lnTo>
                    <a:pt x="207" y="1213"/>
                  </a:lnTo>
                  <a:lnTo>
                    <a:pt x="211" y="1209"/>
                  </a:lnTo>
                  <a:lnTo>
                    <a:pt x="211" y="1196"/>
                  </a:lnTo>
                  <a:lnTo>
                    <a:pt x="214" y="1192"/>
                  </a:lnTo>
                  <a:lnTo>
                    <a:pt x="214" y="1175"/>
                  </a:lnTo>
                  <a:lnTo>
                    <a:pt x="218" y="1171"/>
                  </a:lnTo>
                  <a:lnTo>
                    <a:pt x="218" y="1141"/>
                  </a:lnTo>
                  <a:lnTo>
                    <a:pt x="221" y="1137"/>
                  </a:lnTo>
                  <a:lnTo>
                    <a:pt x="221" y="1103"/>
                  </a:lnTo>
                  <a:lnTo>
                    <a:pt x="225" y="1099"/>
                  </a:lnTo>
                  <a:lnTo>
                    <a:pt x="225" y="1057"/>
                  </a:lnTo>
                  <a:lnTo>
                    <a:pt x="229" y="1053"/>
                  </a:lnTo>
                  <a:lnTo>
                    <a:pt x="229" y="1002"/>
                  </a:lnTo>
                  <a:lnTo>
                    <a:pt x="232" y="998"/>
                  </a:lnTo>
                  <a:lnTo>
                    <a:pt x="232" y="948"/>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89"/>
            <p:cNvSpPr>
              <a:spLocks/>
            </p:cNvSpPr>
            <p:nvPr/>
          </p:nvSpPr>
          <p:spPr bwMode="auto">
            <a:xfrm>
              <a:off x="2233613" y="3822701"/>
              <a:ext cx="381000" cy="1349375"/>
            </a:xfrm>
            <a:custGeom>
              <a:avLst/>
              <a:gdLst/>
              <a:ahLst/>
              <a:cxnLst>
                <a:cxn ang="0">
                  <a:pos x="4" y="476"/>
                </a:cxn>
                <a:cxn ang="0">
                  <a:pos x="11" y="408"/>
                </a:cxn>
                <a:cxn ang="0">
                  <a:pos x="15" y="290"/>
                </a:cxn>
                <a:cxn ang="0">
                  <a:pos x="22" y="231"/>
                </a:cxn>
                <a:cxn ang="0">
                  <a:pos x="26" y="130"/>
                </a:cxn>
                <a:cxn ang="0">
                  <a:pos x="33" y="84"/>
                </a:cxn>
                <a:cxn ang="0">
                  <a:pos x="37" y="29"/>
                </a:cxn>
                <a:cxn ang="0">
                  <a:pos x="48" y="0"/>
                </a:cxn>
                <a:cxn ang="0">
                  <a:pos x="55" y="13"/>
                </a:cxn>
                <a:cxn ang="0">
                  <a:pos x="59" y="59"/>
                </a:cxn>
                <a:cxn ang="0">
                  <a:pos x="66" y="101"/>
                </a:cxn>
                <a:cxn ang="0">
                  <a:pos x="69" y="189"/>
                </a:cxn>
                <a:cxn ang="0">
                  <a:pos x="77" y="248"/>
                </a:cxn>
                <a:cxn ang="0">
                  <a:pos x="80" y="366"/>
                </a:cxn>
                <a:cxn ang="0">
                  <a:pos x="88" y="434"/>
                </a:cxn>
                <a:cxn ang="0">
                  <a:pos x="91" y="556"/>
                </a:cxn>
                <a:cxn ang="0">
                  <a:pos x="99" y="619"/>
                </a:cxn>
                <a:cxn ang="0">
                  <a:pos x="102" y="720"/>
                </a:cxn>
                <a:cxn ang="0">
                  <a:pos x="109" y="766"/>
                </a:cxn>
                <a:cxn ang="0">
                  <a:pos x="113" y="825"/>
                </a:cxn>
                <a:cxn ang="0">
                  <a:pos x="124" y="850"/>
                </a:cxn>
                <a:cxn ang="0">
                  <a:pos x="128" y="846"/>
                </a:cxn>
                <a:cxn ang="0">
                  <a:pos x="131" y="821"/>
                </a:cxn>
                <a:cxn ang="0">
                  <a:pos x="139" y="787"/>
                </a:cxn>
                <a:cxn ang="0">
                  <a:pos x="142" y="711"/>
                </a:cxn>
                <a:cxn ang="0">
                  <a:pos x="149" y="657"/>
                </a:cxn>
                <a:cxn ang="0">
                  <a:pos x="153" y="547"/>
                </a:cxn>
                <a:cxn ang="0">
                  <a:pos x="160" y="480"/>
                </a:cxn>
                <a:cxn ang="0">
                  <a:pos x="164" y="358"/>
                </a:cxn>
                <a:cxn ang="0">
                  <a:pos x="171" y="290"/>
                </a:cxn>
                <a:cxn ang="0">
                  <a:pos x="175" y="185"/>
                </a:cxn>
                <a:cxn ang="0">
                  <a:pos x="182" y="130"/>
                </a:cxn>
                <a:cxn ang="0">
                  <a:pos x="186" y="59"/>
                </a:cxn>
                <a:cxn ang="0">
                  <a:pos x="193" y="29"/>
                </a:cxn>
                <a:cxn ang="0">
                  <a:pos x="197" y="8"/>
                </a:cxn>
                <a:cxn ang="0">
                  <a:pos x="204" y="21"/>
                </a:cxn>
                <a:cxn ang="0">
                  <a:pos x="211" y="46"/>
                </a:cxn>
                <a:cxn ang="0">
                  <a:pos x="215" y="109"/>
                </a:cxn>
                <a:cxn ang="0">
                  <a:pos x="222" y="156"/>
                </a:cxn>
                <a:cxn ang="0">
                  <a:pos x="226" y="257"/>
                </a:cxn>
                <a:cxn ang="0">
                  <a:pos x="233" y="324"/>
                </a:cxn>
                <a:cxn ang="0">
                  <a:pos x="237" y="442"/>
                </a:cxn>
              </a:cxnLst>
              <a:rect l="0" t="0" r="r" b="b"/>
              <a:pathLst>
                <a:path w="240" h="850">
                  <a:moveTo>
                    <a:pt x="0" y="535"/>
                  </a:moveTo>
                  <a:lnTo>
                    <a:pt x="4" y="530"/>
                  </a:lnTo>
                  <a:lnTo>
                    <a:pt x="4" y="476"/>
                  </a:lnTo>
                  <a:lnTo>
                    <a:pt x="8" y="471"/>
                  </a:lnTo>
                  <a:lnTo>
                    <a:pt x="8" y="413"/>
                  </a:lnTo>
                  <a:lnTo>
                    <a:pt x="11" y="408"/>
                  </a:lnTo>
                  <a:lnTo>
                    <a:pt x="11" y="354"/>
                  </a:lnTo>
                  <a:lnTo>
                    <a:pt x="15" y="349"/>
                  </a:lnTo>
                  <a:lnTo>
                    <a:pt x="15" y="290"/>
                  </a:lnTo>
                  <a:lnTo>
                    <a:pt x="19" y="286"/>
                  </a:lnTo>
                  <a:lnTo>
                    <a:pt x="19" y="236"/>
                  </a:lnTo>
                  <a:lnTo>
                    <a:pt x="22" y="231"/>
                  </a:lnTo>
                  <a:lnTo>
                    <a:pt x="22" y="181"/>
                  </a:lnTo>
                  <a:lnTo>
                    <a:pt x="26" y="177"/>
                  </a:lnTo>
                  <a:lnTo>
                    <a:pt x="26" y="130"/>
                  </a:lnTo>
                  <a:lnTo>
                    <a:pt x="29" y="126"/>
                  </a:lnTo>
                  <a:lnTo>
                    <a:pt x="29" y="88"/>
                  </a:lnTo>
                  <a:lnTo>
                    <a:pt x="33" y="84"/>
                  </a:lnTo>
                  <a:lnTo>
                    <a:pt x="33" y="55"/>
                  </a:lnTo>
                  <a:lnTo>
                    <a:pt x="37" y="50"/>
                  </a:lnTo>
                  <a:lnTo>
                    <a:pt x="37" y="29"/>
                  </a:lnTo>
                  <a:lnTo>
                    <a:pt x="40" y="25"/>
                  </a:lnTo>
                  <a:lnTo>
                    <a:pt x="40" y="8"/>
                  </a:lnTo>
                  <a:lnTo>
                    <a:pt x="48" y="0"/>
                  </a:lnTo>
                  <a:lnTo>
                    <a:pt x="44" y="0"/>
                  </a:lnTo>
                  <a:lnTo>
                    <a:pt x="48" y="4"/>
                  </a:lnTo>
                  <a:lnTo>
                    <a:pt x="55" y="13"/>
                  </a:lnTo>
                  <a:lnTo>
                    <a:pt x="55" y="34"/>
                  </a:lnTo>
                  <a:lnTo>
                    <a:pt x="59" y="38"/>
                  </a:lnTo>
                  <a:lnTo>
                    <a:pt x="59" y="59"/>
                  </a:lnTo>
                  <a:lnTo>
                    <a:pt x="62" y="63"/>
                  </a:lnTo>
                  <a:lnTo>
                    <a:pt x="62" y="97"/>
                  </a:lnTo>
                  <a:lnTo>
                    <a:pt x="66" y="101"/>
                  </a:lnTo>
                  <a:lnTo>
                    <a:pt x="66" y="139"/>
                  </a:lnTo>
                  <a:lnTo>
                    <a:pt x="69" y="143"/>
                  </a:lnTo>
                  <a:lnTo>
                    <a:pt x="69" y="189"/>
                  </a:lnTo>
                  <a:lnTo>
                    <a:pt x="73" y="194"/>
                  </a:lnTo>
                  <a:lnTo>
                    <a:pt x="73" y="244"/>
                  </a:lnTo>
                  <a:lnTo>
                    <a:pt x="77" y="248"/>
                  </a:lnTo>
                  <a:lnTo>
                    <a:pt x="77" y="303"/>
                  </a:lnTo>
                  <a:lnTo>
                    <a:pt x="80" y="307"/>
                  </a:lnTo>
                  <a:lnTo>
                    <a:pt x="80" y="366"/>
                  </a:lnTo>
                  <a:lnTo>
                    <a:pt x="84" y="370"/>
                  </a:lnTo>
                  <a:lnTo>
                    <a:pt x="84" y="429"/>
                  </a:lnTo>
                  <a:lnTo>
                    <a:pt x="88" y="434"/>
                  </a:lnTo>
                  <a:lnTo>
                    <a:pt x="88" y="493"/>
                  </a:lnTo>
                  <a:lnTo>
                    <a:pt x="91" y="497"/>
                  </a:lnTo>
                  <a:lnTo>
                    <a:pt x="91" y="556"/>
                  </a:lnTo>
                  <a:lnTo>
                    <a:pt x="95" y="560"/>
                  </a:lnTo>
                  <a:lnTo>
                    <a:pt x="95" y="615"/>
                  </a:lnTo>
                  <a:lnTo>
                    <a:pt x="99" y="619"/>
                  </a:lnTo>
                  <a:lnTo>
                    <a:pt x="99" y="669"/>
                  </a:lnTo>
                  <a:lnTo>
                    <a:pt x="102" y="674"/>
                  </a:lnTo>
                  <a:lnTo>
                    <a:pt x="102" y="720"/>
                  </a:lnTo>
                  <a:lnTo>
                    <a:pt x="106" y="724"/>
                  </a:lnTo>
                  <a:lnTo>
                    <a:pt x="106" y="762"/>
                  </a:lnTo>
                  <a:lnTo>
                    <a:pt x="109" y="766"/>
                  </a:lnTo>
                  <a:lnTo>
                    <a:pt x="109" y="796"/>
                  </a:lnTo>
                  <a:lnTo>
                    <a:pt x="113" y="800"/>
                  </a:lnTo>
                  <a:lnTo>
                    <a:pt x="113" y="825"/>
                  </a:lnTo>
                  <a:lnTo>
                    <a:pt x="117" y="829"/>
                  </a:lnTo>
                  <a:lnTo>
                    <a:pt x="117" y="842"/>
                  </a:lnTo>
                  <a:lnTo>
                    <a:pt x="124" y="850"/>
                  </a:lnTo>
                  <a:lnTo>
                    <a:pt x="120" y="850"/>
                  </a:lnTo>
                  <a:lnTo>
                    <a:pt x="124" y="850"/>
                  </a:lnTo>
                  <a:lnTo>
                    <a:pt x="128" y="846"/>
                  </a:lnTo>
                  <a:lnTo>
                    <a:pt x="128" y="838"/>
                  </a:lnTo>
                  <a:lnTo>
                    <a:pt x="131" y="834"/>
                  </a:lnTo>
                  <a:lnTo>
                    <a:pt x="131" y="821"/>
                  </a:lnTo>
                  <a:lnTo>
                    <a:pt x="135" y="817"/>
                  </a:lnTo>
                  <a:lnTo>
                    <a:pt x="135" y="791"/>
                  </a:lnTo>
                  <a:lnTo>
                    <a:pt x="139" y="787"/>
                  </a:lnTo>
                  <a:lnTo>
                    <a:pt x="139" y="754"/>
                  </a:lnTo>
                  <a:lnTo>
                    <a:pt x="142" y="749"/>
                  </a:lnTo>
                  <a:lnTo>
                    <a:pt x="142" y="711"/>
                  </a:lnTo>
                  <a:lnTo>
                    <a:pt x="146" y="707"/>
                  </a:lnTo>
                  <a:lnTo>
                    <a:pt x="146" y="661"/>
                  </a:lnTo>
                  <a:lnTo>
                    <a:pt x="149" y="657"/>
                  </a:lnTo>
                  <a:lnTo>
                    <a:pt x="149" y="606"/>
                  </a:lnTo>
                  <a:lnTo>
                    <a:pt x="153" y="602"/>
                  </a:lnTo>
                  <a:lnTo>
                    <a:pt x="153" y="547"/>
                  </a:lnTo>
                  <a:lnTo>
                    <a:pt x="157" y="543"/>
                  </a:lnTo>
                  <a:lnTo>
                    <a:pt x="157" y="484"/>
                  </a:lnTo>
                  <a:lnTo>
                    <a:pt x="160" y="480"/>
                  </a:lnTo>
                  <a:lnTo>
                    <a:pt x="160" y="421"/>
                  </a:lnTo>
                  <a:lnTo>
                    <a:pt x="164" y="417"/>
                  </a:lnTo>
                  <a:lnTo>
                    <a:pt x="164" y="358"/>
                  </a:lnTo>
                  <a:lnTo>
                    <a:pt x="168" y="354"/>
                  </a:lnTo>
                  <a:lnTo>
                    <a:pt x="168" y="295"/>
                  </a:lnTo>
                  <a:lnTo>
                    <a:pt x="171" y="290"/>
                  </a:lnTo>
                  <a:lnTo>
                    <a:pt x="171" y="236"/>
                  </a:lnTo>
                  <a:lnTo>
                    <a:pt x="175" y="231"/>
                  </a:lnTo>
                  <a:lnTo>
                    <a:pt x="175" y="185"/>
                  </a:lnTo>
                  <a:lnTo>
                    <a:pt x="179" y="181"/>
                  </a:lnTo>
                  <a:lnTo>
                    <a:pt x="179" y="135"/>
                  </a:lnTo>
                  <a:lnTo>
                    <a:pt x="182" y="130"/>
                  </a:lnTo>
                  <a:lnTo>
                    <a:pt x="182" y="93"/>
                  </a:lnTo>
                  <a:lnTo>
                    <a:pt x="186" y="88"/>
                  </a:lnTo>
                  <a:lnTo>
                    <a:pt x="186" y="59"/>
                  </a:lnTo>
                  <a:lnTo>
                    <a:pt x="189" y="55"/>
                  </a:lnTo>
                  <a:lnTo>
                    <a:pt x="189" y="34"/>
                  </a:lnTo>
                  <a:lnTo>
                    <a:pt x="193" y="29"/>
                  </a:lnTo>
                  <a:lnTo>
                    <a:pt x="193" y="17"/>
                  </a:lnTo>
                  <a:lnTo>
                    <a:pt x="200" y="8"/>
                  </a:lnTo>
                  <a:lnTo>
                    <a:pt x="197" y="8"/>
                  </a:lnTo>
                  <a:lnTo>
                    <a:pt x="200" y="8"/>
                  </a:lnTo>
                  <a:lnTo>
                    <a:pt x="204" y="13"/>
                  </a:lnTo>
                  <a:lnTo>
                    <a:pt x="204" y="21"/>
                  </a:lnTo>
                  <a:lnTo>
                    <a:pt x="208" y="25"/>
                  </a:lnTo>
                  <a:lnTo>
                    <a:pt x="208" y="42"/>
                  </a:lnTo>
                  <a:lnTo>
                    <a:pt x="211" y="46"/>
                  </a:lnTo>
                  <a:lnTo>
                    <a:pt x="211" y="71"/>
                  </a:lnTo>
                  <a:lnTo>
                    <a:pt x="215" y="76"/>
                  </a:lnTo>
                  <a:lnTo>
                    <a:pt x="215" y="109"/>
                  </a:lnTo>
                  <a:lnTo>
                    <a:pt x="219" y="114"/>
                  </a:lnTo>
                  <a:lnTo>
                    <a:pt x="219" y="151"/>
                  </a:lnTo>
                  <a:lnTo>
                    <a:pt x="222" y="156"/>
                  </a:lnTo>
                  <a:lnTo>
                    <a:pt x="222" y="202"/>
                  </a:lnTo>
                  <a:lnTo>
                    <a:pt x="226" y="206"/>
                  </a:lnTo>
                  <a:lnTo>
                    <a:pt x="226" y="257"/>
                  </a:lnTo>
                  <a:lnTo>
                    <a:pt x="229" y="261"/>
                  </a:lnTo>
                  <a:lnTo>
                    <a:pt x="229" y="320"/>
                  </a:lnTo>
                  <a:lnTo>
                    <a:pt x="233" y="324"/>
                  </a:lnTo>
                  <a:lnTo>
                    <a:pt x="233" y="379"/>
                  </a:lnTo>
                  <a:lnTo>
                    <a:pt x="237" y="383"/>
                  </a:lnTo>
                  <a:lnTo>
                    <a:pt x="237" y="442"/>
                  </a:lnTo>
                  <a:lnTo>
                    <a:pt x="240" y="446"/>
                  </a:lnTo>
                  <a:lnTo>
                    <a:pt x="240" y="50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90"/>
            <p:cNvSpPr>
              <a:spLocks/>
            </p:cNvSpPr>
            <p:nvPr/>
          </p:nvSpPr>
          <p:spPr bwMode="auto">
            <a:xfrm>
              <a:off x="2614613" y="3121026"/>
              <a:ext cx="381000" cy="2719388"/>
            </a:xfrm>
            <a:custGeom>
              <a:avLst/>
              <a:gdLst/>
              <a:ahLst/>
              <a:cxnLst>
                <a:cxn ang="0">
                  <a:pos x="4" y="1010"/>
                </a:cxn>
                <a:cxn ang="0">
                  <a:pos x="11" y="1073"/>
                </a:cxn>
                <a:cxn ang="0">
                  <a:pos x="15" y="1170"/>
                </a:cxn>
                <a:cxn ang="0">
                  <a:pos x="22" y="1233"/>
                </a:cxn>
                <a:cxn ang="0">
                  <a:pos x="26" y="1406"/>
                </a:cxn>
                <a:cxn ang="0">
                  <a:pos x="33" y="1465"/>
                </a:cxn>
                <a:cxn ang="0">
                  <a:pos x="37" y="1516"/>
                </a:cxn>
                <a:cxn ang="0">
                  <a:pos x="44" y="1482"/>
                </a:cxn>
                <a:cxn ang="0">
                  <a:pos x="51" y="1436"/>
                </a:cxn>
                <a:cxn ang="0">
                  <a:pos x="55" y="1301"/>
                </a:cxn>
                <a:cxn ang="0">
                  <a:pos x="62" y="1204"/>
                </a:cxn>
                <a:cxn ang="0">
                  <a:pos x="66" y="993"/>
                </a:cxn>
                <a:cxn ang="0">
                  <a:pos x="73" y="876"/>
                </a:cxn>
                <a:cxn ang="0">
                  <a:pos x="77" y="640"/>
                </a:cxn>
                <a:cxn ang="0">
                  <a:pos x="84" y="522"/>
                </a:cxn>
                <a:cxn ang="0">
                  <a:pos x="88" y="311"/>
                </a:cxn>
                <a:cxn ang="0">
                  <a:pos x="95" y="219"/>
                </a:cxn>
                <a:cxn ang="0">
                  <a:pos x="98" y="84"/>
                </a:cxn>
                <a:cxn ang="0">
                  <a:pos x="106" y="33"/>
                </a:cxn>
                <a:cxn ang="0">
                  <a:pos x="109" y="0"/>
                </a:cxn>
                <a:cxn ang="0">
                  <a:pos x="117" y="38"/>
                </a:cxn>
                <a:cxn ang="0">
                  <a:pos x="124" y="88"/>
                </a:cxn>
                <a:cxn ang="0">
                  <a:pos x="128" y="227"/>
                </a:cxn>
                <a:cxn ang="0">
                  <a:pos x="135" y="324"/>
                </a:cxn>
                <a:cxn ang="0">
                  <a:pos x="138" y="539"/>
                </a:cxn>
                <a:cxn ang="0">
                  <a:pos x="146" y="665"/>
                </a:cxn>
                <a:cxn ang="0">
                  <a:pos x="149" y="913"/>
                </a:cxn>
                <a:cxn ang="0">
                  <a:pos x="157" y="1044"/>
                </a:cxn>
                <a:cxn ang="0">
                  <a:pos x="160" y="1280"/>
                </a:cxn>
                <a:cxn ang="0">
                  <a:pos x="168" y="1389"/>
                </a:cxn>
                <a:cxn ang="0">
                  <a:pos x="171" y="1562"/>
                </a:cxn>
                <a:cxn ang="0">
                  <a:pos x="178" y="1629"/>
                </a:cxn>
                <a:cxn ang="0">
                  <a:pos x="182" y="1701"/>
                </a:cxn>
                <a:cxn ang="0">
                  <a:pos x="193" y="1705"/>
                </a:cxn>
                <a:cxn ang="0">
                  <a:pos x="197" y="1633"/>
                </a:cxn>
                <a:cxn ang="0">
                  <a:pos x="204" y="1566"/>
                </a:cxn>
                <a:cxn ang="0">
                  <a:pos x="208" y="1431"/>
                </a:cxn>
                <a:cxn ang="0">
                  <a:pos x="215" y="1356"/>
                </a:cxn>
                <a:cxn ang="0">
                  <a:pos x="218" y="1225"/>
                </a:cxn>
                <a:cxn ang="0">
                  <a:pos x="226" y="1158"/>
                </a:cxn>
                <a:cxn ang="0">
                  <a:pos x="229" y="1036"/>
                </a:cxn>
                <a:cxn ang="0">
                  <a:pos x="237" y="972"/>
                </a:cxn>
              </a:cxnLst>
              <a:rect l="0" t="0" r="r" b="b"/>
              <a:pathLst>
                <a:path w="240" h="1713">
                  <a:moveTo>
                    <a:pt x="0" y="947"/>
                  </a:moveTo>
                  <a:lnTo>
                    <a:pt x="4" y="951"/>
                  </a:lnTo>
                  <a:lnTo>
                    <a:pt x="4" y="1010"/>
                  </a:lnTo>
                  <a:lnTo>
                    <a:pt x="8" y="1015"/>
                  </a:lnTo>
                  <a:lnTo>
                    <a:pt x="8" y="1069"/>
                  </a:lnTo>
                  <a:lnTo>
                    <a:pt x="11" y="1073"/>
                  </a:lnTo>
                  <a:lnTo>
                    <a:pt x="11" y="1124"/>
                  </a:lnTo>
                  <a:lnTo>
                    <a:pt x="15" y="1128"/>
                  </a:lnTo>
                  <a:lnTo>
                    <a:pt x="15" y="1170"/>
                  </a:lnTo>
                  <a:lnTo>
                    <a:pt x="19" y="1174"/>
                  </a:lnTo>
                  <a:lnTo>
                    <a:pt x="19" y="1229"/>
                  </a:lnTo>
                  <a:lnTo>
                    <a:pt x="22" y="1233"/>
                  </a:lnTo>
                  <a:lnTo>
                    <a:pt x="22" y="1326"/>
                  </a:lnTo>
                  <a:lnTo>
                    <a:pt x="26" y="1330"/>
                  </a:lnTo>
                  <a:lnTo>
                    <a:pt x="26" y="1406"/>
                  </a:lnTo>
                  <a:lnTo>
                    <a:pt x="29" y="1410"/>
                  </a:lnTo>
                  <a:lnTo>
                    <a:pt x="29" y="1461"/>
                  </a:lnTo>
                  <a:lnTo>
                    <a:pt x="33" y="1465"/>
                  </a:lnTo>
                  <a:lnTo>
                    <a:pt x="33" y="1499"/>
                  </a:lnTo>
                  <a:lnTo>
                    <a:pt x="37" y="1503"/>
                  </a:lnTo>
                  <a:lnTo>
                    <a:pt x="37" y="1516"/>
                  </a:lnTo>
                  <a:lnTo>
                    <a:pt x="40" y="1511"/>
                  </a:lnTo>
                  <a:lnTo>
                    <a:pt x="44" y="1507"/>
                  </a:lnTo>
                  <a:lnTo>
                    <a:pt x="44" y="1482"/>
                  </a:lnTo>
                  <a:lnTo>
                    <a:pt x="48" y="1478"/>
                  </a:lnTo>
                  <a:lnTo>
                    <a:pt x="48" y="1440"/>
                  </a:lnTo>
                  <a:lnTo>
                    <a:pt x="51" y="1436"/>
                  </a:lnTo>
                  <a:lnTo>
                    <a:pt x="51" y="1377"/>
                  </a:lnTo>
                  <a:lnTo>
                    <a:pt x="55" y="1372"/>
                  </a:lnTo>
                  <a:lnTo>
                    <a:pt x="55" y="1301"/>
                  </a:lnTo>
                  <a:lnTo>
                    <a:pt x="58" y="1297"/>
                  </a:lnTo>
                  <a:lnTo>
                    <a:pt x="58" y="1208"/>
                  </a:lnTo>
                  <a:lnTo>
                    <a:pt x="62" y="1204"/>
                  </a:lnTo>
                  <a:lnTo>
                    <a:pt x="62" y="1107"/>
                  </a:lnTo>
                  <a:lnTo>
                    <a:pt x="66" y="1103"/>
                  </a:lnTo>
                  <a:lnTo>
                    <a:pt x="66" y="993"/>
                  </a:lnTo>
                  <a:lnTo>
                    <a:pt x="69" y="989"/>
                  </a:lnTo>
                  <a:lnTo>
                    <a:pt x="69" y="880"/>
                  </a:lnTo>
                  <a:lnTo>
                    <a:pt x="73" y="876"/>
                  </a:lnTo>
                  <a:lnTo>
                    <a:pt x="73" y="758"/>
                  </a:lnTo>
                  <a:lnTo>
                    <a:pt x="77" y="753"/>
                  </a:lnTo>
                  <a:lnTo>
                    <a:pt x="77" y="640"/>
                  </a:lnTo>
                  <a:lnTo>
                    <a:pt x="80" y="636"/>
                  </a:lnTo>
                  <a:lnTo>
                    <a:pt x="80" y="526"/>
                  </a:lnTo>
                  <a:lnTo>
                    <a:pt x="84" y="522"/>
                  </a:lnTo>
                  <a:lnTo>
                    <a:pt x="84" y="412"/>
                  </a:lnTo>
                  <a:lnTo>
                    <a:pt x="88" y="408"/>
                  </a:lnTo>
                  <a:lnTo>
                    <a:pt x="88" y="311"/>
                  </a:lnTo>
                  <a:lnTo>
                    <a:pt x="91" y="307"/>
                  </a:lnTo>
                  <a:lnTo>
                    <a:pt x="91" y="223"/>
                  </a:lnTo>
                  <a:lnTo>
                    <a:pt x="95" y="219"/>
                  </a:lnTo>
                  <a:lnTo>
                    <a:pt x="95" y="147"/>
                  </a:lnTo>
                  <a:lnTo>
                    <a:pt x="98" y="143"/>
                  </a:lnTo>
                  <a:lnTo>
                    <a:pt x="98" y="84"/>
                  </a:lnTo>
                  <a:lnTo>
                    <a:pt x="102" y="80"/>
                  </a:lnTo>
                  <a:lnTo>
                    <a:pt x="102" y="38"/>
                  </a:lnTo>
                  <a:lnTo>
                    <a:pt x="106" y="33"/>
                  </a:lnTo>
                  <a:lnTo>
                    <a:pt x="106" y="8"/>
                  </a:lnTo>
                  <a:lnTo>
                    <a:pt x="113" y="0"/>
                  </a:lnTo>
                  <a:lnTo>
                    <a:pt x="109" y="0"/>
                  </a:lnTo>
                  <a:lnTo>
                    <a:pt x="113" y="8"/>
                  </a:lnTo>
                  <a:lnTo>
                    <a:pt x="117" y="12"/>
                  </a:lnTo>
                  <a:lnTo>
                    <a:pt x="117" y="38"/>
                  </a:lnTo>
                  <a:lnTo>
                    <a:pt x="120" y="42"/>
                  </a:lnTo>
                  <a:lnTo>
                    <a:pt x="120" y="84"/>
                  </a:lnTo>
                  <a:lnTo>
                    <a:pt x="124" y="88"/>
                  </a:lnTo>
                  <a:lnTo>
                    <a:pt x="124" y="147"/>
                  </a:lnTo>
                  <a:lnTo>
                    <a:pt x="128" y="151"/>
                  </a:lnTo>
                  <a:lnTo>
                    <a:pt x="128" y="227"/>
                  </a:lnTo>
                  <a:lnTo>
                    <a:pt x="131" y="231"/>
                  </a:lnTo>
                  <a:lnTo>
                    <a:pt x="131" y="320"/>
                  </a:lnTo>
                  <a:lnTo>
                    <a:pt x="135" y="324"/>
                  </a:lnTo>
                  <a:lnTo>
                    <a:pt x="135" y="425"/>
                  </a:lnTo>
                  <a:lnTo>
                    <a:pt x="138" y="429"/>
                  </a:lnTo>
                  <a:lnTo>
                    <a:pt x="138" y="539"/>
                  </a:lnTo>
                  <a:lnTo>
                    <a:pt x="142" y="543"/>
                  </a:lnTo>
                  <a:lnTo>
                    <a:pt x="142" y="661"/>
                  </a:lnTo>
                  <a:lnTo>
                    <a:pt x="146" y="665"/>
                  </a:lnTo>
                  <a:lnTo>
                    <a:pt x="146" y="787"/>
                  </a:lnTo>
                  <a:lnTo>
                    <a:pt x="149" y="791"/>
                  </a:lnTo>
                  <a:lnTo>
                    <a:pt x="149" y="913"/>
                  </a:lnTo>
                  <a:lnTo>
                    <a:pt x="153" y="918"/>
                  </a:lnTo>
                  <a:lnTo>
                    <a:pt x="153" y="1040"/>
                  </a:lnTo>
                  <a:lnTo>
                    <a:pt x="157" y="1044"/>
                  </a:lnTo>
                  <a:lnTo>
                    <a:pt x="157" y="1162"/>
                  </a:lnTo>
                  <a:lnTo>
                    <a:pt x="160" y="1166"/>
                  </a:lnTo>
                  <a:lnTo>
                    <a:pt x="160" y="1280"/>
                  </a:lnTo>
                  <a:lnTo>
                    <a:pt x="164" y="1284"/>
                  </a:lnTo>
                  <a:lnTo>
                    <a:pt x="164" y="1385"/>
                  </a:lnTo>
                  <a:lnTo>
                    <a:pt x="168" y="1389"/>
                  </a:lnTo>
                  <a:lnTo>
                    <a:pt x="168" y="1478"/>
                  </a:lnTo>
                  <a:lnTo>
                    <a:pt x="171" y="1482"/>
                  </a:lnTo>
                  <a:lnTo>
                    <a:pt x="171" y="1562"/>
                  </a:lnTo>
                  <a:lnTo>
                    <a:pt x="175" y="1566"/>
                  </a:lnTo>
                  <a:lnTo>
                    <a:pt x="175" y="1625"/>
                  </a:lnTo>
                  <a:lnTo>
                    <a:pt x="178" y="1629"/>
                  </a:lnTo>
                  <a:lnTo>
                    <a:pt x="178" y="1671"/>
                  </a:lnTo>
                  <a:lnTo>
                    <a:pt x="182" y="1676"/>
                  </a:lnTo>
                  <a:lnTo>
                    <a:pt x="182" y="1701"/>
                  </a:lnTo>
                  <a:lnTo>
                    <a:pt x="186" y="1705"/>
                  </a:lnTo>
                  <a:lnTo>
                    <a:pt x="186" y="1713"/>
                  </a:lnTo>
                  <a:lnTo>
                    <a:pt x="193" y="1705"/>
                  </a:lnTo>
                  <a:lnTo>
                    <a:pt x="193" y="1680"/>
                  </a:lnTo>
                  <a:lnTo>
                    <a:pt x="197" y="1676"/>
                  </a:lnTo>
                  <a:lnTo>
                    <a:pt x="197" y="1633"/>
                  </a:lnTo>
                  <a:lnTo>
                    <a:pt x="200" y="1629"/>
                  </a:lnTo>
                  <a:lnTo>
                    <a:pt x="200" y="1570"/>
                  </a:lnTo>
                  <a:lnTo>
                    <a:pt x="204" y="1566"/>
                  </a:lnTo>
                  <a:lnTo>
                    <a:pt x="204" y="1499"/>
                  </a:lnTo>
                  <a:lnTo>
                    <a:pt x="208" y="1494"/>
                  </a:lnTo>
                  <a:lnTo>
                    <a:pt x="208" y="1431"/>
                  </a:lnTo>
                  <a:lnTo>
                    <a:pt x="211" y="1427"/>
                  </a:lnTo>
                  <a:lnTo>
                    <a:pt x="211" y="1360"/>
                  </a:lnTo>
                  <a:lnTo>
                    <a:pt x="215" y="1356"/>
                  </a:lnTo>
                  <a:lnTo>
                    <a:pt x="215" y="1292"/>
                  </a:lnTo>
                  <a:lnTo>
                    <a:pt x="218" y="1288"/>
                  </a:lnTo>
                  <a:lnTo>
                    <a:pt x="218" y="1225"/>
                  </a:lnTo>
                  <a:lnTo>
                    <a:pt x="222" y="1221"/>
                  </a:lnTo>
                  <a:lnTo>
                    <a:pt x="222" y="1162"/>
                  </a:lnTo>
                  <a:lnTo>
                    <a:pt x="226" y="1158"/>
                  </a:lnTo>
                  <a:lnTo>
                    <a:pt x="226" y="1095"/>
                  </a:lnTo>
                  <a:lnTo>
                    <a:pt x="229" y="1090"/>
                  </a:lnTo>
                  <a:lnTo>
                    <a:pt x="229" y="1036"/>
                  </a:lnTo>
                  <a:lnTo>
                    <a:pt x="233" y="1031"/>
                  </a:lnTo>
                  <a:lnTo>
                    <a:pt x="233" y="977"/>
                  </a:lnTo>
                  <a:lnTo>
                    <a:pt x="237" y="972"/>
                  </a:lnTo>
                  <a:lnTo>
                    <a:pt x="237" y="926"/>
                  </a:lnTo>
                  <a:lnTo>
                    <a:pt x="240" y="922"/>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91"/>
            <p:cNvSpPr>
              <a:spLocks/>
            </p:cNvSpPr>
            <p:nvPr/>
          </p:nvSpPr>
          <p:spPr bwMode="auto">
            <a:xfrm>
              <a:off x="2995613" y="4103688"/>
              <a:ext cx="398463" cy="822325"/>
            </a:xfrm>
            <a:custGeom>
              <a:avLst/>
              <a:gdLst/>
              <a:ahLst/>
              <a:cxnLst>
                <a:cxn ang="0">
                  <a:pos x="4" y="252"/>
                </a:cxn>
                <a:cxn ang="0">
                  <a:pos x="8" y="177"/>
                </a:cxn>
                <a:cxn ang="0">
                  <a:pos x="15" y="143"/>
                </a:cxn>
                <a:cxn ang="0">
                  <a:pos x="18" y="101"/>
                </a:cxn>
                <a:cxn ang="0">
                  <a:pos x="26" y="84"/>
                </a:cxn>
                <a:cxn ang="0">
                  <a:pos x="37" y="105"/>
                </a:cxn>
                <a:cxn ang="0">
                  <a:pos x="44" y="126"/>
                </a:cxn>
                <a:cxn ang="0">
                  <a:pos x="48" y="172"/>
                </a:cxn>
                <a:cxn ang="0">
                  <a:pos x="55" y="206"/>
                </a:cxn>
                <a:cxn ang="0">
                  <a:pos x="58" y="269"/>
                </a:cxn>
                <a:cxn ang="0">
                  <a:pos x="66" y="307"/>
                </a:cxn>
                <a:cxn ang="0">
                  <a:pos x="69" y="374"/>
                </a:cxn>
                <a:cxn ang="0">
                  <a:pos x="77" y="408"/>
                </a:cxn>
                <a:cxn ang="0">
                  <a:pos x="80" y="459"/>
                </a:cxn>
                <a:cxn ang="0">
                  <a:pos x="88" y="484"/>
                </a:cxn>
                <a:cxn ang="0">
                  <a:pos x="91" y="509"/>
                </a:cxn>
                <a:cxn ang="0">
                  <a:pos x="98" y="518"/>
                </a:cxn>
                <a:cxn ang="0">
                  <a:pos x="106" y="501"/>
                </a:cxn>
                <a:cxn ang="0">
                  <a:pos x="113" y="484"/>
                </a:cxn>
                <a:cxn ang="0">
                  <a:pos x="117" y="442"/>
                </a:cxn>
                <a:cxn ang="0">
                  <a:pos x="124" y="408"/>
                </a:cxn>
                <a:cxn ang="0">
                  <a:pos x="127" y="345"/>
                </a:cxn>
                <a:cxn ang="0">
                  <a:pos x="135" y="303"/>
                </a:cxn>
                <a:cxn ang="0">
                  <a:pos x="138" y="231"/>
                </a:cxn>
                <a:cxn ang="0">
                  <a:pos x="146" y="189"/>
                </a:cxn>
                <a:cxn ang="0">
                  <a:pos x="149" y="122"/>
                </a:cxn>
                <a:cxn ang="0">
                  <a:pos x="157" y="88"/>
                </a:cxn>
                <a:cxn ang="0">
                  <a:pos x="160" y="42"/>
                </a:cxn>
                <a:cxn ang="0">
                  <a:pos x="167" y="21"/>
                </a:cxn>
                <a:cxn ang="0">
                  <a:pos x="175" y="0"/>
                </a:cxn>
                <a:cxn ang="0">
                  <a:pos x="186" y="29"/>
                </a:cxn>
                <a:cxn ang="0">
                  <a:pos x="193" y="54"/>
                </a:cxn>
                <a:cxn ang="0">
                  <a:pos x="197" y="101"/>
                </a:cxn>
                <a:cxn ang="0">
                  <a:pos x="204" y="139"/>
                </a:cxn>
                <a:cxn ang="0">
                  <a:pos x="207" y="206"/>
                </a:cxn>
                <a:cxn ang="0">
                  <a:pos x="215" y="248"/>
                </a:cxn>
                <a:cxn ang="0">
                  <a:pos x="218" y="320"/>
                </a:cxn>
                <a:cxn ang="0">
                  <a:pos x="226" y="358"/>
                </a:cxn>
                <a:cxn ang="0">
                  <a:pos x="229" y="421"/>
                </a:cxn>
                <a:cxn ang="0">
                  <a:pos x="237" y="450"/>
                </a:cxn>
                <a:cxn ang="0">
                  <a:pos x="240" y="484"/>
                </a:cxn>
                <a:cxn ang="0">
                  <a:pos x="251" y="505"/>
                </a:cxn>
              </a:cxnLst>
              <a:rect l="0" t="0" r="r" b="b"/>
              <a:pathLst>
                <a:path w="251" h="518">
                  <a:moveTo>
                    <a:pt x="0" y="303"/>
                  </a:moveTo>
                  <a:lnTo>
                    <a:pt x="0" y="257"/>
                  </a:lnTo>
                  <a:lnTo>
                    <a:pt x="4" y="252"/>
                  </a:lnTo>
                  <a:lnTo>
                    <a:pt x="4" y="214"/>
                  </a:lnTo>
                  <a:lnTo>
                    <a:pt x="8" y="210"/>
                  </a:lnTo>
                  <a:lnTo>
                    <a:pt x="8" y="177"/>
                  </a:lnTo>
                  <a:lnTo>
                    <a:pt x="11" y="172"/>
                  </a:lnTo>
                  <a:lnTo>
                    <a:pt x="11" y="147"/>
                  </a:lnTo>
                  <a:lnTo>
                    <a:pt x="15" y="143"/>
                  </a:lnTo>
                  <a:lnTo>
                    <a:pt x="15" y="122"/>
                  </a:lnTo>
                  <a:lnTo>
                    <a:pt x="18" y="118"/>
                  </a:lnTo>
                  <a:lnTo>
                    <a:pt x="18" y="101"/>
                  </a:lnTo>
                  <a:lnTo>
                    <a:pt x="22" y="97"/>
                  </a:lnTo>
                  <a:lnTo>
                    <a:pt x="22" y="88"/>
                  </a:lnTo>
                  <a:lnTo>
                    <a:pt x="26" y="84"/>
                  </a:lnTo>
                  <a:lnTo>
                    <a:pt x="29" y="84"/>
                  </a:lnTo>
                  <a:lnTo>
                    <a:pt x="37" y="92"/>
                  </a:lnTo>
                  <a:lnTo>
                    <a:pt x="37" y="105"/>
                  </a:lnTo>
                  <a:lnTo>
                    <a:pt x="40" y="109"/>
                  </a:lnTo>
                  <a:lnTo>
                    <a:pt x="40" y="122"/>
                  </a:lnTo>
                  <a:lnTo>
                    <a:pt x="44" y="126"/>
                  </a:lnTo>
                  <a:lnTo>
                    <a:pt x="44" y="147"/>
                  </a:lnTo>
                  <a:lnTo>
                    <a:pt x="48" y="151"/>
                  </a:lnTo>
                  <a:lnTo>
                    <a:pt x="48" y="172"/>
                  </a:lnTo>
                  <a:lnTo>
                    <a:pt x="51" y="177"/>
                  </a:lnTo>
                  <a:lnTo>
                    <a:pt x="51" y="202"/>
                  </a:lnTo>
                  <a:lnTo>
                    <a:pt x="55" y="206"/>
                  </a:lnTo>
                  <a:lnTo>
                    <a:pt x="55" y="236"/>
                  </a:lnTo>
                  <a:lnTo>
                    <a:pt x="58" y="240"/>
                  </a:lnTo>
                  <a:lnTo>
                    <a:pt x="58" y="269"/>
                  </a:lnTo>
                  <a:lnTo>
                    <a:pt x="62" y="273"/>
                  </a:lnTo>
                  <a:lnTo>
                    <a:pt x="62" y="303"/>
                  </a:lnTo>
                  <a:lnTo>
                    <a:pt x="66" y="307"/>
                  </a:lnTo>
                  <a:lnTo>
                    <a:pt x="66" y="341"/>
                  </a:lnTo>
                  <a:lnTo>
                    <a:pt x="69" y="345"/>
                  </a:lnTo>
                  <a:lnTo>
                    <a:pt x="69" y="374"/>
                  </a:lnTo>
                  <a:lnTo>
                    <a:pt x="73" y="379"/>
                  </a:lnTo>
                  <a:lnTo>
                    <a:pt x="73" y="404"/>
                  </a:lnTo>
                  <a:lnTo>
                    <a:pt x="77" y="408"/>
                  </a:lnTo>
                  <a:lnTo>
                    <a:pt x="77" y="433"/>
                  </a:lnTo>
                  <a:lnTo>
                    <a:pt x="80" y="438"/>
                  </a:lnTo>
                  <a:lnTo>
                    <a:pt x="80" y="459"/>
                  </a:lnTo>
                  <a:lnTo>
                    <a:pt x="84" y="463"/>
                  </a:lnTo>
                  <a:lnTo>
                    <a:pt x="84" y="480"/>
                  </a:lnTo>
                  <a:lnTo>
                    <a:pt x="88" y="484"/>
                  </a:lnTo>
                  <a:lnTo>
                    <a:pt x="88" y="497"/>
                  </a:lnTo>
                  <a:lnTo>
                    <a:pt x="91" y="501"/>
                  </a:lnTo>
                  <a:lnTo>
                    <a:pt x="91" y="509"/>
                  </a:lnTo>
                  <a:lnTo>
                    <a:pt x="98" y="518"/>
                  </a:lnTo>
                  <a:lnTo>
                    <a:pt x="95" y="518"/>
                  </a:lnTo>
                  <a:lnTo>
                    <a:pt x="98" y="518"/>
                  </a:lnTo>
                  <a:lnTo>
                    <a:pt x="102" y="513"/>
                  </a:lnTo>
                  <a:lnTo>
                    <a:pt x="106" y="509"/>
                  </a:lnTo>
                  <a:lnTo>
                    <a:pt x="106" y="501"/>
                  </a:lnTo>
                  <a:lnTo>
                    <a:pt x="109" y="497"/>
                  </a:lnTo>
                  <a:lnTo>
                    <a:pt x="109" y="488"/>
                  </a:lnTo>
                  <a:lnTo>
                    <a:pt x="113" y="484"/>
                  </a:lnTo>
                  <a:lnTo>
                    <a:pt x="113" y="467"/>
                  </a:lnTo>
                  <a:lnTo>
                    <a:pt x="117" y="463"/>
                  </a:lnTo>
                  <a:lnTo>
                    <a:pt x="117" y="442"/>
                  </a:lnTo>
                  <a:lnTo>
                    <a:pt x="120" y="438"/>
                  </a:lnTo>
                  <a:lnTo>
                    <a:pt x="120" y="412"/>
                  </a:lnTo>
                  <a:lnTo>
                    <a:pt x="124" y="408"/>
                  </a:lnTo>
                  <a:lnTo>
                    <a:pt x="124" y="379"/>
                  </a:lnTo>
                  <a:lnTo>
                    <a:pt x="127" y="374"/>
                  </a:lnTo>
                  <a:lnTo>
                    <a:pt x="127" y="345"/>
                  </a:lnTo>
                  <a:lnTo>
                    <a:pt x="131" y="341"/>
                  </a:lnTo>
                  <a:lnTo>
                    <a:pt x="131" y="307"/>
                  </a:lnTo>
                  <a:lnTo>
                    <a:pt x="135" y="303"/>
                  </a:lnTo>
                  <a:lnTo>
                    <a:pt x="135" y="269"/>
                  </a:lnTo>
                  <a:lnTo>
                    <a:pt x="138" y="265"/>
                  </a:lnTo>
                  <a:lnTo>
                    <a:pt x="138" y="231"/>
                  </a:lnTo>
                  <a:lnTo>
                    <a:pt x="142" y="227"/>
                  </a:lnTo>
                  <a:lnTo>
                    <a:pt x="142" y="193"/>
                  </a:lnTo>
                  <a:lnTo>
                    <a:pt x="146" y="189"/>
                  </a:lnTo>
                  <a:lnTo>
                    <a:pt x="146" y="156"/>
                  </a:lnTo>
                  <a:lnTo>
                    <a:pt x="149" y="151"/>
                  </a:lnTo>
                  <a:lnTo>
                    <a:pt x="149" y="122"/>
                  </a:lnTo>
                  <a:lnTo>
                    <a:pt x="153" y="118"/>
                  </a:lnTo>
                  <a:lnTo>
                    <a:pt x="153" y="92"/>
                  </a:lnTo>
                  <a:lnTo>
                    <a:pt x="157" y="88"/>
                  </a:lnTo>
                  <a:lnTo>
                    <a:pt x="157" y="63"/>
                  </a:lnTo>
                  <a:lnTo>
                    <a:pt x="160" y="59"/>
                  </a:lnTo>
                  <a:lnTo>
                    <a:pt x="160" y="42"/>
                  </a:lnTo>
                  <a:lnTo>
                    <a:pt x="164" y="38"/>
                  </a:lnTo>
                  <a:lnTo>
                    <a:pt x="164" y="25"/>
                  </a:lnTo>
                  <a:lnTo>
                    <a:pt x="167" y="21"/>
                  </a:lnTo>
                  <a:lnTo>
                    <a:pt x="167" y="8"/>
                  </a:lnTo>
                  <a:lnTo>
                    <a:pt x="171" y="4"/>
                  </a:lnTo>
                  <a:lnTo>
                    <a:pt x="175" y="0"/>
                  </a:lnTo>
                  <a:lnTo>
                    <a:pt x="178" y="4"/>
                  </a:lnTo>
                  <a:lnTo>
                    <a:pt x="186" y="12"/>
                  </a:lnTo>
                  <a:lnTo>
                    <a:pt x="186" y="29"/>
                  </a:lnTo>
                  <a:lnTo>
                    <a:pt x="189" y="33"/>
                  </a:lnTo>
                  <a:lnTo>
                    <a:pt x="189" y="50"/>
                  </a:lnTo>
                  <a:lnTo>
                    <a:pt x="193" y="54"/>
                  </a:lnTo>
                  <a:lnTo>
                    <a:pt x="193" y="76"/>
                  </a:lnTo>
                  <a:lnTo>
                    <a:pt x="197" y="80"/>
                  </a:lnTo>
                  <a:lnTo>
                    <a:pt x="197" y="101"/>
                  </a:lnTo>
                  <a:lnTo>
                    <a:pt x="200" y="105"/>
                  </a:lnTo>
                  <a:lnTo>
                    <a:pt x="200" y="134"/>
                  </a:lnTo>
                  <a:lnTo>
                    <a:pt x="204" y="139"/>
                  </a:lnTo>
                  <a:lnTo>
                    <a:pt x="204" y="168"/>
                  </a:lnTo>
                  <a:lnTo>
                    <a:pt x="207" y="172"/>
                  </a:lnTo>
                  <a:lnTo>
                    <a:pt x="207" y="206"/>
                  </a:lnTo>
                  <a:lnTo>
                    <a:pt x="211" y="210"/>
                  </a:lnTo>
                  <a:lnTo>
                    <a:pt x="211" y="244"/>
                  </a:lnTo>
                  <a:lnTo>
                    <a:pt x="215" y="248"/>
                  </a:lnTo>
                  <a:lnTo>
                    <a:pt x="215" y="282"/>
                  </a:lnTo>
                  <a:lnTo>
                    <a:pt x="218" y="286"/>
                  </a:lnTo>
                  <a:lnTo>
                    <a:pt x="218" y="320"/>
                  </a:lnTo>
                  <a:lnTo>
                    <a:pt x="222" y="324"/>
                  </a:lnTo>
                  <a:lnTo>
                    <a:pt x="222" y="353"/>
                  </a:lnTo>
                  <a:lnTo>
                    <a:pt x="226" y="358"/>
                  </a:lnTo>
                  <a:lnTo>
                    <a:pt x="226" y="387"/>
                  </a:lnTo>
                  <a:lnTo>
                    <a:pt x="229" y="391"/>
                  </a:lnTo>
                  <a:lnTo>
                    <a:pt x="229" y="421"/>
                  </a:lnTo>
                  <a:lnTo>
                    <a:pt x="233" y="425"/>
                  </a:lnTo>
                  <a:lnTo>
                    <a:pt x="233" y="446"/>
                  </a:lnTo>
                  <a:lnTo>
                    <a:pt x="237" y="450"/>
                  </a:lnTo>
                  <a:lnTo>
                    <a:pt x="237" y="467"/>
                  </a:lnTo>
                  <a:lnTo>
                    <a:pt x="240" y="471"/>
                  </a:lnTo>
                  <a:lnTo>
                    <a:pt x="240" y="484"/>
                  </a:lnTo>
                  <a:lnTo>
                    <a:pt x="244" y="488"/>
                  </a:lnTo>
                  <a:lnTo>
                    <a:pt x="244" y="497"/>
                  </a:lnTo>
                  <a:lnTo>
                    <a:pt x="251" y="505"/>
                  </a:lnTo>
                  <a:lnTo>
                    <a:pt x="247" y="505"/>
                  </a:lnTo>
                  <a:lnTo>
                    <a:pt x="251" y="50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92"/>
            <p:cNvSpPr>
              <a:spLocks/>
            </p:cNvSpPr>
            <p:nvPr/>
          </p:nvSpPr>
          <p:spPr bwMode="auto">
            <a:xfrm>
              <a:off x="3394076" y="3441701"/>
              <a:ext cx="392113" cy="2219325"/>
            </a:xfrm>
            <a:custGeom>
              <a:avLst/>
              <a:gdLst/>
              <a:ahLst/>
              <a:cxnLst>
                <a:cxn ang="0">
                  <a:pos x="11" y="909"/>
                </a:cxn>
                <a:cxn ang="0">
                  <a:pos x="15" y="871"/>
                </a:cxn>
                <a:cxn ang="0">
                  <a:pos x="22" y="842"/>
                </a:cxn>
                <a:cxn ang="0">
                  <a:pos x="26" y="787"/>
                </a:cxn>
                <a:cxn ang="0">
                  <a:pos x="33" y="745"/>
                </a:cxn>
                <a:cxn ang="0">
                  <a:pos x="36" y="678"/>
                </a:cxn>
                <a:cxn ang="0">
                  <a:pos x="44" y="636"/>
                </a:cxn>
                <a:cxn ang="0">
                  <a:pos x="47" y="564"/>
                </a:cxn>
                <a:cxn ang="0">
                  <a:pos x="55" y="526"/>
                </a:cxn>
                <a:cxn ang="0">
                  <a:pos x="58" y="476"/>
                </a:cxn>
                <a:cxn ang="0">
                  <a:pos x="66" y="450"/>
                </a:cxn>
                <a:cxn ang="0">
                  <a:pos x="73" y="417"/>
                </a:cxn>
                <a:cxn ang="0">
                  <a:pos x="80" y="387"/>
                </a:cxn>
                <a:cxn ang="0">
                  <a:pos x="84" y="358"/>
                </a:cxn>
                <a:cxn ang="0">
                  <a:pos x="91" y="400"/>
                </a:cxn>
                <a:cxn ang="0">
                  <a:pos x="98" y="446"/>
                </a:cxn>
                <a:cxn ang="0">
                  <a:pos x="102" y="564"/>
                </a:cxn>
                <a:cxn ang="0">
                  <a:pos x="109" y="644"/>
                </a:cxn>
                <a:cxn ang="0">
                  <a:pos x="113" y="808"/>
                </a:cxn>
                <a:cxn ang="0">
                  <a:pos x="120" y="901"/>
                </a:cxn>
                <a:cxn ang="0">
                  <a:pos x="124" y="1065"/>
                </a:cxn>
                <a:cxn ang="0">
                  <a:pos x="131" y="1149"/>
                </a:cxn>
                <a:cxn ang="0">
                  <a:pos x="135" y="1276"/>
                </a:cxn>
                <a:cxn ang="0">
                  <a:pos x="142" y="1330"/>
                </a:cxn>
                <a:cxn ang="0">
                  <a:pos x="146" y="1389"/>
                </a:cxn>
                <a:cxn ang="0">
                  <a:pos x="153" y="1394"/>
                </a:cxn>
                <a:cxn ang="0">
                  <a:pos x="160" y="1368"/>
                </a:cxn>
                <a:cxn ang="0">
                  <a:pos x="164" y="1292"/>
                </a:cxn>
                <a:cxn ang="0">
                  <a:pos x="171" y="1229"/>
                </a:cxn>
                <a:cxn ang="0">
                  <a:pos x="175" y="1078"/>
                </a:cxn>
                <a:cxn ang="0">
                  <a:pos x="182" y="985"/>
                </a:cxn>
                <a:cxn ang="0">
                  <a:pos x="185" y="791"/>
                </a:cxn>
                <a:cxn ang="0">
                  <a:pos x="193" y="682"/>
                </a:cxn>
                <a:cxn ang="0">
                  <a:pos x="196" y="484"/>
                </a:cxn>
                <a:cxn ang="0">
                  <a:pos x="204" y="383"/>
                </a:cxn>
                <a:cxn ang="0">
                  <a:pos x="207" y="219"/>
                </a:cxn>
                <a:cxn ang="0">
                  <a:pos x="215" y="143"/>
                </a:cxn>
                <a:cxn ang="0">
                  <a:pos x="218" y="46"/>
                </a:cxn>
                <a:cxn ang="0">
                  <a:pos x="225" y="13"/>
                </a:cxn>
                <a:cxn ang="0">
                  <a:pos x="233" y="4"/>
                </a:cxn>
                <a:cxn ang="0">
                  <a:pos x="236" y="46"/>
                </a:cxn>
                <a:cxn ang="0">
                  <a:pos x="244" y="97"/>
                </a:cxn>
              </a:cxnLst>
              <a:rect l="0" t="0" r="r" b="b"/>
              <a:pathLst>
                <a:path w="247" h="1398">
                  <a:moveTo>
                    <a:pt x="0" y="922"/>
                  </a:moveTo>
                  <a:lnTo>
                    <a:pt x="4" y="918"/>
                  </a:lnTo>
                  <a:lnTo>
                    <a:pt x="11" y="909"/>
                  </a:lnTo>
                  <a:lnTo>
                    <a:pt x="11" y="893"/>
                  </a:lnTo>
                  <a:lnTo>
                    <a:pt x="15" y="888"/>
                  </a:lnTo>
                  <a:lnTo>
                    <a:pt x="15" y="871"/>
                  </a:lnTo>
                  <a:lnTo>
                    <a:pt x="18" y="867"/>
                  </a:lnTo>
                  <a:lnTo>
                    <a:pt x="18" y="846"/>
                  </a:lnTo>
                  <a:lnTo>
                    <a:pt x="22" y="842"/>
                  </a:lnTo>
                  <a:lnTo>
                    <a:pt x="22" y="817"/>
                  </a:lnTo>
                  <a:lnTo>
                    <a:pt x="26" y="813"/>
                  </a:lnTo>
                  <a:lnTo>
                    <a:pt x="26" y="787"/>
                  </a:lnTo>
                  <a:lnTo>
                    <a:pt x="29" y="783"/>
                  </a:lnTo>
                  <a:lnTo>
                    <a:pt x="29" y="749"/>
                  </a:lnTo>
                  <a:lnTo>
                    <a:pt x="33" y="745"/>
                  </a:lnTo>
                  <a:lnTo>
                    <a:pt x="33" y="716"/>
                  </a:lnTo>
                  <a:lnTo>
                    <a:pt x="36" y="711"/>
                  </a:lnTo>
                  <a:lnTo>
                    <a:pt x="36" y="678"/>
                  </a:lnTo>
                  <a:lnTo>
                    <a:pt x="40" y="674"/>
                  </a:lnTo>
                  <a:lnTo>
                    <a:pt x="40" y="640"/>
                  </a:lnTo>
                  <a:lnTo>
                    <a:pt x="44" y="636"/>
                  </a:lnTo>
                  <a:lnTo>
                    <a:pt x="44" y="602"/>
                  </a:lnTo>
                  <a:lnTo>
                    <a:pt x="47" y="598"/>
                  </a:lnTo>
                  <a:lnTo>
                    <a:pt x="47" y="564"/>
                  </a:lnTo>
                  <a:lnTo>
                    <a:pt x="51" y="560"/>
                  </a:lnTo>
                  <a:lnTo>
                    <a:pt x="51" y="530"/>
                  </a:lnTo>
                  <a:lnTo>
                    <a:pt x="55" y="526"/>
                  </a:lnTo>
                  <a:lnTo>
                    <a:pt x="55" y="501"/>
                  </a:lnTo>
                  <a:lnTo>
                    <a:pt x="58" y="497"/>
                  </a:lnTo>
                  <a:lnTo>
                    <a:pt x="58" y="476"/>
                  </a:lnTo>
                  <a:lnTo>
                    <a:pt x="62" y="471"/>
                  </a:lnTo>
                  <a:lnTo>
                    <a:pt x="62" y="455"/>
                  </a:lnTo>
                  <a:lnTo>
                    <a:pt x="66" y="450"/>
                  </a:lnTo>
                  <a:lnTo>
                    <a:pt x="66" y="434"/>
                  </a:lnTo>
                  <a:lnTo>
                    <a:pt x="73" y="425"/>
                  </a:lnTo>
                  <a:lnTo>
                    <a:pt x="73" y="417"/>
                  </a:lnTo>
                  <a:lnTo>
                    <a:pt x="76" y="413"/>
                  </a:lnTo>
                  <a:lnTo>
                    <a:pt x="76" y="391"/>
                  </a:lnTo>
                  <a:lnTo>
                    <a:pt x="80" y="387"/>
                  </a:lnTo>
                  <a:lnTo>
                    <a:pt x="80" y="366"/>
                  </a:lnTo>
                  <a:lnTo>
                    <a:pt x="84" y="362"/>
                  </a:lnTo>
                  <a:lnTo>
                    <a:pt x="84" y="358"/>
                  </a:lnTo>
                  <a:lnTo>
                    <a:pt x="84" y="362"/>
                  </a:lnTo>
                  <a:lnTo>
                    <a:pt x="91" y="370"/>
                  </a:lnTo>
                  <a:lnTo>
                    <a:pt x="91" y="400"/>
                  </a:lnTo>
                  <a:lnTo>
                    <a:pt x="95" y="404"/>
                  </a:lnTo>
                  <a:lnTo>
                    <a:pt x="95" y="442"/>
                  </a:lnTo>
                  <a:lnTo>
                    <a:pt x="98" y="446"/>
                  </a:lnTo>
                  <a:lnTo>
                    <a:pt x="98" y="497"/>
                  </a:lnTo>
                  <a:lnTo>
                    <a:pt x="102" y="501"/>
                  </a:lnTo>
                  <a:lnTo>
                    <a:pt x="102" y="564"/>
                  </a:lnTo>
                  <a:lnTo>
                    <a:pt x="106" y="568"/>
                  </a:lnTo>
                  <a:lnTo>
                    <a:pt x="106" y="640"/>
                  </a:lnTo>
                  <a:lnTo>
                    <a:pt x="109" y="644"/>
                  </a:lnTo>
                  <a:lnTo>
                    <a:pt x="109" y="724"/>
                  </a:lnTo>
                  <a:lnTo>
                    <a:pt x="113" y="728"/>
                  </a:lnTo>
                  <a:lnTo>
                    <a:pt x="113" y="808"/>
                  </a:lnTo>
                  <a:lnTo>
                    <a:pt x="116" y="813"/>
                  </a:lnTo>
                  <a:lnTo>
                    <a:pt x="116" y="897"/>
                  </a:lnTo>
                  <a:lnTo>
                    <a:pt x="120" y="901"/>
                  </a:lnTo>
                  <a:lnTo>
                    <a:pt x="120" y="981"/>
                  </a:lnTo>
                  <a:lnTo>
                    <a:pt x="124" y="985"/>
                  </a:lnTo>
                  <a:lnTo>
                    <a:pt x="124" y="1065"/>
                  </a:lnTo>
                  <a:lnTo>
                    <a:pt x="127" y="1069"/>
                  </a:lnTo>
                  <a:lnTo>
                    <a:pt x="127" y="1145"/>
                  </a:lnTo>
                  <a:lnTo>
                    <a:pt x="131" y="1149"/>
                  </a:lnTo>
                  <a:lnTo>
                    <a:pt x="131" y="1212"/>
                  </a:lnTo>
                  <a:lnTo>
                    <a:pt x="135" y="1217"/>
                  </a:lnTo>
                  <a:lnTo>
                    <a:pt x="135" y="1276"/>
                  </a:lnTo>
                  <a:lnTo>
                    <a:pt x="138" y="1280"/>
                  </a:lnTo>
                  <a:lnTo>
                    <a:pt x="138" y="1326"/>
                  </a:lnTo>
                  <a:lnTo>
                    <a:pt x="142" y="1330"/>
                  </a:lnTo>
                  <a:lnTo>
                    <a:pt x="142" y="1364"/>
                  </a:lnTo>
                  <a:lnTo>
                    <a:pt x="146" y="1368"/>
                  </a:lnTo>
                  <a:lnTo>
                    <a:pt x="146" y="1389"/>
                  </a:lnTo>
                  <a:lnTo>
                    <a:pt x="153" y="1398"/>
                  </a:lnTo>
                  <a:lnTo>
                    <a:pt x="149" y="1398"/>
                  </a:lnTo>
                  <a:lnTo>
                    <a:pt x="153" y="1394"/>
                  </a:lnTo>
                  <a:lnTo>
                    <a:pt x="156" y="1389"/>
                  </a:lnTo>
                  <a:lnTo>
                    <a:pt x="156" y="1372"/>
                  </a:lnTo>
                  <a:lnTo>
                    <a:pt x="160" y="1368"/>
                  </a:lnTo>
                  <a:lnTo>
                    <a:pt x="160" y="1339"/>
                  </a:lnTo>
                  <a:lnTo>
                    <a:pt x="164" y="1335"/>
                  </a:lnTo>
                  <a:lnTo>
                    <a:pt x="164" y="1292"/>
                  </a:lnTo>
                  <a:lnTo>
                    <a:pt x="167" y="1288"/>
                  </a:lnTo>
                  <a:lnTo>
                    <a:pt x="167" y="1234"/>
                  </a:lnTo>
                  <a:lnTo>
                    <a:pt x="171" y="1229"/>
                  </a:lnTo>
                  <a:lnTo>
                    <a:pt x="171" y="1158"/>
                  </a:lnTo>
                  <a:lnTo>
                    <a:pt x="175" y="1154"/>
                  </a:lnTo>
                  <a:lnTo>
                    <a:pt x="175" y="1078"/>
                  </a:lnTo>
                  <a:lnTo>
                    <a:pt x="178" y="1074"/>
                  </a:lnTo>
                  <a:lnTo>
                    <a:pt x="178" y="989"/>
                  </a:lnTo>
                  <a:lnTo>
                    <a:pt x="182" y="985"/>
                  </a:lnTo>
                  <a:lnTo>
                    <a:pt x="182" y="893"/>
                  </a:lnTo>
                  <a:lnTo>
                    <a:pt x="185" y="888"/>
                  </a:lnTo>
                  <a:lnTo>
                    <a:pt x="185" y="791"/>
                  </a:lnTo>
                  <a:lnTo>
                    <a:pt x="189" y="787"/>
                  </a:lnTo>
                  <a:lnTo>
                    <a:pt x="189" y="686"/>
                  </a:lnTo>
                  <a:lnTo>
                    <a:pt x="193" y="682"/>
                  </a:lnTo>
                  <a:lnTo>
                    <a:pt x="193" y="585"/>
                  </a:lnTo>
                  <a:lnTo>
                    <a:pt x="196" y="581"/>
                  </a:lnTo>
                  <a:lnTo>
                    <a:pt x="196" y="484"/>
                  </a:lnTo>
                  <a:lnTo>
                    <a:pt x="200" y="480"/>
                  </a:lnTo>
                  <a:lnTo>
                    <a:pt x="200" y="387"/>
                  </a:lnTo>
                  <a:lnTo>
                    <a:pt x="204" y="383"/>
                  </a:lnTo>
                  <a:lnTo>
                    <a:pt x="204" y="299"/>
                  </a:lnTo>
                  <a:lnTo>
                    <a:pt x="207" y="295"/>
                  </a:lnTo>
                  <a:lnTo>
                    <a:pt x="207" y="219"/>
                  </a:lnTo>
                  <a:lnTo>
                    <a:pt x="211" y="215"/>
                  </a:lnTo>
                  <a:lnTo>
                    <a:pt x="211" y="147"/>
                  </a:lnTo>
                  <a:lnTo>
                    <a:pt x="215" y="143"/>
                  </a:lnTo>
                  <a:lnTo>
                    <a:pt x="215" y="93"/>
                  </a:lnTo>
                  <a:lnTo>
                    <a:pt x="218" y="88"/>
                  </a:lnTo>
                  <a:lnTo>
                    <a:pt x="218" y="46"/>
                  </a:lnTo>
                  <a:lnTo>
                    <a:pt x="222" y="42"/>
                  </a:lnTo>
                  <a:lnTo>
                    <a:pt x="222" y="17"/>
                  </a:lnTo>
                  <a:lnTo>
                    <a:pt x="225" y="13"/>
                  </a:lnTo>
                  <a:lnTo>
                    <a:pt x="225" y="0"/>
                  </a:lnTo>
                  <a:lnTo>
                    <a:pt x="229" y="0"/>
                  </a:lnTo>
                  <a:lnTo>
                    <a:pt x="233" y="4"/>
                  </a:lnTo>
                  <a:lnTo>
                    <a:pt x="233" y="17"/>
                  </a:lnTo>
                  <a:lnTo>
                    <a:pt x="236" y="21"/>
                  </a:lnTo>
                  <a:lnTo>
                    <a:pt x="236" y="46"/>
                  </a:lnTo>
                  <a:lnTo>
                    <a:pt x="240" y="50"/>
                  </a:lnTo>
                  <a:lnTo>
                    <a:pt x="240" y="93"/>
                  </a:lnTo>
                  <a:lnTo>
                    <a:pt x="244" y="97"/>
                  </a:lnTo>
                  <a:lnTo>
                    <a:pt x="244" y="151"/>
                  </a:lnTo>
                  <a:lnTo>
                    <a:pt x="247" y="156"/>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93"/>
            <p:cNvSpPr>
              <a:spLocks/>
            </p:cNvSpPr>
            <p:nvPr/>
          </p:nvSpPr>
          <p:spPr bwMode="auto">
            <a:xfrm>
              <a:off x="3786188" y="3435351"/>
              <a:ext cx="376238" cy="2278063"/>
            </a:xfrm>
            <a:custGeom>
              <a:avLst/>
              <a:gdLst/>
              <a:ahLst/>
              <a:cxnLst>
                <a:cxn ang="0">
                  <a:pos x="4" y="227"/>
                </a:cxn>
                <a:cxn ang="0">
                  <a:pos x="8" y="391"/>
                </a:cxn>
                <a:cxn ang="0">
                  <a:pos x="15" y="488"/>
                </a:cxn>
                <a:cxn ang="0">
                  <a:pos x="18" y="686"/>
                </a:cxn>
                <a:cxn ang="0">
                  <a:pos x="26" y="791"/>
                </a:cxn>
                <a:cxn ang="0">
                  <a:pos x="29" y="981"/>
                </a:cxn>
                <a:cxn ang="0">
                  <a:pos x="37" y="1069"/>
                </a:cxn>
                <a:cxn ang="0">
                  <a:pos x="40" y="1212"/>
                </a:cxn>
                <a:cxn ang="0">
                  <a:pos x="48" y="1271"/>
                </a:cxn>
                <a:cxn ang="0">
                  <a:pos x="51" y="1339"/>
                </a:cxn>
                <a:cxn ang="0">
                  <a:pos x="58" y="1347"/>
                </a:cxn>
                <a:cxn ang="0">
                  <a:pos x="66" y="1326"/>
                </a:cxn>
                <a:cxn ang="0">
                  <a:pos x="69" y="1250"/>
                </a:cxn>
                <a:cxn ang="0">
                  <a:pos x="77" y="1187"/>
                </a:cxn>
                <a:cxn ang="0">
                  <a:pos x="80" y="1040"/>
                </a:cxn>
                <a:cxn ang="0">
                  <a:pos x="88" y="947"/>
                </a:cxn>
                <a:cxn ang="0">
                  <a:pos x="91" y="758"/>
                </a:cxn>
                <a:cxn ang="0">
                  <a:pos x="98" y="652"/>
                </a:cxn>
                <a:cxn ang="0">
                  <a:pos x="102" y="454"/>
                </a:cxn>
                <a:cxn ang="0">
                  <a:pos x="109" y="358"/>
                </a:cxn>
                <a:cxn ang="0">
                  <a:pos x="113" y="198"/>
                </a:cxn>
                <a:cxn ang="0">
                  <a:pos x="120" y="126"/>
                </a:cxn>
                <a:cxn ang="0">
                  <a:pos x="124" y="38"/>
                </a:cxn>
                <a:cxn ang="0">
                  <a:pos x="135" y="0"/>
                </a:cxn>
                <a:cxn ang="0">
                  <a:pos x="138" y="4"/>
                </a:cxn>
                <a:cxn ang="0">
                  <a:pos x="142" y="54"/>
                </a:cxn>
                <a:cxn ang="0">
                  <a:pos x="149" y="105"/>
                </a:cxn>
                <a:cxn ang="0">
                  <a:pos x="153" y="231"/>
                </a:cxn>
                <a:cxn ang="0">
                  <a:pos x="160" y="320"/>
                </a:cxn>
                <a:cxn ang="0">
                  <a:pos x="164" y="501"/>
                </a:cxn>
                <a:cxn ang="0">
                  <a:pos x="171" y="606"/>
                </a:cxn>
                <a:cxn ang="0">
                  <a:pos x="175" y="804"/>
                </a:cxn>
                <a:cxn ang="0">
                  <a:pos x="182" y="905"/>
                </a:cxn>
                <a:cxn ang="0">
                  <a:pos x="186" y="1078"/>
                </a:cxn>
                <a:cxn ang="0">
                  <a:pos x="193" y="1158"/>
                </a:cxn>
                <a:cxn ang="0">
                  <a:pos x="197" y="1309"/>
                </a:cxn>
                <a:cxn ang="0">
                  <a:pos x="204" y="1372"/>
                </a:cxn>
                <a:cxn ang="0">
                  <a:pos x="208" y="1431"/>
                </a:cxn>
                <a:cxn ang="0">
                  <a:pos x="215" y="1419"/>
                </a:cxn>
                <a:cxn ang="0">
                  <a:pos x="222" y="1376"/>
                </a:cxn>
                <a:cxn ang="0">
                  <a:pos x="226" y="1254"/>
                </a:cxn>
                <a:cxn ang="0">
                  <a:pos x="233" y="1166"/>
                </a:cxn>
              </a:cxnLst>
              <a:rect l="0" t="0" r="r" b="b"/>
              <a:pathLst>
                <a:path w="237" h="1435">
                  <a:moveTo>
                    <a:pt x="0" y="160"/>
                  </a:moveTo>
                  <a:lnTo>
                    <a:pt x="0" y="223"/>
                  </a:lnTo>
                  <a:lnTo>
                    <a:pt x="4" y="227"/>
                  </a:lnTo>
                  <a:lnTo>
                    <a:pt x="4" y="303"/>
                  </a:lnTo>
                  <a:lnTo>
                    <a:pt x="8" y="307"/>
                  </a:lnTo>
                  <a:lnTo>
                    <a:pt x="8" y="391"/>
                  </a:lnTo>
                  <a:lnTo>
                    <a:pt x="11" y="395"/>
                  </a:lnTo>
                  <a:lnTo>
                    <a:pt x="11" y="484"/>
                  </a:lnTo>
                  <a:lnTo>
                    <a:pt x="15" y="488"/>
                  </a:lnTo>
                  <a:lnTo>
                    <a:pt x="15" y="585"/>
                  </a:lnTo>
                  <a:lnTo>
                    <a:pt x="18" y="589"/>
                  </a:lnTo>
                  <a:lnTo>
                    <a:pt x="18" y="686"/>
                  </a:lnTo>
                  <a:lnTo>
                    <a:pt x="22" y="690"/>
                  </a:lnTo>
                  <a:lnTo>
                    <a:pt x="22" y="787"/>
                  </a:lnTo>
                  <a:lnTo>
                    <a:pt x="26" y="791"/>
                  </a:lnTo>
                  <a:lnTo>
                    <a:pt x="26" y="884"/>
                  </a:lnTo>
                  <a:lnTo>
                    <a:pt x="29" y="888"/>
                  </a:lnTo>
                  <a:lnTo>
                    <a:pt x="29" y="981"/>
                  </a:lnTo>
                  <a:lnTo>
                    <a:pt x="33" y="985"/>
                  </a:lnTo>
                  <a:lnTo>
                    <a:pt x="33" y="1065"/>
                  </a:lnTo>
                  <a:lnTo>
                    <a:pt x="37" y="1069"/>
                  </a:lnTo>
                  <a:lnTo>
                    <a:pt x="37" y="1145"/>
                  </a:lnTo>
                  <a:lnTo>
                    <a:pt x="40" y="1149"/>
                  </a:lnTo>
                  <a:lnTo>
                    <a:pt x="40" y="1212"/>
                  </a:lnTo>
                  <a:lnTo>
                    <a:pt x="44" y="1216"/>
                  </a:lnTo>
                  <a:lnTo>
                    <a:pt x="44" y="1267"/>
                  </a:lnTo>
                  <a:lnTo>
                    <a:pt x="48" y="1271"/>
                  </a:lnTo>
                  <a:lnTo>
                    <a:pt x="48" y="1309"/>
                  </a:lnTo>
                  <a:lnTo>
                    <a:pt x="51" y="1313"/>
                  </a:lnTo>
                  <a:lnTo>
                    <a:pt x="51" y="1339"/>
                  </a:lnTo>
                  <a:lnTo>
                    <a:pt x="55" y="1343"/>
                  </a:lnTo>
                  <a:lnTo>
                    <a:pt x="55" y="1351"/>
                  </a:lnTo>
                  <a:lnTo>
                    <a:pt x="58" y="1347"/>
                  </a:lnTo>
                  <a:lnTo>
                    <a:pt x="62" y="1343"/>
                  </a:lnTo>
                  <a:lnTo>
                    <a:pt x="62" y="1330"/>
                  </a:lnTo>
                  <a:lnTo>
                    <a:pt x="66" y="1326"/>
                  </a:lnTo>
                  <a:lnTo>
                    <a:pt x="66" y="1296"/>
                  </a:lnTo>
                  <a:lnTo>
                    <a:pt x="69" y="1292"/>
                  </a:lnTo>
                  <a:lnTo>
                    <a:pt x="69" y="1250"/>
                  </a:lnTo>
                  <a:lnTo>
                    <a:pt x="73" y="1246"/>
                  </a:lnTo>
                  <a:lnTo>
                    <a:pt x="73" y="1191"/>
                  </a:lnTo>
                  <a:lnTo>
                    <a:pt x="77" y="1187"/>
                  </a:lnTo>
                  <a:lnTo>
                    <a:pt x="77" y="1120"/>
                  </a:lnTo>
                  <a:lnTo>
                    <a:pt x="80" y="1115"/>
                  </a:lnTo>
                  <a:lnTo>
                    <a:pt x="80" y="1040"/>
                  </a:lnTo>
                  <a:lnTo>
                    <a:pt x="84" y="1035"/>
                  </a:lnTo>
                  <a:lnTo>
                    <a:pt x="84" y="951"/>
                  </a:lnTo>
                  <a:lnTo>
                    <a:pt x="88" y="947"/>
                  </a:lnTo>
                  <a:lnTo>
                    <a:pt x="88" y="854"/>
                  </a:lnTo>
                  <a:lnTo>
                    <a:pt x="91" y="850"/>
                  </a:lnTo>
                  <a:lnTo>
                    <a:pt x="91" y="758"/>
                  </a:lnTo>
                  <a:lnTo>
                    <a:pt x="95" y="753"/>
                  </a:lnTo>
                  <a:lnTo>
                    <a:pt x="95" y="657"/>
                  </a:lnTo>
                  <a:lnTo>
                    <a:pt x="98" y="652"/>
                  </a:lnTo>
                  <a:lnTo>
                    <a:pt x="98" y="555"/>
                  </a:lnTo>
                  <a:lnTo>
                    <a:pt x="102" y="551"/>
                  </a:lnTo>
                  <a:lnTo>
                    <a:pt x="102" y="454"/>
                  </a:lnTo>
                  <a:lnTo>
                    <a:pt x="106" y="450"/>
                  </a:lnTo>
                  <a:lnTo>
                    <a:pt x="106" y="362"/>
                  </a:lnTo>
                  <a:lnTo>
                    <a:pt x="109" y="358"/>
                  </a:lnTo>
                  <a:lnTo>
                    <a:pt x="109" y="278"/>
                  </a:lnTo>
                  <a:lnTo>
                    <a:pt x="113" y="273"/>
                  </a:lnTo>
                  <a:lnTo>
                    <a:pt x="113" y="198"/>
                  </a:lnTo>
                  <a:lnTo>
                    <a:pt x="117" y="193"/>
                  </a:lnTo>
                  <a:lnTo>
                    <a:pt x="117" y="130"/>
                  </a:lnTo>
                  <a:lnTo>
                    <a:pt x="120" y="126"/>
                  </a:lnTo>
                  <a:lnTo>
                    <a:pt x="120" y="80"/>
                  </a:lnTo>
                  <a:lnTo>
                    <a:pt x="124" y="75"/>
                  </a:lnTo>
                  <a:lnTo>
                    <a:pt x="124" y="38"/>
                  </a:lnTo>
                  <a:lnTo>
                    <a:pt x="128" y="33"/>
                  </a:lnTo>
                  <a:lnTo>
                    <a:pt x="128" y="8"/>
                  </a:lnTo>
                  <a:lnTo>
                    <a:pt x="135" y="0"/>
                  </a:lnTo>
                  <a:lnTo>
                    <a:pt x="131" y="0"/>
                  </a:lnTo>
                  <a:lnTo>
                    <a:pt x="135" y="0"/>
                  </a:lnTo>
                  <a:lnTo>
                    <a:pt x="138" y="4"/>
                  </a:lnTo>
                  <a:lnTo>
                    <a:pt x="138" y="21"/>
                  </a:lnTo>
                  <a:lnTo>
                    <a:pt x="142" y="25"/>
                  </a:lnTo>
                  <a:lnTo>
                    <a:pt x="142" y="54"/>
                  </a:lnTo>
                  <a:lnTo>
                    <a:pt x="146" y="59"/>
                  </a:lnTo>
                  <a:lnTo>
                    <a:pt x="146" y="101"/>
                  </a:lnTo>
                  <a:lnTo>
                    <a:pt x="149" y="105"/>
                  </a:lnTo>
                  <a:lnTo>
                    <a:pt x="149" y="160"/>
                  </a:lnTo>
                  <a:lnTo>
                    <a:pt x="153" y="164"/>
                  </a:lnTo>
                  <a:lnTo>
                    <a:pt x="153" y="231"/>
                  </a:lnTo>
                  <a:lnTo>
                    <a:pt x="157" y="235"/>
                  </a:lnTo>
                  <a:lnTo>
                    <a:pt x="157" y="315"/>
                  </a:lnTo>
                  <a:lnTo>
                    <a:pt x="160" y="320"/>
                  </a:lnTo>
                  <a:lnTo>
                    <a:pt x="160" y="404"/>
                  </a:lnTo>
                  <a:lnTo>
                    <a:pt x="164" y="408"/>
                  </a:lnTo>
                  <a:lnTo>
                    <a:pt x="164" y="501"/>
                  </a:lnTo>
                  <a:lnTo>
                    <a:pt x="168" y="505"/>
                  </a:lnTo>
                  <a:lnTo>
                    <a:pt x="168" y="602"/>
                  </a:lnTo>
                  <a:lnTo>
                    <a:pt x="171" y="606"/>
                  </a:lnTo>
                  <a:lnTo>
                    <a:pt x="171" y="703"/>
                  </a:lnTo>
                  <a:lnTo>
                    <a:pt x="175" y="707"/>
                  </a:lnTo>
                  <a:lnTo>
                    <a:pt x="175" y="804"/>
                  </a:lnTo>
                  <a:lnTo>
                    <a:pt x="178" y="808"/>
                  </a:lnTo>
                  <a:lnTo>
                    <a:pt x="178" y="901"/>
                  </a:lnTo>
                  <a:lnTo>
                    <a:pt x="182" y="905"/>
                  </a:lnTo>
                  <a:lnTo>
                    <a:pt x="182" y="993"/>
                  </a:lnTo>
                  <a:lnTo>
                    <a:pt x="186" y="998"/>
                  </a:lnTo>
                  <a:lnTo>
                    <a:pt x="186" y="1078"/>
                  </a:lnTo>
                  <a:lnTo>
                    <a:pt x="189" y="1082"/>
                  </a:lnTo>
                  <a:lnTo>
                    <a:pt x="189" y="1153"/>
                  </a:lnTo>
                  <a:lnTo>
                    <a:pt x="193" y="1158"/>
                  </a:lnTo>
                  <a:lnTo>
                    <a:pt x="193" y="1229"/>
                  </a:lnTo>
                  <a:lnTo>
                    <a:pt x="197" y="1233"/>
                  </a:lnTo>
                  <a:lnTo>
                    <a:pt x="197" y="1309"/>
                  </a:lnTo>
                  <a:lnTo>
                    <a:pt x="200" y="1313"/>
                  </a:lnTo>
                  <a:lnTo>
                    <a:pt x="200" y="1368"/>
                  </a:lnTo>
                  <a:lnTo>
                    <a:pt x="204" y="1372"/>
                  </a:lnTo>
                  <a:lnTo>
                    <a:pt x="204" y="1410"/>
                  </a:lnTo>
                  <a:lnTo>
                    <a:pt x="208" y="1414"/>
                  </a:lnTo>
                  <a:lnTo>
                    <a:pt x="208" y="1431"/>
                  </a:lnTo>
                  <a:lnTo>
                    <a:pt x="211" y="1435"/>
                  </a:lnTo>
                  <a:lnTo>
                    <a:pt x="215" y="1431"/>
                  </a:lnTo>
                  <a:lnTo>
                    <a:pt x="215" y="1419"/>
                  </a:lnTo>
                  <a:lnTo>
                    <a:pt x="218" y="1414"/>
                  </a:lnTo>
                  <a:lnTo>
                    <a:pt x="218" y="1381"/>
                  </a:lnTo>
                  <a:lnTo>
                    <a:pt x="222" y="1376"/>
                  </a:lnTo>
                  <a:lnTo>
                    <a:pt x="222" y="1326"/>
                  </a:lnTo>
                  <a:lnTo>
                    <a:pt x="226" y="1322"/>
                  </a:lnTo>
                  <a:lnTo>
                    <a:pt x="226" y="1254"/>
                  </a:lnTo>
                  <a:lnTo>
                    <a:pt x="229" y="1250"/>
                  </a:lnTo>
                  <a:lnTo>
                    <a:pt x="229" y="1170"/>
                  </a:lnTo>
                  <a:lnTo>
                    <a:pt x="233" y="1166"/>
                  </a:lnTo>
                  <a:lnTo>
                    <a:pt x="233" y="1069"/>
                  </a:lnTo>
                  <a:lnTo>
                    <a:pt x="237" y="106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94"/>
            <p:cNvSpPr>
              <a:spLocks/>
            </p:cNvSpPr>
            <p:nvPr/>
          </p:nvSpPr>
          <p:spPr bwMode="auto">
            <a:xfrm>
              <a:off x="4162426" y="3148013"/>
              <a:ext cx="374650" cy="2692400"/>
            </a:xfrm>
            <a:custGeom>
              <a:avLst/>
              <a:gdLst/>
              <a:ahLst/>
              <a:cxnLst>
                <a:cxn ang="0">
                  <a:pos x="3" y="1136"/>
                </a:cxn>
                <a:cxn ang="0">
                  <a:pos x="7" y="905"/>
                </a:cxn>
                <a:cxn ang="0">
                  <a:pos x="14" y="774"/>
                </a:cxn>
                <a:cxn ang="0">
                  <a:pos x="18" y="539"/>
                </a:cxn>
                <a:cxn ang="0">
                  <a:pos x="25" y="421"/>
                </a:cxn>
                <a:cxn ang="0">
                  <a:pos x="29" y="227"/>
                </a:cxn>
                <a:cxn ang="0">
                  <a:pos x="36" y="143"/>
                </a:cxn>
                <a:cxn ang="0">
                  <a:pos x="40" y="38"/>
                </a:cxn>
                <a:cxn ang="0">
                  <a:pos x="50" y="0"/>
                </a:cxn>
                <a:cxn ang="0">
                  <a:pos x="54" y="12"/>
                </a:cxn>
                <a:cxn ang="0">
                  <a:pos x="58" y="80"/>
                </a:cxn>
                <a:cxn ang="0">
                  <a:pos x="65" y="147"/>
                </a:cxn>
                <a:cxn ang="0">
                  <a:pos x="69" y="315"/>
                </a:cxn>
                <a:cxn ang="0">
                  <a:pos x="76" y="425"/>
                </a:cxn>
                <a:cxn ang="0">
                  <a:pos x="80" y="656"/>
                </a:cxn>
                <a:cxn ang="0">
                  <a:pos x="87" y="787"/>
                </a:cxn>
                <a:cxn ang="0">
                  <a:pos x="90" y="1035"/>
                </a:cxn>
                <a:cxn ang="0">
                  <a:pos x="98" y="1162"/>
                </a:cxn>
                <a:cxn ang="0">
                  <a:pos x="101" y="1376"/>
                </a:cxn>
                <a:cxn ang="0">
                  <a:pos x="109" y="1473"/>
                </a:cxn>
                <a:cxn ang="0">
                  <a:pos x="112" y="1612"/>
                </a:cxn>
                <a:cxn ang="0">
                  <a:pos x="120" y="1663"/>
                </a:cxn>
                <a:cxn ang="0">
                  <a:pos x="123" y="1696"/>
                </a:cxn>
                <a:cxn ang="0">
                  <a:pos x="130" y="1663"/>
                </a:cxn>
                <a:cxn ang="0">
                  <a:pos x="138" y="1612"/>
                </a:cxn>
                <a:cxn ang="0">
                  <a:pos x="141" y="1473"/>
                </a:cxn>
                <a:cxn ang="0">
                  <a:pos x="149" y="1376"/>
                </a:cxn>
                <a:cxn ang="0">
                  <a:pos x="152" y="1162"/>
                </a:cxn>
                <a:cxn ang="0">
                  <a:pos x="160" y="1035"/>
                </a:cxn>
                <a:cxn ang="0">
                  <a:pos x="163" y="787"/>
                </a:cxn>
                <a:cxn ang="0">
                  <a:pos x="170" y="656"/>
                </a:cxn>
                <a:cxn ang="0">
                  <a:pos x="174" y="425"/>
                </a:cxn>
                <a:cxn ang="0">
                  <a:pos x="181" y="320"/>
                </a:cxn>
                <a:cxn ang="0">
                  <a:pos x="185" y="151"/>
                </a:cxn>
                <a:cxn ang="0">
                  <a:pos x="192" y="84"/>
                </a:cxn>
                <a:cxn ang="0">
                  <a:pos x="196" y="16"/>
                </a:cxn>
                <a:cxn ang="0">
                  <a:pos x="203" y="21"/>
                </a:cxn>
                <a:cxn ang="0">
                  <a:pos x="210" y="54"/>
                </a:cxn>
                <a:cxn ang="0">
                  <a:pos x="214" y="164"/>
                </a:cxn>
                <a:cxn ang="0">
                  <a:pos x="221" y="248"/>
                </a:cxn>
                <a:cxn ang="0">
                  <a:pos x="225" y="446"/>
                </a:cxn>
                <a:cxn ang="0">
                  <a:pos x="232" y="564"/>
                </a:cxn>
              </a:cxnLst>
              <a:rect l="0" t="0" r="r" b="b"/>
              <a:pathLst>
                <a:path w="236" h="1696">
                  <a:moveTo>
                    <a:pt x="0" y="1246"/>
                  </a:moveTo>
                  <a:lnTo>
                    <a:pt x="0" y="1141"/>
                  </a:lnTo>
                  <a:lnTo>
                    <a:pt x="3" y="1136"/>
                  </a:lnTo>
                  <a:lnTo>
                    <a:pt x="3" y="1027"/>
                  </a:lnTo>
                  <a:lnTo>
                    <a:pt x="7" y="1023"/>
                  </a:lnTo>
                  <a:lnTo>
                    <a:pt x="7" y="905"/>
                  </a:lnTo>
                  <a:lnTo>
                    <a:pt x="10" y="901"/>
                  </a:lnTo>
                  <a:lnTo>
                    <a:pt x="10" y="779"/>
                  </a:lnTo>
                  <a:lnTo>
                    <a:pt x="14" y="774"/>
                  </a:lnTo>
                  <a:lnTo>
                    <a:pt x="14" y="656"/>
                  </a:lnTo>
                  <a:lnTo>
                    <a:pt x="18" y="652"/>
                  </a:lnTo>
                  <a:lnTo>
                    <a:pt x="18" y="539"/>
                  </a:lnTo>
                  <a:lnTo>
                    <a:pt x="21" y="534"/>
                  </a:lnTo>
                  <a:lnTo>
                    <a:pt x="21" y="425"/>
                  </a:lnTo>
                  <a:lnTo>
                    <a:pt x="25" y="421"/>
                  </a:lnTo>
                  <a:lnTo>
                    <a:pt x="25" y="320"/>
                  </a:lnTo>
                  <a:lnTo>
                    <a:pt x="29" y="315"/>
                  </a:lnTo>
                  <a:lnTo>
                    <a:pt x="29" y="227"/>
                  </a:lnTo>
                  <a:lnTo>
                    <a:pt x="32" y="223"/>
                  </a:lnTo>
                  <a:lnTo>
                    <a:pt x="32" y="147"/>
                  </a:lnTo>
                  <a:lnTo>
                    <a:pt x="36" y="143"/>
                  </a:lnTo>
                  <a:lnTo>
                    <a:pt x="36" y="84"/>
                  </a:lnTo>
                  <a:lnTo>
                    <a:pt x="40" y="80"/>
                  </a:lnTo>
                  <a:lnTo>
                    <a:pt x="40" y="38"/>
                  </a:lnTo>
                  <a:lnTo>
                    <a:pt x="43" y="33"/>
                  </a:lnTo>
                  <a:lnTo>
                    <a:pt x="43" y="8"/>
                  </a:lnTo>
                  <a:lnTo>
                    <a:pt x="50" y="0"/>
                  </a:lnTo>
                  <a:lnTo>
                    <a:pt x="47" y="0"/>
                  </a:lnTo>
                  <a:lnTo>
                    <a:pt x="50" y="8"/>
                  </a:lnTo>
                  <a:lnTo>
                    <a:pt x="54" y="12"/>
                  </a:lnTo>
                  <a:lnTo>
                    <a:pt x="54" y="33"/>
                  </a:lnTo>
                  <a:lnTo>
                    <a:pt x="58" y="38"/>
                  </a:lnTo>
                  <a:lnTo>
                    <a:pt x="58" y="80"/>
                  </a:lnTo>
                  <a:lnTo>
                    <a:pt x="61" y="84"/>
                  </a:lnTo>
                  <a:lnTo>
                    <a:pt x="61" y="143"/>
                  </a:lnTo>
                  <a:lnTo>
                    <a:pt x="65" y="147"/>
                  </a:lnTo>
                  <a:lnTo>
                    <a:pt x="65" y="223"/>
                  </a:lnTo>
                  <a:lnTo>
                    <a:pt x="69" y="227"/>
                  </a:lnTo>
                  <a:lnTo>
                    <a:pt x="69" y="315"/>
                  </a:lnTo>
                  <a:lnTo>
                    <a:pt x="72" y="320"/>
                  </a:lnTo>
                  <a:lnTo>
                    <a:pt x="72" y="421"/>
                  </a:lnTo>
                  <a:lnTo>
                    <a:pt x="76" y="425"/>
                  </a:lnTo>
                  <a:lnTo>
                    <a:pt x="76" y="534"/>
                  </a:lnTo>
                  <a:lnTo>
                    <a:pt x="80" y="539"/>
                  </a:lnTo>
                  <a:lnTo>
                    <a:pt x="80" y="656"/>
                  </a:lnTo>
                  <a:lnTo>
                    <a:pt x="83" y="661"/>
                  </a:lnTo>
                  <a:lnTo>
                    <a:pt x="83" y="783"/>
                  </a:lnTo>
                  <a:lnTo>
                    <a:pt x="87" y="787"/>
                  </a:lnTo>
                  <a:lnTo>
                    <a:pt x="87" y="909"/>
                  </a:lnTo>
                  <a:lnTo>
                    <a:pt x="90" y="913"/>
                  </a:lnTo>
                  <a:lnTo>
                    <a:pt x="90" y="1035"/>
                  </a:lnTo>
                  <a:lnTo>
                    <a:pt x="94" y="1040"/>
                  </a:lnTo>
                  <a:lnTo>
                    <a:pt x="94" y="1157"/>
                  </a:lnTo>
                  <a:lnTo>
                    <a:pt x="98" y="1162"/>
                  </a:lnTo>
                  <a:lnTo>
                    <a:pt x="98" y="1271"/>
                  </a:lnTo>
                  <a:lnTo>
                    <a:pt x="101" y="1275"/>
                  </a:lnTo>
                  <a:lnTo>
                    <a:pt x="101" y="1376"/>
                  </a:lnTo>
                  <a:lnTo>
                    <a:pt x="105" y="1381"/>
                  </a:lnTo>
                  <a:lnTo>
                    <a:pt x="105" y="1469"/>
                  </a:lnTo>
                  <a:lnTo>
                    <a:pt x="109" y="1473"/>
                  </a:lnTo>
                  <a:lnTo>
                    <a:pt x="109" y="1549"/>
                  </a:lnTo>
                  <a:lnTo>
                    <a:pt x="112" y="1553"/>
                  </a:lnTo>
                  <a:lnTo>
                    <a:pt x="112" y="1612"/>
                  </a:lnTo>
                  <a:lnTo>
                    <a:pt x="116" y="1616"/>
                  </a:lnTo>
                  <a:lnTo>
                    <a:pt x="116" y="1659"/>
                  </a:lnTo>
                  <a:lnTo>
                    <a:pt x="120" y="1663"/>
                  </a:lnTo>
                  <a:lnTo>
                    <a:pt x="120" y="1688"/>
                  </a:lnTo>
                  <a:lnTo>
                    <a:pt x="127" y="1696"/>
                  </a:lnTo>
                  <a:lnTo>
                    <a:pt x="123" y="1696"/>
                  </a:lnTo>
                  <a:lnTo>
                    <a:pt x="127" y="1688"/>
                  </a:lnTo>
                  <a:lnTo>
                    <a:pt x="130" y="1684"/>
                  </a:lnTo>
                  <a:lnTo>
                    <a:pt x="130" y="1663"/>
                  </a:lnTo>
                  <a:lnTo>
                    <a:pt x="134" y="1659"/>
                  </a:lnTo>
                  <a:lnTo>
                    <a:pt x="134" y="1616"/>
                  </a:lnTo>
                  <a:lnTo>
                    <a:pt x="138" y="1612"/>
                  </a:lnTo>
                  <a:lnTo>
                    <a:pt x="138" y="1553"/>
                  </a:lnTo>
                  <a:lnTo>
                    <a:pt x="141" y="1549"/>
                  </a:lnTo>
                  <a:lnTo>
                    <a:pt x="141" y="1473"/>
                  </a:lnTo>
                  <a:lnTo>
                    <a:pt x="145" y="1469"/>
                  </a:lnTo>
                  <a:lnTo>
                    <a:pt x="145" y="1381"/>
                  </a:lnTo>
                  <a:lnTo>
                    <a:pt x="149" y="1376"/>
                  </a:lnTo>
                  <a:lnTo>
                    <a:pt x="149" y="1275"/>
                  </a:lnTo>
                  <a:lnTo>
                    <a:pt x="152" y="1271"/>
                  </a:lnTo>
                  <a:lnTo>
                    <a:pt x="152" y="1162"/>
                  </a:lnTo>
                  <a:lnTo>
                    <a:pt x="156" y="1157"/>
                  </a:lnTo>
                  <a:lnTo>
                    <a:pt x="156" y="1040"/>
                  </a:lnTo>
                  <a:lnTo>
                    <a:pt x="160" y="1035"/>
                  </a:lnTo>
                  <a:lnTo>
                    <a:pt x="160" y="913"/>
                  </a:lnTo>
                  <a:lnTo>
                    <a:pt x="163" y="909"/>
                  </a:lnTo>
                  <a:lnTo>
                    <a:pt x="163" y="787"/>
                  </a:lnTo>
                  <a:lnTo>
                    <a:pt x="167" y="783"/>
                  </a:lnTo>
                  <a:lnTo>
                    <a:pt x="167" y="661"/>
                  </a:lnTo>
                  <a:lnTo>
                    <a:pt x="170" y="656"/>
                  </a:lnTo>
                  <a:lnTo>
                    <a:pt x="170" y="539"/>
                  </a:lnTo>
                  <a:lnTo>
                    <a:pt x="174" y="534"/>
                  </a:lnTo>
                  <a:lnTo>
                    <a:pt x="174" y="425"/>
                  </a:lnTo>
                  <a:lnTo>
                    <a:pt x="178" y="421"/>
                  </a:lnTo>
                  <a:lnTo>
                    <a:pt x="178" y="324"/>
                  </a:lnTo>
                  <a:lnTo>
                    <a:pt x="181" y="320"/>
                  </a:lnTo>
                  <a:lnTo>
                    <a:pt x="181" y="231"/>
                  </a:lnTo>
                  <a:lnTo>
                    <a:pt x="185" y="227"/>
                  </a:lnTo>
                  <a:lnTo>
                    <a:pt x="185" y="151"/>
                  </a:lnTo>
                  <a:lnTo>
                    <a:pt x="189" y="147"/>
                  </a:lnTo>
                  <a:lnTo>
                    <a:pt x="189" y="88"/>
                  </a:lnTo>
                  <a:lnTo>
                    <a:pt x="192" y="84"/>
                  </a:lnTo>
                  <a:lnTo>
                    <a:pt x="192" y="46"/>
                  </a:lnTo>
                  <a:lnTo>
                    <a:pt x="196" y="42"/>
                  </a:lnTo>
                  <a:lnTo>
                    <a:pt x="196" y="16"/>
                  </a:lnTo>
                  <a:lnTo>
                    <a:pt x="203" y="8"/>
                  </a:lnTo>
                  <a:lnTo>
                    <a:pt x="200" y="8"/>
                  </a:lnTo>
                  <a:lnTo>
                    <a:pt x="203" y="21"/>
                  </a:lnTo>
                  <a:lnTo>
                    <a:pt x="207" y="25"/>
                  </a:lnTo>
                  <a:lnTo>
                    <a:pt x="207" y="50"/>
                  </a:lnTo>
                  <a:lnTo>
                    <a:pt x="210" y="54"/>
                  </a:lnTo>
                  <a:lnTo>
                    <a:pt x="210" y="96"/>
                  </a:lnTo>
                  <a:lnTo>
                    <a:pt x="214" y="101"/>
                  </a:lnTo>
                  <a:lnTo>
                    <a:pt x="214" y="164"/>
                  </a:lnTo>
                  <a:lnTo>
                    <a:pt x="218" y="168"/>
                  </a:lnTo>
                  <a:lnTo>
                    <a:pt x="218" y="244"/>
                  </a:lnTo>
                  <a:lnTo>
                    <a:pt x="221" y="248"/>
                  </a:lnTo>
                  <a:lnTo>
                    <a:pt x="221" y="336"/>
                  </a:lnTo>
                  <a:lnTo>
                    <a:pt x="225" y="341"/>
                  </a:lnTo>
                  <a:lnTo>
                    <a:pt x="225" y="446"/>
                  </a:lnTo>
                  <a:lnTo>
                    <a:pt x="229" y="450"/>
                  </a:lnTo>
                  <a:lnTo>
                    <a:pt x="229" y="560"/>
                  </a:lnTo>
                  <a:lnTo>
                    <a:pt x="232" y="564"/>
                  </a:lnTo>
                  <a:lnTo>
                    <a:pt x="232" y="682"/>
                  </a:lnTo>
                  <a:lnTo>
                    <a:pt x="236" y="686"/>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95"/>
            <p:cNvSpPr>
              <a:spLocks/>
            </p:cNvSpPr>
            <p:nvPr/>
          </p:nvSpPr>
          <p:spPr bwMode="auto">
            <a:xfrm>
              <a:off x="4537076" y="3160713"/>
              <a:ext cx="374650" cy="2687638"/>
            </a:xfrm>
            <a:custGeom>
              <a:avLst/>
              <a:gdLst/>
              <a:ahLst/>
              <a:cxnLst>
                <a:cxn ang="0">
                  <a:pos x="4" y="804"/>
                </a:cxn>
                <a:cxn ang="0">
                  <a:pos x="7" y="1048"/>
                </a:cxn>
                <a:cxn ang="0">
                  <a:pos x="14" y="1175"/>
                </a:cxn>
                <a:cxn ang="0">
                  <a:pos x="18" y="1389"/>
                </a:cxn>
                <a:cxn ang="0">
                  <a:pos x="25" y="1482"/>
                </a:cxn>
                <a:cxn ang="0">
                  <a:pos x="29" y="1617"/>
                </a:cxn>
                <a:cxn ang="0">
                  <a:pos x="36" y="1663"/>
                </a:cxn>
                <a:cxn ang="0">
                  <a:pos x="40" y="1693"/>
                </a:cxn>
                <a:cxn ang="0">
                  <a:pos x="47" y="1646"/>
                </a:cxn>
                <a:cxn ang="0">
                  <a:pos x="54" y="1596"/>
                </a:cxn>
                <a:cxn ang="0">
                  <a:pos x="58" y="1448"/>
                </a:cxn>
                <a:cxn ang="0">
                  <a:pos x="65" y="1352"/>
                </a:cxn>
                <a:cxn ang="0">
                  <a:pos x="69" y="1133"/>
                </a:cxn>
                <a:cxn ang="0">
                  <a:pos x="76" y="1006"/>
                </a:cxn>
                <a:cxn ang="0">
                  <a:pos x="80" y="758"/>
                </a:cxn>
                <a:cxn ang="0">
                  <a:pos x="87" y="627"/>
                </a:cxn>
                <a:cxn ang="0">
                  <a:pos x="91" y="400"/>
                </a:cxn>
                <a:cxn ang="0">
                  <a:pos x="98" y="295"/>
                </a:cxn>
                <a:cxn ang="0">
                  <a:pos x="102" y="131"/>
                </a:cxn>
                <a:cxn ang="0">
                  <a:pos x="109" y="67"/>
                </a:cxn>
                <a:cxn ang="0">
                  <a:pos x="113" y="8"/>
                </a:cxn>
                <a:cxn ang="0">
                  <a:pos x="120" y="17"/>
                </a:cxn>
                <a:cxn ang="0">
                  <a:pos x="127" y="55"/>
                </a:cxn>
                <a:cxn ang="0">
                  <a:pos x="131" y="168"/>
                </a:cxn>
                <a:cxn ang="0">
                  <a:pos x="138" y="257"/>
                </a:cxn>
                <a:cxn ang="0">
                  <a:pos x="142" y="455"/>
                </a:cxn>
                <a:cxn ang="0">
                  <a:pos x="149" y="577"/>
                </a:cxn>
                <a:cxn ang="0">
                  <a:pos x="153" y="821"/>
                </a:cxn>
                <a:cxn ang="0">
                  <a:pos x="160" y="952"/>
                </a:cxn>
                <a:cxn ang="0">
                  <a:pos x="163" y="1192"/>
                </a:cxn>
                <a:cxn ang="0">
                  <a:pos x="171" y="1305"/>
                </a:cxn>
                <a:cxn ang="0">
                  <a:pos x="174" y="1495"/>
                </a:cxn>
                <a:cxn ang="0">
                  <a:pos x="182" y="1571"/>
                </a:cxn>
                <a:cxn ang="0">
                  <a:pos x="185" y="1667"/>
                </a:cxn>
                <a:cxn ang="0">
                  <a:pos x="193" y="1693"/>
                </a:cxn>
                <a:cxn ang="0">
                  <a:pos x="200" y="1672"/>
                </a:cxn>
                <a:cxn ang="0">
                  <a:pos x="203" y="1587"/>
                </a:cxn>
                <a:cxn ang="0">
                  <a:pos x="211" y="1516"/>
                </a:cxn>
                <a:cxn ang="0">
                  <a:pos x="214" y="1335"/>
                </a:cxn>
                <a:cxn ang="0">
                  <a:pos x="222" y="1225"/>
                </a:cxn>
                <a:cxn ang="0">
                  <a:pos x="225" y="990"/>
                </a:cxn>
                <a:cxn ang="0">
                  <a:pos x="233" y="859"/>
                </a:cxn>
              </a:cxnLst>
              <a:rect l="0" t="0" r="r" b="b"/>
              <a:pathLst>
                <a:path w="236" h="1693">
                  <a:moveTo>
                    <a:pt x="0" y="678"/>
                  </a:moveTo>
                  <a:lnTo>
                    <a:pt x="0" y="800"/>
                  </a:lnTo>
                  <a:lnTo>
                    <a:pt x="4" y="804"/>
                  </a:lnTo>
                  <a:lnTo>
                    <a:pt x="4" y="926"/>
                  </a:lnTo>
                  <a:lnTo>
                    <a:pt x="7" y="931"/>
                  </a:lnTo>
                  <a:lnTo>
                    <a:pt x="7" y="1048"/>
                  </a:lnTo>
                  <a:lnTo>
                    <a:pt x="11" y="1053"/>
                  </a:lnTo>
                  <a:lnTo>
                    <a:pt x="11" y="1171"/>
                  </a:lnTo>
                  <a:lnTo>
                    <a:pt x="14" y="1175"/>
                  </a:lnTo>
                  <a:lnTo>
                    <a:pt x="14" y="1284"/>
                  </a:lnTo>
                  <a:lnTo>
                    <a:pt x="18" y="1288"/>
                  </a:lnTo>
                  <a:lnTo>
                    <a:pt x="18" y="1389"/>
                  </a:lnTo>
                  <a:lnTo>
                    <a:pt x="22" y="1394"/>
                  </a:lnTo>
                  <a:lnTo>
                    <a:pt x="22" y="1478"/>
                  </a:lnTo>
                  <a:lnTo>
                    <a:pt x="25" y="1482"/>
                  </a:lnTo>
                  <a:lnTo>
                    <a:pt x="25" y="1554"/>
                  </a:lnTo>
                  <a:lnTo>
                    <a:pt x="29" y="1558"/>
                  </a:lnTo>
                  <a:lnTo>
                    <a:pt x="29" y="1617"/>
                  </a:lnTo>
                  <a:lnTo>
                    <a:pt x="33" y="1621"/>
                  </a:lnTo>
                  <a:lnTo>
                    <a:pt x="33" y="1659"/>
                  </a:lnTo>
                  <a:lnTo>
                    <a:pt x="36" y="1663"/>
                  </a:lnTo>
                  <a:lnTo>
                    <a:pt x="36" y="1684"/>
                  </a:lnTo>
                  <a:lnTo>
                    <a:pt x="44" y="1693"/>
                  </a:lnTo>
                  <a:lnTo>
                    <a:pt x="40" y="1693"/>
                  </a:lnTo>
                  <a:lnTo>
                    <a:pt x="44" y="1680"/>
                  </a:lnTo>
                  <a:lnTo>
                    <a:pt x="47" y="1676"/>
                  </a:lnTo>
                  <a:lnTo>
                    <a:pt x="47" y="1646"/>
                  </a:lnTo>
                  <a:lnTo>
                    <a:pt x="51" y="1642"/>
                  </a:lnTo>
                  <a:lnTo>
                    <a:pt x="51" y="1600"/>
                  </a:lnTo>
                  <a:lnTo>
                    <a:pt x="54" y="1596"/>
                  </a:lnTo>
                  <a:lnTo>
                    <a:pt x="54" y="1533"/>
                  </a:lnTo>
                  <a:lnTo>
                    <a:pt x="58" y="1528"/>
                  </a:lnTo>
                  <a:lnTo>
                    <a:pt x="58" y="1448"/>
                  </a:lnTo>
                  <a:lnTo>
                    <a:pt x="62" y="1444"/>
                  </a:lnTo>
                  <a:lnTo>
                    <a:pt x="62" y="1356"/>
                  </a:lnTo>
                  <a:lnTo>
                    <a:pt x="65" y="1352"/>
                  </a:lnTo>
                  <a:lnTo>
                    <a:pt x="65" y="1246"/>
                  </a:lnTo>
                  <a:lnTo>
                    <a:pt x="69" y="1242"/>
                  </a:lnTo>
                  <a:lnTo>
                    <a:pt x="69" y="1133"/>
                  </a:lnTo>
                  <a:lnTo>
                    <a:pt x="73" y="1128"/>
                  </a:lnTo>
                  <a:lnTo>
                    <a:pt x="73" y="1011"/>
                  </a:lnTo>
                  <a:lnTo>
                    <a:pt x="76" y="1006"/>
                  </a:lnTo>
                  <a:lnTo>
                    <a:pt x="76" y="884"/>
                  </a:lnTo>
                  <a:lnTo>
                    <a:pt x="80" y="880"/>
                  </a:lnTo>
                  <a:lnTo>
                    <a:pt x="80" y="758"/>
                  </a:lnTo>
                  <a:lnTo>
                    <a:pt x="83" y="754"/>
                  </a:lnTo>
                  <a:lnTo>
                    <a:pt x="83" y="632"/>
                  </a:lnTo>
                  <a:lnTo>
                    <a:pt x="87" y="627"/>
                  </a:lnTo>
                  <a:lnTo>
                    <a:pt x="87" y="514"/>
                  </a:lnTo>
                  <a:lnTo>
                    <a:pt x="91" y="510"/>
                  </a:lnTo>
                  <a:lnTo>
                    <a:pt x="91" y="400"/>
                  </a:lnTo>
                  <a:lnTo>
                    <a:pt x="94" y="396"/>
                  </a:lnTo>
                  <a:lnTo>
                    <a:pt x="94" y="299"/>
                  </a:lnTo>
                  <a:lnTo>
                    <a:pt x="98" y="295"/>
                  </a:lnTo>
                  <a:lnTo>
                    <a:pt x="98" y="206"/>
                  </a:lnTo>
                  <a:lnTo>
                    <a:pt x="102" y="202"/>
                  </a:lnTo>
                  <a:lnTo>
                    <a:pt x="102" y="131"/>
                  </a:lnTo>
                  <a:lnTo>
                    <a:pt x="105" y="126"/>
                  </a:lnTo>
                  <a:lnTo>
                    <a:pt x="105" y="72"/>
                  </a:lnTo>
                  <a:lnTo>
                    <a:pt x="109" y="67"/>
                  </a:lnTo>
                  <a:lnTo>
                    <a:pt x="109" y="30"/>
                  </a:lnTo>
                  <a:lnTo>
                    <a:pt x="113" y="25"/>
                  </a:lnTo>
                  <a:lnTo>
                    <a:pt x="113" y="8"/>
                  </a:lnTo>
                  <a:lnTo>
                    <a:pt x="120" y="0"/>
                  </a:lnTo>
                  <a:lnTo>
                    <a:pt x="116" y="0"/>
                  </a:lnTo>
                  <a:lnTo>
                    <a:pt x="120" y="17"/>
                  </a:lnTo>
                  <a:lnTo>
                    <a:pt x="123" y="21"/>
                  </a:lnTo>
                  <a:lnTo>
                    <a:pt x="123" y="51"/>
                  </a:lnTo>
                  <a:lnTo>
                    <a:pt x="127" y="55"/>
                  </a:lnTo>
                  <a:lnTo>
                    <a:pt x="127" y="101"/>
                  </a:lnTo>
                  <a:lnTo>
                    <a:pt x="131" y="105"/>
                  </a:lnTo>
                  <a:lnTo>
                    <a:pt x="131" y="168"/>
                  </a:lnTo>
                  <a:lnTo>
                    <a:pt x="134" y="173"/>
                  </a:lnTo>
                  <a:lnTo>
                    <a:pt x="134" y="253"/>
                  </a:lnTo>
                  <a:lnTo>
                    <a:pt x="138" y="257"/>
                  </a:lnTo>
                  <a:lnTo>
                    <a:pt x="138" y="350"/>
                  </a:lnTo>
                  <a:lnTo>
                    <a:pt x="142" y="354"/>
                  </a:lnTo>
                  <a:lnTo>
                    <a:pt x="142" y="455"/>
                  </a:lnTo>
                  <a:lnTo>
                    <a:pt x="145" y="459"/>
                  </a:lnTo>
                  <a:lnTo>
                    <a:pt x="145" y="573"/>
                  </a:lnTo>
                  <a:lnTo>
                    <a:pt x="149" y="577"/>
                  </a:lnTo>
                  <a:lnTo>
                    <a:pt x="149" y="695"/>
                  </a:lnTo>
                  <a:lnTo>
                    <a:pt x="153" y="699"/>
                  </a:lnTo>
                  <a:lnTo>
                    <a:pt x="153" y="821"/>
                  </a:lnTo>
                  <a:lnTo>
                    <a:pt x="156" y="825"/>
                  </a:lnTo>
                  <a:lnTo>
                    <a:pt x="156" y="947"/>
                  </a:lnTo>
                  <a:lnTo>
                    <a:pt x="160" y="952"/>
                  </a:lnTo>
                  <a:lnTo>
                    <a:pt x="160" y="1074"/>
                  </a:lnTo>
                  <a:lnTo>
                    <a:pt x="163" y="1078"/>
                  </a:lnTo>
                  <a:lnTo>
                    <a:pt x="163" y="1192"/>
                  </a:lnTo>
                  <a:lnTo>
                    <a:pt x="167" y="1196"/>
                  </a:lnTo>
                  <a:lnTo>
                    <a:pt x="167" y="1301"/>
                  </a:lnTo>
                  <a:lnTo>
                    <a:pt x="171" y="1305"/>
                  </a:lnTo>
                  <a:lnTo>
                    <a:pt x="171" y="1406"/>
                  </a:lnTo>
                  <a:lnTo>
                    <a:pt x="174" y="1411"/>
                  </a:lnTo>
                  <a:lnTo>
                    <a:pt x="174" y="1495"/>
                  </a:lnTo>
                  <a:lnTo>
                    <a:pt x="178" y="1499"/>
                  </a:lnTo>
                  <a:lnTo>
                    <a:pt x="178" y="1566"/>
                  </a:lnTo>
                  <a:lnTo>
                    <a:pt x="182" y="1571"/>
                  </a:lnTo>
                  <a:lnTo>
                    <a:pt x="182" y="1625"/>
                  </a:lnTo>
                  <a:lnTo>
                    <a:pt x="185" y="1629"/>
                  </a:lnTo>
                  <a:lnTo>
                    <a:pt x="185" y="1667"/>
                  </a:lnTo>
                  <a:lnTo>
                    <a:pt x="189" y="1672"/>
                  </a:lnTo>
                  <a:lnTo>
                    <a:pt x="189" y="1688"/>
                  </a:lnTo>
                  <a:lnTo>
                    <a:pt x="193" y="1693"/>
                  </a:lnTo>
                  <a:lnTo>
                    <a:pt x="196" y="1688"/>
                  </a:lnTo>
                  <a:lnTo>
                    <a:pt x="196" y="1676"/>
                  </a:lnTo>
                  <a:lnTo>
                    <a:pt x="200" y="1672"/>
                  </a:lnTo>
                  <a:lnTo>
                    <a:pt x="200" y="1642"/>
                  </a:lnTo>
                  <a:lnTo>
                    <a:pt x="203" y="1638"/>
                  </a:lnTo>
                  <a:lnTo>
                    <a:pt x="203" y="1587"/>
                  </a:lnTo>
                  <a:lnTo>
                    <a:pt x="207" y="1583"/>
                  </a:lnTo>
                  <a:lnTo>
                    <a:pt x="207" y="1520"/>
                  </a:lnTo>
                  <a:lnTo>
                    <a:pt x="211" y="1516"/>
                  </a:lnTo>
                  <a:lnTo>
                    <a:pt x="211" y="1436"/>
                  </a:lnTo>
                  <a:lnTo>
                    <a:pt x="214" y="1432"/>
                  </a:lnTo>
                  <a:lnTo>
                    <a:pt x="214" y="1335"/>
                  </a:lnTo>
                  <a:lnTo>
                    <a:pt x="218" y="1331"/>
                  </a:lnTo>
                  <a:lnTo>
                    <a:pt x="218" y="1229"/>
                  </a:lnTo>
                  <a:lnTo>
                    <a:pt x="222" y="1225"/>
                  </a:lnTo>
                  <a:lnTo>
                    <a:pt x="222" y="1112"/>
                  </a:lnTo>
                  <a:lnTo>
                    <a:pt x="225" y="1107"/>
                  </a:lnTo>
                  <a:lnTo>
                    <a:pt x="225" y="990"/>
                  </a:lnTo>
                  <a:lnTo>
                    <a:pt x="229" y="985"/>
                  </a:lnTo>
                  <a:lnTo>
                    <a:pt x="229" y="863"/>
                  </a:lnTo>
                  <a:lnTo>
                    <a:pt x="233" y="859"/>
                  </a:lnTo>
                  <a:lnTo>
                    <a:pt x="233" y="733"/>
                  </a:lnTo>
                  <a:lnTo>
                    <a:pt x="236" y="728"/>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96"/>
            <p:cNvSpPr>
              <a:spLocks/>
            </p:cNvSpPr>
            <p:nvPr/>
          </p:nvSpPr>
          <p:spPr bwMode="auto">
            <a:xfrm>
              <a:off x="4911726" y="3167063"/>
              <a:ext cx="381000" cy="2673350"/>
            </a:xfrm>
            <a:custGeom>
              <a:avLst/>
              <a:gdLst/>
              <a:ahLst/>
              <a:cxnLst>
                <a:cxn ang="0">
                  <a:pos x="4" y="602"/>
                </a:cxn>
                <a:cxn ang="0">
                  <a:pos x="7" y="375"/>
                </a:cxn>
                <a:cxn ang="0">
                  <a:pos x="15" y="274"/>
                </a:cxn>
                <a:cxn ang="0">
                  <a:pos x="18" y="118"/>
                </a:cxn>
                <a:cxn ang="0">
                  <a:pos x="26" y="55"/>
                </a:cxn>
                <a:cxn ang="0">
                  <a:pos x="29" y="0"/>
                </a:cxn>
                <a:cxn ang="0">
                  <a:pos x="40" y="21"/>
                </a:cxn>
                <a:cxn ang="0">
                  <a:pos x="44" y="106"/>
                </a:cxn>
                <a:cxn ang="0">
                  <a:pos x="51" y="181"/>
                </a:cxn>
                <a:cxn ang="0">
                  <a:pos x="55" y="362"/>
                </a:cxn>
                <a:cxn ang="0">
                  <a:pos x="62" y="476"/>
                </a:cxn>
                <a:cxn ang="0">
                  <a:pos x="66" y="712"/>
                </a:cxn>
                <a:cxn ang="0">
                  <a:pos x="73" y="842"/>
                </a:cxn>
                <a:cxn ang="0">
                  <a:pos x="77" y="1091"/>
                </a:cxn>
                <a:cxn ang="0">
                  <a:pos x="84" y="1213"/>
                </a:cxn>
                <a:cxn ang="0">
                  <a:pos x="87" y="1415"/>
                </a:cxn>
                <a:cxn ang="0">
                  <a:pos x="95" y="1508"/>
                </a:cxn>
                <a:cxn ang="0">
                  <a:pos x="98" y="1630"/>
                </a:cxn>
                <a:cxn ang="0">
                  <a:pos x="106" y="1672"/>
                </a:cxn>
                <a:cxn ang="0">
                  <a:pos x="113" y="1668"/>
                </a:cxn>
                <a:cxn ang="0">
                  <a:pos x="120" y="1625"/>
                </a:cxn>
                <a:cxn ang="0">
                  <a:pos x="124" y="1499"/>
                </a:cxn>
                <a:cxn ang="0">
                  <a:pos x="131" y="1411"/>
                </a:cxn>
                <a:cxn ang="0">
                  <a:pos x="135" y="1204"/>
                </a:cxn>
                <a:cxn ang="0">
                  <a:pos x="142" y="1082"/>
                </a:cxn>
                <a:cxn ang="0">
                  <a:pos x="146" y="834"/>
                </a:cxn>
                <a:cxn ang="0">
                  <a:pos x="153" y="703"/>
                </a:cxn>
                <a:cxn ang="0">
                  <a:pos x="156" y="468"/>
                </a:cxn>
                <a:cxn ang="0">
                  <a:pos x="164" y="354"/>
                </a:cxn>
                <a:cxn ang="0">
                  <a:pos x="167" y="177"/>
                </a:cxn>
                <a:cxn ang="0">
                  <a:pos x="175" y="101"/>
                </a:cxn>
                <a:cxn ang="0">
                  <a:pos x="178" y="17"/>
                </a:cxn>
                <a:cxn ang="0">
                  <a:pos x="189" y="0"/>
                </a:cxn>
                <a:cxn ang="0">
                  <a:pos x="193" y="59"/>
                </a:cxn>
                <a:cxn ang="0">
                  <a:pos x="200" y="122"/>
                </a:cxn>
                <a:cxn ang="0">
                  <a:pos x="204" y="278"/>
                </a:cxn>
                <a:cxn ang="0">
                  <a:pos x="211" y="383"/>
                </a:cxn>
                <a:cxn ang="0">
                  <a:pos x="215" y="586"/>
                </a:cxn>
                <a:cxn ang="0">
                  <a:pos x="222" y="666"/>
                </a:cxn>
                <a:cxn ang="0">
                  <a:pos x="226" y="813"/>
                </a:cxn>
                <a:cxn ang="0">
                  <a:pos x="233" y="889"/>
                </a:cxn>
                <a:cxn ang="0">
                  <a:pos x="236" y="1011"/>
                </a:cxn>
              </a:cxnLst>
              <a:rect l="0" t="0" r="r" b="b"/>
              <a:pathLst>
                <a:path w="240" h="1684">
                  <a:moveTo>
                    <a:pt x="0" y="724"/>
                  </a:moveTo>
                  <a:lnTo>
                    <a:pt x="0" y="607"/>
                  </a:lnTo>
                  <a:lnTo>
                    <a:pt x="4" y="602"/>
                  </a:lnTo>
                  <a:lnTo>
                    <a:pt x="4" y="489"/>
                  </a:lnTo>
                  <a:lnTo>
                    <a:pt x="7" y="484"/>
                  </a:lnTo>
                  <a:lnTo>
                    <a:pt x="7" y="375"/>
                  </a:lnTo>
                  <a:lnTo>
                    <a:pt x="11" y="371"/>
                  </a:lnTo>
                  <a:lnTo>
                    <a:pt x="11" y="278"/>
                  </a:lnTo>
                  <a:lnTo>
                    <a:pt x="15" y="274"/>
                  </a:lnTo>
                  <a:lnTo>
                    <a:pt x="15" y="190"/>
                  </a:lnTo>
                  <a:lnTo>
                    <a:pt x="18" y="186"/>
                  </a:lnTo>
                  <a:lnTo>
                    <a:pt x="18" y="118"/>
                  </a:lnTo>
                  <a:lnTo>
                    <a:pt x="22" y="114"/>
                  </a:lnTo>
                  <a:lnTo>
                    <a:pt x="22" y="59"/>
                  </a:lnTo>
                  <a:lnTo>
                    <a:pt x="26" y="55"/>
                  </a:lnTo>
                  <a:lnTo>
                    <a:pt x="26" y="21"/>
                  </a:lnTo>
                  <a:lnTo>
                    <a:pt x="29" y="17"/>
                  </a:lnTo>
                  <a:lnTo>
                    <a:pt x="29" y="0"/>
                  </a:lnTo>
                  <a:lnTo>
                    <a:pt x="37" y="0"/>
                  </a:lnTo>
                  <a:lnTo>
                    <a:pt x="37" y="17"/>
                  </a:lnTo>
                  <a:lnTo>
                    <a:pt x="40" y="21"/>
                  </a:lnTo>
                  <a:lnTo>
                    <a:pt x="40" y="55"/>
                  </a:lnTo>
                  <a:lnTo>
                    <a:pt x="44" y="59"/>
                  </a:lnTo>
                  <a:lnTo>
                    <a:pt x="44" y="106"/>
                  </a:lnTo>
                  <a:lnTo>
                    <a:pt x="47" y="110"/>
                  </a:lnTo>
                  <a:lnTo>
                    <a:pt x="47" y="177"/>
                  </a:lnTo>
                  <a:lnTo>
                    <a:pt x="51" y="181"/>
                  </a:lnTo>
                  <a:lnTo>
                    <a:pt x="51" y="261"/>
                  </a:lnTo>
                  <a:lnTo>
                    <a:pt x="55" y="266"/>
                  </a:lnTo>
                  <a:lnTo>
                    <a:pt x="55" y="362"/>
                  </a:lnTo>
                  <a:lnTo>
                    <a:pt x="58" y="367"/>
                  </a:lnTo>
                  <a:lnTo>
                    <a:pt x="58" y="472"/>
                  </a:lnTo>
                  <a:lnTo>
                    <a:pt x="62" y="476"/>
                  </a:lnTo>
                  <a:lnTo>
                    <a:pt x="62" y="590"/>
                  </a:lnTo>
                  <a:lnTo>
                    <a:pt x="66" y="594"/>
                  </a:lnTo>
                  <a:lnTo>
                    <a:pt x="66" y="712"/>
                  </a:lnTo>
                  <a:lnTo>
                    <a:pt x="69" y="716"/>
                  </a:lnTo>
                  <a:lnTo>
                    <a:pt x="69" y="838"/>
                  </a:lnTo>
                  <a:lnTo>
                    <a:pt x="73" y="842"/>
                  </a:lnTo>
                  <a:lnTo>
                    <a:pt x="73" y="964"/>
                  </a:lnTo>
                  <a:lnTo>
                    <a:pt x="77" y="969"/>
                  </a:lnTo>
                  <a:lnTo>
                    <a:pt x="77" y="1091"/>
                  </a:lnTo>
                  <a:lnTo>
                    <a:pt x="80" y="1095"/>
                  </a:lnTo>
                  <a:lnTo>
                    <a:pt x="80" y="1209"/>
                  </a:lnTo>
                  <a:lnTo>
                    <a:pt x="84" y="1213"/>
                  </a:lnTo>
                  <a:lnTo>
                    <a:pt x="84" y="1318"/>
                  </a:lnTo>
                  <a:lnTo>
                    <a:pt x="87" y="1322"/>
                  </a:lnTo>
                  <a:lnTo>
                    <a:pt x="87" y="1415"/>
                  </a:lnTo>
                  <a:lnTo>
                    <a:pt x="91" y="1419"/>
                  </a:lnTo>
                  <a:lnTo>
                    <a:pt x="91" y="1503"/>
                  </a:lnTo>
                  <a:lnTo>
                    <a:pt x="95" y="1508"/>
                  </a:lnTo>
                  <a:lnTo>
                    <a:pt x="95" y="1575"/>
                  </a:lnTo>
                  <a:lnTo>
                    <a:pt x="98" y="1579"/>
                  </a:lnTo>
                  <a:lnTo>
                    <a:pt x="98" y="1630"/>
                  </a:lnTo>
                  <a:lnTo>
                    <a:pt x="102" y="1634"/>
                  </a:lnTo>
                  <a:lnTo>
                    <a:pt x="102" y="1668"/>
                  </a:lnTo>
                  <a:lnTo>
                    <a:pt x="106" y="1672"/>
                  </a:lnTo>
                  <a:lnTo>
                    <a:pt x="106" y="1684"/>
                  </a:lnTo>
                  <a:lnTo>
                    <a:pt x="113" y="1684"/>
                  </a:lnTo>
                  <a:lnTo>
                    <a:pt x="113" y="1668"/>
                  </a:lnTo>
                  <a:lnTo>
                    <a:pt x="117" y="1663"/>
                  </a:lnTo>
                  <a:lnTo>
                    <a:pt x="117" y="1630"/>
                  </a:lnTo>
                  <a:lnTo>
                    <a:pt x="120" y="1625"/>
                  </a:lnTo>
                  <a:lnTo>
                    <a:pt x="120" y="1571"/>
                  </a:lnTo>
                  <a:lnTo>
                    <a:pt x="124" y="1567"/>
                  </a:lnTo>
                  <a:lnTo>
                    <a:pt x="124" y="1499"/>
                  </a:lnTo>
                  <a:lnTo>
                    <a:pt x="127" y="1495"/>
                  </a:lnTo>
                  <a:lnTo>
                    <a:pt x="127" y="1415"/>
                  </a:lnTo>
                  <a:lnTo>
                    <a:pt x="131" y="1411"/>
                  </a:lnTo>
                  <a:lnTo>
                    <a:pt x="131" y="1314"/>
                  </a:lnTo>
                  <a:lnTo>
                    <a:pt x="135" y="1310"/>
                  </a:lnTo>
                  <a:lnTo>
                    <a:pt x="135" y="1204"/>
                  </a:lnTo>
                  <a:lnTo>
                    <a:pt x="138" y="1200"/>
                  </a:lnTo>
                  <a:lnTo>
                    <a:pt x="138" y="1087"/>
                  </a:lnTo>
                  <a:lnTo>
                    <a:pt x="142" y="1082"/>
                  </a:lnTo>
                  <a:lnTo>
                    <a:pt x="142" y="960"/>
                  </a:lnTo>
                  <a:lnTo>
                    <a:pt x="146" y="956"/>
                  </a:lnTo>
                  <a:lnTo>
                    <a:pt x="146" y="834"/>
                  </a:lnTo>
                  <a:lnTo>
                    <a:pt x="149" y="830"/>
                  </a:lnTo>
                  <a:lnTo>
                    <a:pt x="149" y="708"/>
                  </a:lnTo>
                  <a:lnTo>
                    <a:pt x="153" y="703"/>
                  </a:lnTo>
                  <a:lnTo>
                    <a:pt x="153" y="586"/>
                  </a:lnTo>
                  <a:lnTo>
                    <a:pt x="156" y="581"/>
                  </a:lnTo>
                  <a:lnTo>
                    <a:pt x="156" y="468"/>
                  </a:lnTo>
                  <a:lnTo>
                    <a:pt x="160" y="463"/>
                  </a:lnTo>
                  <a:lnTo>
                    <a:pt x="160" y="358"/>
                  </a:lnTo>
                  <a:lnTo>
                    <a:pt x="164" y="354"/>
                  </a:lnTo>
                  <a:lnTo>
                    <a:pt x="164" y="261"/>
                  </a:lnTo>
                  <a:lnTo>
                    <a:pt x="167" y="257"/>
                  </a:lnTo>
                  <a:lnTo>
                    <a:pt x="167" y="177"/>
                  </a:lnTo>
                  <a:lnTo>
                    <a:pt x="171" y="173"/>
                  </a:lnTo>
                  <a:lnTo>
                    <a:pt x="171" y="106"/>
                  </a:lnTo>
                  <a:lnTo>
                    <a:pt x="175" y="101"/>
                  </a:lnTo>
                  <a:lnTo>
                    <a:pt x="175" y="51"/>
                  </a:lnTo>
                  <a:lnTo>
                    <a:pt x="178" y="47"/>
                  </a:lnTo>
                  <a:lnTo>
                    <a:pt x="178" y="17"/>
                  </a:lnTo>
                  <a:lnTo>
                    <a:pt x="182" y="13"/>
                  </a:lnTo>
                  <a:lnTo>
                    <a:pt x="182" y="0"/>
                  </a:lnTo>
                  <a:lnTo>
                    <a:pt x="189" y="0"/>
                  </a:lnTo>
                  <a:lnTo>
                    <a:pt x="189" y="21"/>
                  </a:lnTo>
                  <a:lnTo>
                    <a:pt x="193" y="26"/>
                  </a:lnTo>
                  <a:lnTo>
                    <a:pt x="193" y="59"/>
                  </a:lnTo>
                  <a:lnTo>
                    <a:pt x="196" y="63"/>
                  </a:lnTo>
                  <a:lnTo>
                    <a:pt x="196" y="118"/>
                  </a:lnTo>
                  <a:lnTo>
                    <a:pt x="200" y="122"/>
                  </a:lnTo>
                  <a:lnTo>
                    <a:pt x="200" y="190"/>
                  </a:lnTo>
                  <a:lnTo>
                    <a:pt x="204" y="194"/>
                  </a:lnTo>
                  <a:lnTo>
                    <a:pt x="204" y="278"/>
                  </a:lnTo>
                  <a:lnTo>
                    <a:pt x="207" y="282"/>
                  </a:lnTo>
                  <a:lnTo>
                    <a:pt x="207" y="379"/>
                  </a:lnTo>
                  <a:lnTo>
                    <a:pt x="211" y="383"/>
                  </a:lnTo>
                  <a:lnTo>
                    <a:pt x="211" y="493"/>
                  </a:lnTo>
                  <a:lnTo>
                    <a:pt x="215" y="497"/>
                  </a:lnTo>
                  <a:lnTo>
                    <a:pt x="215" y="586"/>
                  </a:lnTo>
                  <a:lnTo>
                    <a:pt x="218" y="590"/>
                  </a:lnTo>
                  <a:lnTo>
                    <a:pt x="218" y="661"/>
                  </a:lnTo>
                  <a:lnTo>
                    <a:pt x="222" y="666"/>
                  </a:lnTo>
                  <a:lnTo>
                    <a:pt x="222" y="737"/>
                  </a:lnTo>
                  <a:lnTo>
                    <a:pt x="226" y="741"/>
                  </a:lnTo>
                  <a:lnTo>
                    <a:pt x="226" y="813"/>
                  </a:lnTo>
                  <a:lnTo>
                    <a:pt x="229" y="817"/>
                  </a:lnTo>
                  <a:lnTo>
                    <a:pt x="229" y="884"/>
                  </a:lnTo>
                  <a:lnTo>
                    <a:pt x="233" y="889"/>
                  </a:lnTo>
                  <a:lnTo>
                    <a:pt x="233" y="952"/>
                  </a:lnTo>
                  <a:lnTo>
                    <a:pt x="236" y="956"/>
                  </a:lnTo>
                  <a:lnTo>
                    <a:pt x="236" y="1011"/>
                  </a:lnTo>
                  <a:lnTo>
                    <a:pt x="240" y="1015"/>
                  </a:lnTo>
                  <a:lnTo>
                    <a:pt x="240" y="1070"/>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97"/>
            <p:cNvSpPr>
              <a:spLocks/>
            </p:cNvSpPr>
            <p:nvPr/>
          </p:nvSpPr>
          <p:spPr bwMode="auto">
            <a:xfrm>
              <a:off x="5292726" y="3829051"/>
              <a:ext cx="392113" cy="1343025"/>
            </a:xfrm>
            <a:custGeom>
              <a:avLst/>
              <a:gdLst/>
              <a:ahLst/>
              <a:cxnLst>
                <a:cxn ang="0">
                  <a:pos x="4" y="699"/>
                </a:cxn>
                <a:cxn ang="0">
                  <a:pos x="11" y="745"/>
                </a:cxn>
                <a:cxn ang="0">
                  <a:pos x="15" y="792"/>
                </a:cxn>
                <a:cxn ang="0">
                  <a:pos x="22" y="808"/>
                </a:cxn>
                <a:cxn ang="0">
                  <a:pos x="33" y="779"/>
                </a:cxn>
                <a:cxn ang="0">
                  <a:pos x="36" y="720"/>
                </a:cxn>
                <a:cxn ang="0">
                  <a:pos x="44" y="674"/>
                </a:cxn>
                <a:cxn ang="0">
                  <a:pos x="47" y="577"/>
                </a:cxn>
                <a:cxn ang="0">
                  <a:pos x="55" y="514"/>
                </a:cxn>
                <a:cxn ang="0">
                  <a:pos x="58" y="396"/>
                </a:cxn>
                <a:cxn ang="0">
                  <a:pos x="66" y="333"/>
                </a:cxn>
                <a:cxn ang="0">
                  <a:pos x="69" y="219"/>
                </a:cxn>
                <a:cxn ang="0">
                  <a:pos x="76" y="160"/>
                </a:cxn>
                <a:cxn ang="0">
                  <a:pos x="80" y="76"/>
                </a:cxn>
                <a:cxn ang="0">
                  <a:pos x="87" y="42"/>
                </a:cxn>
                <a:cxn ang="0">
                  <a:pos x="91" y="4"/>
                </a:cxn>
                <a:cxn ang="0">
                  <a:pos x="102" y="13"/>
                </a:cxn>
                <a:cxn ang="0">
                  <a:pos x="109" y="38"/>
                </a:cxn>
                <a:cxn ang="0">
                  <a:pos x="113" y="105"/>
                </a:cxn>
                <a:cxn ang="0">
                  <a:pos x="120" y="156"/>
                </a:cxn>
                <a:cxn ang="0">
                  <a:pos x="124" y="257"/>
                </a:cxn>
                <a:cxn ang="0">
                  <a:pos x="131" y="324"/>
                </a:cxn>
                <a:cxn ang="0">
                  <a:pos x="135" y="442"/>
                </a:cxn>
                <a:cxn ang="0">
                  <a:pos x="142" y="510"/>
                </a:cxn>
                <a:cxn ang="0">
                  <a:pos x="146" y="627"/>
                </a:cxn>
                <a:cxn ang="0">
                  <a:pos x="153" y="682"/>
                </a:cxn>
                <a:cxn ang="0">
                  <a:pos x="156" y="766"/>
                </a:cxn>
                <a:cxn ang="0">
                  <a:pos x="164" y="804"/>
                </a:cxn>
                <a:cxn ang="0">
                  <a:pos x="167" y="842"/>
                </a:cxn>
                <a:cxn ang="0">
                  <a:pos x="178" y="838"/>
                </a:cxn>
                <a:cxn ang="0">
                  <a:pos x="182" y="808"/>
                </a:cxn>
                <a:cxn ang="0">
                  <a:pos x="189" y="775"/>
                </a:cxn>
                <a:cxn ang="0">
                  <a:pos x="193" y="695"/>
                </a:cxn>
                <a:cxn ang="0">
                  <a:pos x="200" y="640"/>
                </a:cxn>
                <a:cxn ang="0">
                  <a:pos x="204" y="526"/>
                </a:cxn>
                <a:cxn ang="0">
                  <a:pos x="211" y="459"/>
                </a:cxn>
                <a:cxn ang="0">
                  <a:pos x="215" y="337"/>
                </a:cxn>
                <a:cxn ang="0">
                  <a:pos x="222" y="274"/>
                </a:cxn>
                <a:cxn ang="0">
                  <a:pos x="225" y="164"/>
                </a:cxn>
                <a:cxn ang="0">
                  <a:pos x="233" y="114"/>
                </a:cxn>
                <a:cxn ang="0">
                  <a:pos x="236" y="46"/>
                </a:cxn>
                <a:cxn ang="0">
                  <a:pos x="244" y="17"/>
                </a:cxn>
              </a:cxnLst>
              <a:rect l="0" t="0" r="r" b="b"/>
              <a:pathLst>
                <a:path w="247" h="846">
                  <a:moveTo>
                    <a:pt x="0" y="653"/>
                  </a:moveTo>
                  <a:lnTo>
                    <a:pt x="4" y="657"/>
                  </a:lnTo>
                  <a:lnTo>
                    <a:pt x="4" y="699"/>
                  </a:lnTo>
                  <a:lnTo>
                    <a:pt x="7" y="703"/>
                  </a:lnTo>
                  <a:lnTo>
                    <a:pt x="7" y="741"/>
                  </a:lnTo>
                  <a:lnTo>
                    <a:pt x="11" y="745"/>
                  </a:lnTo>
                  <a:lnTo>
                    <a:pt x="11" y="771"/>
                  </a:lnTo>
                  <a:lnTo>
                    <a:pt x="15" y="775"/>
                  </a:lnTo>
                  <a:lnTo>
                    <a:pt x="15" y="792"/>
                  </a:lnTo>
                  <a:lnTo>
                    <a:pt x="18" y="796"/>
                  </a:lnTo>
                  <a:lnTo>
                    <a:pt x="18" y="804"/>
                  </a:lnTo>
                  <a:lnTo>
                    <a:pt x="22" y="808"/>
                  </a:lnTo>
                  <a:lnTo>
                    <a:pt x="29" y="800"/>
                  </a:lnTo>
                  <a:lnTo>
                    <a:pt x="29" y="783"/>
                  </a:lnTo>
                  <a:lnTo>
                    <a:pt x="33" y="779"/>
                  </a:lnTo>
                  <a:lnTo>
                    <a:pt x="33" y="758"/>
                  </a:lnTo>
                  <a:lnTo>
                    <a:pt x="36" y="754"/>
                  </a:lnTo>
                  <a:lnTo>
                    <a:pt x="36" y="720"/>
                  </a:lnTo>
                  <a:lnTo>
                    <a:pt x="40" y="716"/>
                  </a:lnTo>
                  <a:lnTo>
                    <a:pt x="40" y="678"/>
                  </a:lnTo>
                  <a:lnTo>
                    <a:pt x="44" y="674"/>
                  </a:lnTo>
                  <a:lnTo>
                    <a:pt x="44" y="632"/>
                  </a:lnTo>
                  <a:lnTo>
                    <a:pt x="47" y="627"/>
                  </a:lnTo>
                  <a:lnTo>
                    <a:pt x="47" y="577"/>
                  </a:lnTo>
                  <a:lnTo>
                    <a:pt x="51" y="573"/>
                  </a:lnTo>
                  <a:lnTo>
                    <a:pt x="51" y="518"/>
                  </a:lnTo>
                  <a:lnTo>
                    <a:pt x="55" y="514"/>
                  </a:lnTo>
                  <a:lnTo>
                    <a:pt x="55" y="459"/>
                  </a:lnTo>
                  <a:lnTo>
                    <a:pt x="58" y="455"/>
                  </a:lnTo>
                  <a:lnTo>
                    <a:pt x="58" y="396"/>
                  </a:lnTo>
                  <a:lnTo>
                    <a:pt x="62" y="392"/>
                  </a:lnTo>
                  <a:lnTo>
                    <a:pt x="62" y="337"/>
                  </a:lnTo>
                  <a:lnTo>
                    <a:pt x="66" y="333"/>
                  </a:lnTo>
                  <a:lnTo>
                    <a:pt x="66" y="274"/>
                  </a:lnTo>
                  <a:lnTo>
                    <a:pt x="69" y="270"/>
                  </a:lnTo>
                  <a:lnTo>
                    <a:pt x="69" y="219"/>
                  </a:lnTo>
                  <a:lnTo>
                    <a:pt x="73" y="215"/>
                  </a:lnTo>
                  <a:lnTo>
                    <a:pt x="73" y="164"/>
                  </a:lnTo>
                  <a:lnTo>
                    <a:pt x="76" y="160"/>
                  </a:lnTo>
                  <a:lnTo>
                    <a:pt x="76" y="118"/>
                  </a:lnTo>
                  <a:lnTo>
                    <a:pt x="80" y="114"/>
                  </a:lnTo>
                  <a:lnTo>
                    <a:pt x="80" y="76"/>
                  </a:lnTo>
                  <a:lnTo>
                    <a:pt x="84" y="72"/>
                  </a:lnTo>
                  <a:lnTo>
                    <a:pt x="84" y="46"/>
                  </a:lnTo>
                  <a:lnTo>
                    <a:pt x="87" y="42"/>
                  </a:lnTo>
                  <a:lnTo>
                    <a:pt x="87" y="21"/>
                  </a:lnTo>
                  <a:lnTo>
                    <a:pt x="91" y="17"/>
                  </a:lnTo>
                  <a:lnTo>
                    <a:pt x="91" y="4"/>
                  </a:lnTo>
                  <a:lnTo>
                    <a:pt x="95" y="0"/>
                  </a:lnTo>
                  <a:lnTo>
                    <a:pt x="102" y="0"/>
                  </a:lnTo>
                  <a:lnTo>
                    <a:pt x="102" y="13"/>
                  </a:lnTo>
                  <a:lnTo>
                    <a:pt x="106" y="17"/>
                  </a:lnTo>
                  <a:lnTo>
                    <a:pt x="106" y="34"/>
                  </a:lnTo>
                  <a:lnTo>
                    <a:pt x="109" y="38"/>
                  </a:lnTo>
                  <a:lnTo>
                    <a:pt x="109" y="67"/>
                  </a:lnTo>
                  <a:lnTo>
                    <a:pt x="113" y="72"/>
                  </a:lnTo>
                  <a:lnTo>
                    <a:pt x="113" y="105"/>
                  </a:lnTo>
                  <a:lnTo>
                    <a:pt x="116" y="110"/>
                  </a:lnTo>
                  <a:lnTo>
                    <a:pt x="116" y="152"/>
                  </a:lnTo>
                  <a:lnTo>
                    <a:pt x="120" y="156"/>
                  </a:lnTo>
                  <a:lnTo>
                    <a:pt x="120" y="202"/>
                  </a:lnTo>
                  <a:lnTo>
                    <a:pt x="124" y="206"/>
                  </a:lnTo>
                  <a:lnTo>
                    <a:pt x="124" y="257"/>
                  </a:lnTo>
                  <a:lnTo>
                    <a:pt x="127" y="261"/>
                  </a:lnTo>
                  <a:lnTo>
                    <a:pt x="127" y="320"/>
                  </a:lnTo>
                  <a:lnTo>
                    <a:pt x="131" y="324"/>
                  </a:lnTo>
                  <a:lnTo>
                    <a:pt x="131" y="379"/>
                  </a:lnTo>
                  <a:lnTo>
                    <a:pt x="135" y="383"/>
                  </a:lnTo>
                  <a:lnTo>
                    <a:pt x="135" y="442"/>
                  </a:lnTo>
                  <a:lnTo>
                    <a:pt x="138" y="446"/>
                  </a:lnTo>
                  <a:lnTo>
                    <a:pt x="138" y="505"/>
                  </a:lnTo>
                  <a:lnTo>
                    <a:pt x="142" y="510"/>
                  </a:lnTo>
                  <a:lnTo>
                    <a:pt x="142" y="569"/>
                  </a:lnTo>
                  <a:lnTo>
                    <a:pt x="146" y="573"/>
                  </a:lnTo>
                  <a:lnTo>
                    <a:pt x="146" y="627"/>
                  </a:lnTo>
                  <a:lnTo>
                    <a:pt x="149" y="632"/>
                  </a:lnTo>
                  <a:lnTo>
                    <a:pt x="149" y="678"/>
                  </a:lnTo>
                  <a:lnTo>
                    <a:pt x="153" y="682"/>
                  </a:lnTo>
                  <a:lnTo>
                    <a:pt x="153" y="728"/>
                  </a:lnTo>
                  <a:lnTo>
                    <a:pt x="156" y="733"/>
                  </a:lnTo>
                  <a:lnTo>
                    <a:pt x="156" y="766"/>
                  </a:lnTo>
                  <a:lnTo>
                    <a:pt x="160" y="771"/>
                  </a:lnTo>
                  <a:lnTo>
                    <a:pt x="160" y="800"/>
                  </a:lnTo>
                  <a:lnTo>
                    <a:pt x="164" y="804"/>
                  </a:lnTo>
                  <a:lnTo>
                    <a:pt x="164" y="825"/>
                  </a:lnTo>
                  <a:lnTo>
                    <a:pt x="167" y="830"/>
                  </a:lnTo>
                  <a:lnTo>
                    <a:pt x="167" y="842"/>
                  </a:lnTo>
                  <a:lnTo>
                    <a:pt x="171" y="846"/>
                  </a:lnTo>
                  <a:lnTo>
                    <a:pt x="175" y="842"/>
                  </a:lnTo>
                  <a:lnTo>
                    <a:pt x="178" y="838"/>
                  </a:lnTo>
                  <a:lnTo>
                    <a:pt x="178" y="830"/>
                  </a:lnTo>
                  <a:lnTo>
                    <a:pt x="182" y="825"/>
                  </a:lnTo>
                  <a:lnTo>
                    <a:pt x="182" y="808"/>
                  </a:lnTo>
                  <a:lnTo>
                    <a:pt x="186" y="804"/>
                  </a:lnTo>
                  <a:lnTo>
                    <a:pt x="186" y="779"/>
                  </a:lnTo>
                  <a:lnTo>
                    <a:pt x="189" y="775"/>
                  </a:lnTo>
                  <a:lnTo>
                    <a:pt x="189" y="741"/>
                  </a:lnTo>
                  <a:lnTo>
                    <a:pt x="193" y="737"/>
                  </a:lnTo>
                  <a:lnTo>
                    <a:pt x="193" y="695"/>
                  </a:lnTo>
                  <a:lnTo>
                    <a:pt x="196" y="691"/>
                  </a:lnTo>
                  <a:lnTo>
                    <a:pt x="196" y="644"/>
                  </a:lnTo>
                  <a:lnTo>
                    <a:pt x="200" y="640"/>
                  </a:lnTo>
                  <a:lnTo>
                    <a:pt x="200" y="585"/>
                  </a:lnTo>
                  <a:lnTo>
                    <a:pt x="204" y="581"/>
                  </a:lnTo>
                  <a:lnTo>
                    <a:pt x="204" y="526"/>
                  </a:lnTo>
                  <a:lnTo>
                    <a:pt x="207" y="522"/>
                  </a:lnTo>
                  <a:lnTo>
                    <a:pt x="207" y="463"/>
                  </a:lnTo>
                  <a:lnTo>
                    <a:pt x="211" y="459"/>
                  </a:lnTo>
                  <a:lnTo>
                    <a:pt x="211" y="400"/>
                  </a:lnTo>
                  <a:lnTo>
                    <a:pt x="215" y="396"/>
                  </a:lnTo>
                  <a:lnTo>
                    <a:pt x="215" y="337"/>
                  </a:lnTo>
                  <a:lnTo>
                    <a:pt x="218" y="333"/>
                  </a:lnTo>
                  <a:lnTo>
                    <a:pt x="218" y="278"/>
                  </a:lnTo>
                  <a:lnTo>
                    <a:pt x="222" y="274"/>
                  </a:lnTo>
                  <a:lnTo>
                    <a:pt x="222" y="219"/>
                  </a:lnTo>
                  <a:lnTo>
                    <a:pt x="225" y="215"/>
                  </a:lnTo>
                  <a:lnTo>
                    <a:pt x="225" y="164"/>
                  </a:lnTo>
                  <a:lnTo>
                    <a:pt x="229" y="160"/>
                  </a:lnTo>
                  <a:lnTo>
                    <a:pt x="229" y="118"/>
                  </a:lnTo>
                  <a:lnTo>
                    <a:pt x="233" y="114"/>
                  </a:lnTo>
                  <a:lnTo>
                    <a:pt x="233" y="80"/>
                  </a:lnTo>
                  <a:lnTo>
                    <a:pt x="236" y="76"/>
                  </a:lnTo>
                  <a:lnTo>
                    <a:pt x="236" y="46"/>
                  </a:lnTo>
                  <a:lnTo>
                    <a:pt x="240" y="42"/>
                  </a:lnTo>
                  <a:lnTo>
                    <a:pt x="240" y="21"/>
                  </a:lnTo>
                  <a:lnTo>
                    <a:pt x="244" y="17"/>
                  </a:lnTo>
                  <a:lnTo>
                    <a:pt x="244" y="9"/>
                  </a:lnTo>
                  <a:lnTo>
                    <a:pt x="247" y="4"/>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98"/>
            <p:cNvSpPr>
              <a:spLocks/>
            </p:cNvSpPr>
            <p:nvPr/>
          </p:nvSpPr>
          <p:spPr bwMode="auto">
            <a:xfrm>
              <a:off x="5684838" y="3060701"/>
              <a:ext cx="381000" cy="2773363"/>
            </a:xfrm>
            <a:custGeom>
              <a:avLst/>
              <a:gdLst/>
              <a:ahLst/>
              <a:cxnLst>
                <a:cxn ang="0">
                  <a:pos x="8" y="497"/>
                </a:cxn>
                <a:cxn ang="0">
                  <a:pos x="11" y="526"/>
                </a:cxn>
                <a:cxn ang="0">
                  <a:pos x="18" y="564"/>
                </a:cxn>
                <a:cxn ang="0">
                  <a:pos x="22" y="644"/>
                </a:cxn>
                <a:cxn ang="0">
                  <a:pos x="29" y="703"/>
                </a:cxn>
                <a:cxn ang="0">
                  <a:pos x="33" y="817"/>
                </a:cxn>
                <a:cxn ang="0">
                  <a:pos x="40" y="880"/>
                </a:cxn>
                <a:cxn ang="0">
                  <a:pos x="44" y="1002"/>
                </a:cxn>
                <a:cxn ang="0">
                  <a:pos x="51" y="1069"/>
                </a:cxn>
                <a:cxn ang="0">
                  <a:pos x="55" y="1175"/>
                </a:cxn>
                <a:cxn ang="0">
                  <a:pos x="62" y="1225"/>
                </a:cxn>
                <a:cxn ang="0">
                  <a:pos x="66" y="1292"/>
                </a:cxn>
                <a:cxn ang="0">
                  <a:pos x="73" y="1318"/>
                </a:cxn>
                <a:cxn ang="0">
                  <a:pos x="80" y="1326"/>
                </a:cxn>
                <a:cxn ang="0">
                  <a:pos x="88" y="1309"/>
                </a:cxn>
                <a:cxn ang="0">
                  <a:pos x="91" y="1255"/>
                </a:cxn>
                <a:cxn ang="0">
                  <a:pos x="98" y="1204"/>
                </a:cxn>
                <a:cxn ang="0">
                  <a:pos x="102" y="1065"/>
                </a:cxn>
                <a:cxn ang="0">
                  <a:pos x="109" y="973"/>
                </a:cxn>
                <a:cxn ang="0">
                  <a:pos x="113" y="770"/>
                </a:cxn>
                <a:cxn ang="0">
                  <a:pos x="120" y="657"/>
                </a:cxn>
                <a:cxn ang="0">
                  <a:pos x="124" y="446"/>
                </a:cxn>
                <a:cxn ang="0">
                  <a:pos x="131" y="345"/>
                </a:cxn>
                <a:cxn ang="0">
                  <a:pos x="135" y="177"/>
                </a:cxn>
                <a:cxn ang="0">
                  <a:pos x="142" y="105"/>
                </a:cxn>
                <a:cxn ang="0">
                  <a:pos x="146" y="21"/>
                </a:cxn>
                <a:cxn ang="0">
                  <a:pos x="153" y="0"/>
                </a:cxn>
                <a:cxn ang="0">
                  <a:pos x="160" y="21"/>
                </a:cxn>
                <a:cxn ang="0">
                  <a:pos x="164" y="109"/>
                </a:cxn>
                <a:cxn ang="0">
                  <a:pos x="171" y="185"/>
                </a:cxn>
                <a:cxn ang="0">
                  <a:pos x="175" y="362"/>
                </a:cxn>
                <a:cxn ang="0">
                  <a:pos x="182" y="476"/>
                </a:cxn>
                <a:cxn ang="0">
                  <a:pos x="186" y="716"/>
                </a:cxn>
                <a:cxn ang="0">
                  <a:pos x="193" y="850"/>
                </a:cxn>
                <a:cxn ang="0">
                  <a:pos x="197" y="1099"/>
                </a:cxn>
                <a:cxn ang="0">
                  <a:pos x="204" y="1225"/>
                </a:cxn>
                <a:cxn ang="0">
                  <a:pos x="208" y="1440"/>
                </a:cxn>
                <a:cxn ang="0">
                  <a:pos x="215" y="1537"/>
                </a:cxn>
                <a:cxn ang="0">
                  <a:pos x="218" y="1671"/>
                </a:cxn>
                <a:cxn ang="0">
                  <a:pos x="226" y="1718"/>
                </a:cxn>
                <a:cxn ang="0">
                  <a:pos x="229" y="1747"/>
                </a:cxn>
                <a:cxn ang="0">
                  <a:pos x="237" y="1701"/>
                </a:cxn>
              </a:cxnLst>
              <a:rect l="0" t="0" r="r" b="b"/>
              <a:pathLst>
                <a:path w="240" h="1747">
                  <a:moveTo>
                    <a:pt x="0" y="488"/>
                  </a:moveTo>
                  <a:lnTo>
                    <a:pt x="4" y="493"/>
                  </a:lnTo>
                  <a:lnTo>
                    <a:pt x="8" y="497"/>
                  </a:lnTo>
                  <a:lnTo>
                    <a:pt x="8" y="505"/>
                  </a:lnTo>
                  <a:lnTo>
                    <a:pt x="11" y="509"/>
                  </a:lnTo>
                  <a:lnTo>
                    <a:pt x="11" y="526"/>
                  </a:lnTo>
                  <a:lnTo>
                    <a:pt x="15" y="530"/>
                  </a:lnTo>
                  <a:lnTo>
                    <a:pt x="15" y="560"/>
                  </a:lnTo>
                  <a:lnTo>
                    <a:pt x="18" y="564"/>
                  </a:lnTo>
                  <a:lnTo>
                    <a:pt x="18" y="598"/>
                  </a:lnTo>
                  <a:lnTo>
                    <a:pt x="22" y="602"/>
                  </a:lnTo>
                  <a:lnTo>
                    <a:pt x="22" y="644"/>
                  </a:lnTo>
                  <a:lnTo>
                    <a:pt x="26" y="648"/>
                  </a:lnTo>
                  <a:lnTo>
                    <a:pt x="26" y="699"/>
                  </a:lnTo>
                  <a:lnTo>
                    <a:pt x="29" y="703"/>
                  </a:lnTo>
                  <a:lnTo>
                    <a:pt x="29" y="754"/>
                  </a:lnTo>
                  <a:lnTo>
                    <a:pt x="33" y="758"/>
                  </a:lnTo>
                  <a:lnTo>
                    <a:pt x="33" y="817"/>
                  </a:lnTo>
                  <a:lnTo>
                    <a:pt x="37" y="821"/>
                  </a:lnTo>
                  <a:lnTo>
                    <a:pt x="37" y="876"/>
                  </a:lnTo>
                  <a:lnTo>
                    <a:pt x="40" y="880"/>
                  </a:lnTo>
                  <a:lnTo>
                    <a:pt x="40" y="943"/>
                  </a:lnTo>
                  <a:lnTo>
                    <a:pt x="44" y="947"/>
                  </a:lnTo>
                  <a:lnTo>
                    <a:pt x="44" y="1002"/>
                  </a:lnTo>
                  <a:lnTo>
                    <a:pt x="48" y="1006"/>
                  </a:lnTo>
                  <a:lnTo>
                    <a:pt x="48" y="1065"/>
                  </a:lnTo>
                  <a:lnTo>
                    <a:pt x="51" y="1069"/>
                  </a:lnTo>
                  <a:lnTo>
                    <a:pt x="51" y="1120"/>
                  </a:lnTo>
                  <a:lnTo>
                    <a:pt x="55" y="1124"/>
                  </a:lnTo>
                  <a:lnTo>
                    <a:pt x="55" y="1175"/>
                  </a:lnTo>
                  <a:lnTo>
                    <a:pt x="58" y="1179"/>
                  </a:lnTo>
                  <a:lnTo>
                    <a:pt x="58" y="1221"/>
                  </a:lnTo>
                  <a:lnTo>
                    <a:pt x="62" y="1225"/>
                  </a:lnTo>
                  <a:lnTo>
                    <a:pt x="62" y="1259"/>
                  </a:lnTo>
                  <a:lnTo>
                    <a:pt x="66" y="1263"/>
                  </a:lnTo>
                  <a:lnTo>
                    <a:pt x="66" y="1292"/>
                  </a:lnTo>
                  <a:lnTo>
                    <a:pt x="69" y="1297"/>
                  </a:lnTo>
                  <a:lnTo>
                    <a:pt x="69" y="1314"/>
                  </a:lnTo>
                  <a:lnTo>
                    <a:pt x="73" y="1318"/>
                  </a:lnTo>
                  <a:lnTo>
                    <a:pt x="73" y="1326"/>
                  </a:lnTo>
                  <a:lnTo>
                    <a:pt x="77" y="1330"/>
                  </a:lnTo>
                  <a:lnTo>
                    <a:pt x="80" y="1326"/>
                  </a:lnTo>
                  <a:lnTo>
                    <a:pt x="84" y="1322"/>
                  </a:lnTo>
                  <a:lnTo>
                    <a:pt x="84" y="1314"/>
                  </a:lnTo>
                  <a:lnTo>
                    <a:pt x="88" y="1309"/>
                  </a:lnTo>
                  <a:lnTo>
                    <a:pt x="88" y="1288"/>
                  </a:lnTo>
                  <a:lnTo>
                    <a:pt x="91" y="1284"/>
                  </a:lnTo>
                  <a:lnTo>
                    <a:pt x="91" y="1255"/>
                  </a:lnTo>
                  <a:lnTo>
                    <a:pt x="95" y="1250"/>
                  </a:lnTo>
                  <a:lnTo>
                    <a:pt x="95" y="1208"/>
                  </a:lnTo>
                  <a:lnTo>
                    <a:pt x="98" y="1204"/>
                  </a:lnTo>
                  <a:lnTo>
                    <a:pt x="98" y="1145"/>
                  </a:lnTo>
                  <a:lnTo>
                    <a:pt x="102" y="1141"/>
                  </a:lnTo>
                  <a:lnTo>
                    <a:pt x="102" y="1065"/>
                  </a:lnTo>
                  <a:lnTo>
                    <a:pt x="106" y="1061"/>
                  </a:lnTo>
                  <a:lnTo>
                    <a:pt x="106" y="977"/>
                  </a:lnTo>
                  <a:lnTo>
                    <a:pt x="109" y="973"/>
                  </a:lnTo>
                  <a:lnTo>
                    <a:pt x="109" y="876"/>
                  </a:lnTo>
                  <a:lnTo>
                    <a:pt x="113" y="871"/>
                  </a:lnTo>
                  <a:lnTo>
                    <a:pt x="113" y="770"/>
                  </a:lnTo>
                  <a:lnTo>
                    <a:pt x="117" y="766"/>
                  </a:lnTo>
                  <a:lnTo>
                    <a:pt x="117" y="661"/>
                  </a:lnTo>
                  <a:lnTo>
                    <a:pt x="120" y="657"/>
                  </a:lnTo>
                  <a:lnTo>
                    <a:pt x="120" y="556"/>
                  </a:lnTo>
                  <a:lnTo>
                    <a:pt x="124" y="551"/>
                  </a:lnTo>
                  <a:lnTo>
                    <a:pt x="124" y="446"/>
                  </a:lnTo>
                  <a:lnTo>
                    <a:pt x="128" y="442"/>
                  </a:lnTo>
                  <a:lnTo>
                    <a:pt x="128" y="349"/>
                  </a:lnTo>
                  <a:lnTo>
                    <a:pt x="131" y="345"/>
                  </a:lnTo>
                  <a:lnTo>
                    <a:pt x="131" y="257"/>
                  </a:lnTo>
                  <a:lnTo>
                    <a:pt x="135" y="253"/>
                  </a:lnTo>
                  <a:lnTo>
                    <a:pt x="135" y="177"/>
                  </a:lnTo>
                  <a:lnTo>
                    <a:pt x="138" y="173"/>
                  </a:lnTo>
                  <a:lnTo>
                    <a:pt x="138" y="109"/>
                  </a:lnTo>
                  <a:lnTo>
                    <a:pt x="142" y="105"/>
                  </a:lnTo>
                  <a:lnTo>
                    <a:pt x="142" y="55"/>
                  </a:lnTo>
                  <a:lnTo>
                    <a:pt x="146" y="50"/>
                  </a:lnTo>
                  <a:lnTo>
                    <a:pt x="146" y="21"/>
                  </a:lnTo>
                  <a:lnTo>
                    <a:pt x="149" y="17"/>
                  </a:lnTo>
                  <a:lnTo>
                    <a:pt x="149" y="0"/>
                  </a:lnTo>
                  <a:lnTo>
                    <a:pt x="153" y="0"/>
                  </a:lnTo>
                  <a:lnTo>
                    <a:pt x="157" y="4"/>
                  </a:lnTo>
                  <a:lnTo>
                    <a:pt x="157" y="17"/>
                  </a:lnTo>
                  <a:lnTo>
                    <a:pt x="160" y="21"/>
                  </a:lnTo>
                  <a:lnTo>
                    <a:pt x="160" y="55"/>
                  </a:lnTo>
                  <a:lnTo>
                    <a:pt x="164" y="59"/>
                  </a:lnTo>
                  <a:lnTo>
                    <a:pt x="164" y="109"/>
                  </a:lnTo>
                  <a:lnTo>
                    <a:pt x="168" y="114"/>
                  </a:lnTo>
                  <a:lnTo>
                    <a:pt x="168" y="181"/>
                  </a:lnTo>
                  <a:lnTo>
                    <a:pt x="171" y="185"/>
                  </a:lnTo>
                  <a:lnTo>
                    <a:pt x="171" y="265"/>
                  </a:lnTo>
                  <a:lnTo>
                    <a:pt x="175" y="269"/>
                  </a:lnTo>
                  <a:lnTo>
                    <a:pt x="175" y="362"/>
                  </a:lnTo>
                  <a:lnTo>
                    <a:pt x="178" y="366"/>
                  </a:lnTo>
                  <a:lnTo>
                    <a:pt x="178" y="471"/>
                  </a:lnTo>
                  <a:lnTo>
                    <a:pt x="182" y="476"/>
                  </a:lnTo>
                  <a:lnTo>
                    <a:pt x="182" y="589"/>
                  </a:lnTo>
                  <a:lnTo>
                    <a:pt x="186" y="594"/>
                  </a:lnTo>
                  <a:lnTo>
                    <a:pt x="186" y="716"/>
                  </a:lnTo>
                  <a:lnTo>
                    <a:pt x="189" y="720"/>
                  </a:lnTo>
                  <a:lnTo>
                    <a:pt x="189" y="846"/>
                  </a:lnTo>
                  <a:lnTo>
                    <a:pt x="193" y="850"/>
                  </a:lnTo>
                  <a:lnTo>
                    <a:pt x="193" y="973"/>
                  </a:lnTo>
                  <a:lnTo>
                    <a:pt x="197" y="977"/>
                  </a:lnTo>
                  <a:lnTo>
                    <a:pt x="197" y="1099"/>
                  </a:lnTo>
                  <a:lnTo>
                    <a:pt x="200" y="1103"/>
                  </a:lnTo>
                  <a:lnTo>
                    <a:pt x="200" y="1221"/>
                  </a:lnTo>
                  <a:lnTo>
                    <a:pt x="204" y="1225"/>
                  </a:lnTo>
                  <a:lnTo>
                    <a:pt x="204" y="1335"/>
                  </a:lnTo>
                  <a:lnTo>
                    <a:pt x="208" y="1339"/>
                  </a:lnTo>
                  <a:lnTo>
                    <a:pt x="208" y="1440"/>
                  </a:lnTo>
                  <a:lnTo>
                    <a:pt x="211" y="1444"/>
                  </a:lnTo>
                  <a:lnTo>
                    <a:pt x="211" y="1532"/>
                  </a:lnTo>
                  <a:lnTo>
                    <a:pt x="215" y="1537"/>
                  </a:lnTo>
                  <a:lnTo>
                    <a:pt x="215" y="1608"/>
                  </a:lnTo>
                  <a:lnTo>
                    <a:pt x="218" y="1612"/>
                  </a:lnTo>
                  <a:lnTo>
                    <a:pt x="218" y="1671"/>
                  </a:lnTo>
                  <a:lnTo>
                    <a:pt x="222" y="1676"/>
                  </a:lnTo>
                  <a:lnTo>
                    <a:pt x="222" y="1714"/>
                  </a:lnTo>
                  <a:lnTo>
                    <a:pt x="226" y="1718"/>
                  </a:lnTo>
                  <a:lnTo>
                    <a:pt x="226" y="1739"/>
                  </a:lnTo>
                  <a:lnTo>
                    <a:pt x="233" y="1747"/>
                  </a:lnTo>
                  <a:lnTo>
                    <a:pt x="229" y="1747"/>
                  </a:lnTo>
                  <a:lnTo>
                    <a:pt x="233" y="1735"/>
                  </a:lnTo>
                  <a:lnTo>
                    <a:pt x="237" y="1730"/>
                  </a:lnTo>
                  <a:lnTo>
                    <a:pt x="237" y="1701"/>
                  </a:lnTo>
                  <a:lnTo>
                    <a:pt x="240" y="1697"/>
                  </a:lnTo>
                  <a:lnTo>
                    <a:pt x="240" y="1650"/>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99"/>
            <p:cNvSpPr>
              <a:spLocks/>
            </p:cNvSpPr>
            <p:nvPr/>
          </p:nvSpPr>
          <p:spPr bwMode="auto">
            <a:xfrm>
              <a:off x="6065838" y="3160713"/>
              <a:ext cx="376238" cy="2679700"/>
            </a:xfrm>
            <a:custGeom>
              <a:avLst/>
              <a:gdLst/>
              <a:ahLst/>
              <a:cxnLst>
                <a:cxn ang="0">
                  <a:pos x="4" y="1524"/>
                </a:cxn>
                <a:cxn ang="0">
                  <a:pos x="11" y="1436"/>
                </a:cxn>
                <a:cxn ang="0">
                  <a:pos x="15" y="1238"/>
                </a:cxn>
                <a:cxn ang="0">
                  <a:pos x="22" y="1120"/>
                </a:cxn>
                <a:cxn ang="0">
                  <a:pos x="26" y="876"/>
                </a:cxn>
                <a:cxn ang="0">
                  <a:pos x="33" y="745"/>
                </a:cxn>
                <a:cxn ang="0">
                  <a:pos x="37" y="505"/>
                </a:cxn>
                <a:cxn ang="0">
                  <a:pos x="44" y="387"/>
                </a:cxn>
                <a:cxn ang="0">
                  <a:pos x="47" y="202"/>
                </a:cxn>
                <a:cxn ang="0">
                  <a:pos x="55" y="122"/>
                </a:cxn>
                <a:cxn ang="0">
                  <a:pos x="58" y="30"/>
                </a:cxn>
                <a:cxn ang="0">
                  <a:pos x="66" y="0"/>
                </a:cxn>
                <a:cxn ang="0">
                  <a:pos x="73" y="21"/>
                </a:cxn>
                <a:cxn ang="0">
                  <a:pos x="77" y="101"/>
                </a:cxn>
                <a:cxn ang="0">
                  <a:pos x="84" y="177"/>
                </a:cxn>
                <a:cxn ang="0">
                  <a:pos x="87" y="354"/>
                </a:cxn>
                <a:cxn ang="0">
                  <a:pos x="95" y="463"/>
                </a:cxn>
                <a:cxn ang="0">
                  <a:pos x="98" y="699"/>
                </a:cxn>
                <a:cxn ang="0">
                  <a:pos x="106" y="830"/>
                </a:cxn>
                <a:cxn ang="0">
                  <a:pos x="109" y="1078"/>
                </a:cxn>
                <a:cxn ang="0">
                  <a:pos x="117" y="1200"/>
                </a:cxn>
                <a:cxn ang="0">
                  <a:pos x="120" y="1411"/>
                </a:cxn>
                <a:cxn ang="0">
                  <a:pos x="127" y="1499"/>
                </a:cxn>
                <a:cxn ang="0">
                  <a:pos x="131" y="1629"/>
                </a:cxn>
                <a:cxn ang="0">
                  <a:pos x="138" y="1672"/>
                </a:cxn>
                <a:cxn ang="0">
                  <a:pos x="146" y="1672"/>
                </a:cxn>
                <a:cxn ang="0">
                  <a:pos x="153" y="1634"/>
                </a:cxn>
                <a:cxn ang="0">
                  <a:pos x="157" y="1516"/>
                </a:cxn>
                <a:cxn ang="0">
                  <a:pos x="164" y="1427"/>
                </a:cxn>
                <a:cxn ang="0">
                  <a:pos x="167" y="1221"/>
                </a:cxn>
                <a:cxn ang="0">
                  <a:pos x="175" y="1099"/>
                </a:cxn>
                <a:cxn ang="0">
                  <a:pos x="178" y="855"/>
                </a:cxn>
                <a:cxn ang="0">
                  <a:pos x="186" y="724"/>
                </a:cxn>
                <a:cxn ang="0">
                  <a:pos x="189" y="484"/>
                </a:cxn>
                <a:cxn ang="0">
                  <a:pos x="197" y="371"/>
                </a:cxn>
                <a:cxn ang="0">
                  <a:pos x="200" y="190"/>
                </a:cxn>
                <a:cxn ang="0">
                  <a:pos x="207" y="114"/>
                </a:cxn>
                <a:cxn ang="0">
                  <a:pos x="211" y="25"/>
                </a:cxn>
                <a:cxn ang="0">
                  <a:pos x="218" y="8"/>
                </a:cxn>
                <a:cxn ang="0">
                  <a:pos x="222" y="105"/>
                </a:cxn>
                <a:cxn ang="0">
                  <a:pos x="229" y="164"/>
                </a:cxn>
                <a:cxn ang="0">
                  <a:pos x="233" y="282"/>
                </a:cxn>
              </a:cxnLst>
              <a:rect l="0" t="0" r="r" b="b"/>
              <a:pathLst>
                <a:path w="237" h="1688">
                  <a:moveTo>
                    <a:pt x="0" y="1587"/>
                  </a:moveTo>
                  <a:lnTo>
                    <a:pt x="4" y="1583"/>
                  </a:lnTo>
                  <a:lnTo>
                    <a:pt x="4" y="1524"/>
                  </a:lnTo>
                  <a:lnTo>
                    <a:pt x="8" y="1520"/>
                  </a:lnTo>
                  <a:lnTo>
                    <a:pt x="8" y="1440"/>
                  </a:lnTo>
                  <a:lnTo>
                    <a:pt x="11" y="1436"/>
                  </a:lnTo>
                  <a:lnTo>
                    <a:pt x="11" y="1343"/>
                  </a:lnTo>
                  <a:lnTo>
                    <a:pt x="15" y="1339"/>
                  </a:lnTo>
                  <a:lnTo>
                    <a:pt x="15" y="1238"/>
                  </a:lnTo>
                  <a:lnTo>
                    <a:pt x="18" y="1234"/>
                  </a:lnTo>
                  <a:lnTo>
                    <a:pt x="18" y="1124"/>
                  </a:lnTo>
                  <a:lnTo>
                    <a:pt x="22" y="1120"/>
                  </a:lnTo>
                  <a:lnTo>
                    <a:pt x="22" y="1002"/>
                  </a:lnTo>
                  <a:lnTo>
                    <a:pt x="26" y="998"/>
                  </a:lnTo>
                  <a:lnTo>
                    <a:pt x="26" y="876"/>
                  </a:lnTo>
                  <a:lnTo>
                    <a:pt x="29" y="872"/>
                  </a:lnTo>
                  <a:lnTo>
                    <a:pt x="29" y="750"/>
                  </a:lnTo>
                  <a:lnTo>
                    <a:pt x="33" y="745"/>
                  </a:lnTo>
                  <a:lnTo>
                    <a:pt x="33" y="623"/>
                  </a:lnTo>
                  <a:lnTo>
                    <a:pt x="37" y="619"/>
                  </a:lnTo>
                  <a:lnTo>
                    <a:pt x="37" y="505"/>
                  </a:lnTo>
                  <a:lnTo>
                    <a:pt x="40" y="501"/>
                  </a:lnTo>
                  <a:lnTo>
                    <a:pt x="40" y="392"/>
                  </a:lnTo>
                  <a:lnTo>
                    <a:pt x="44" y="387"/>
                  </a:lnTo>
                  <a:lnTo>
                    <a:pt x="44" y="291"/>
                  </a:lnTo>
                  <a:lnTo>
                    <a:pt x="47" y="286"/>
                  </a:lnTo>
                  <a:lnTo>
                    <a:pt x="47" y="202"/>
                  </a:lnTo>
                  <a:lnTo>
                    <a:pt x="51" y="198"/>
                  </a:lnTo>
                  <a:lnTo>
                    <a:pt x="51" y="126"/>
                  </a:lnTo>
                  <a:lnTo>
                    <a:pt x="55" y="122"/>
                  </a:lnTo>
                  <a:lnTo>
                    <a:pt x="55" y="67"/>
                  </a:lnTo>
                  <a:lnTo>
                    <a:pt x="58" y="63"/>
                  </a:lnTo>
                  <a:lnTo>
                    <a:pt x="58" y="30"/>
                  </a:lnTo>
                  <a:lnTo>
                    <a:pt x="62" y="25"/>
                  </a:lnTo>
                  <a:lnTo>
                    <a:pt x="62" y="4"/>
                  </a:lnTo>
                  <a:lnTo>
                    <a:pt x="66" y="0"/>
                  </a:lnTo>
                  <a:lnTo>
                    <a:pt x="69" y="4"/>
                  </a:lnTo>
                  <a:lnTo>
                    <a:pt x="69" y="17"/>
                  </a:lnTo>
                  <a:lnTo>
                    <a:pt x="73" y="21"/>
                  </a:lnTo>
                  <a:lnTo>
                    <a:pt x="73" y="51"/>
                  </a:lnTo>
                  <a:lnTo>
                    <a:pt x="77" y="55"/>
                  </a:lnTo>
                  <a:lnTo>
                    <a:pt x="77" y="101"/>
                  </a:lnTo>
                  <a:lnTo>
                    <a:pt x="80" y="105"/>
                  </a:lnTo>
                  <a:lnTo>
                    <a:pt x="80" y="173"/>
                  </a:lnTo>
                  <a:lnTo>
                    <a:pt x="84" y="177"/>
                  </a:lnTo>
                  <a:lnTo>
                    <a:pt x="84" y="257"/>
                  </a:lnTo>
                  <a:lnTo>
                    <a:pt x="87" y="261"/>
                  </a:lnTo>
                  <a:lnTo>
                    <a:pt x="87" y="354"/>
                  </a:lnTo>
                  <a:lnTo>
                    <a:pt x="91" y="358"/>
                  </a:lnTo>
                  <a:lnTo>
                    <a:pt x="91" y="459"/>
                  </a:lnTo>
                  <a:lnTo>
                    <a:pt x="95" y="463"/>
                  </a:lnTo>
                  <a:lnTo>
                    <a:pt x="95" y="577"/>
                  </a:lnTo>
                  <a:lnTo>
                    <a:pt x="98" y="581"/>
                  </a:lnTo>
                  <a:lnTo>
                    <a:pt x="98" y="699"/>
                  </a:lnTo>
                  <a:lnTo>
                    <a:pt x="102" y="703"/>
                  </a:lnTo>
                  <a:lnTo>
                    <a:pt x="102" y="825"/>
                  </a:lnTo>
                  <a:lnTo>
                    <a:pt x="106" y="830"/>
                  </a:lnTo>
                  <a:lnTo>
                    <a:pt x="106" y="952"/>
                  </a:lnTo>
                  <a:lnTo>
                    <a:pt x="109" y="956"/>
                  </a:lnTo>
                  <a:lnTo>
                    <a:pt x="109" y="1078"/>
                  </a:lnTo>
                  <a:lnTo>
                    <a:pt x="113" y="1082"/>
                  </a:lnTo>
                  <a:lnTo>
                    <a:pt x="113" y="1196"/>
                  </a:lnTo>
                  <a:lnTo>
                    <a:pt x="117" y="1200"/>
                  </a:lnTo>
                  <a:lnTo>
                    <a:pt x="117" y="1309"/>
                  </a:lnTo>
                  <a:lnTo>
                    <a:pt x="120" y="1314"/>
                  </a:lnTo>
                  <a:lnTo>
                    <a:pt x="120" y="1411"/>
                  </a:lnTo>
                  <a:lnTo>
                    <a:pt x="124" y="1415"/>
                  </a:lnTo>
                  <a:lnTo>
                    <a:pt x="124" y="1495"/>
                  </a:lnTo>
                  <a:lnTo>
                    <a:pt x="127" y="1499"/>
                  </a:lnTo>
                  <a:lnTo>
                    <a:pt x="127" y="1571"/>
                  </a:lnTo>
                  <a:lnTo>
                    <a:pt x="131" y="1575"/>
                  </a:lnTo>
                  <a:lnTo>
                    <a:pt x="131" y="1629"/>
                  </a:lnTo>
                  <a:lnTo>
                    <a:pt x="135" y="1634"/>
                  </a:lnTo>
                  <a:lnTo>
                    <a:pt x="135" y="1667"/>
                  </a:lnTo>
                  <a:lnTo>
                    <a:pt x="138" y="1672"/>
                  </a:lnTo>
                  <a:lnTo>
                    <a:pt x="138" y="1688"/>
                  </a:lnTo>
                  <a:lnTo>
                    <a:pt x="146" y="1688"/>
                  </a:lnTo>
                  <a:lnTo>
                    <a:pt x="146" y="1672"/>
                  </a:lnTo>
                  <a:lnTo>
                    <a:pt x="149" y="1667"/>
                  </a:lnTo>
                  <a:lnTo>
                    <a:pt x="149" y="1638"/>
                  </a:lnTo>
                  <a:lnTo>
                    <a:pt x="153" y="1634"/>
                  </a:lnTo>
                  <a:lnTo>
                    <a:pt x="153" y="1583"/>
                  </a:lnTo>
                  <a:lnTo>
                    <a:pt x="157" y="1579"/>
                  </a:lnTo>
                  <a:lnTo>
                    <a:pt x="157" y="1516"/>
                  </a:lnTo>
                  <a:lnTo>
                    <a:pt x="160" y="1512"/>
                  </a:lnTo>
                  <a:lnTo>
                    <a:pt x="160" y="1432"/>
                  </a:lnTo>
                  <a:lnTo>
                    <a:pt x="164" y="1427"/>
                  </a:lnTo>
                  <a:lnTo>
                    <a:pt x="164" y="1331"/>
                  </a:lnTo>
                  <a:lnTo>
                    <a:pt x="167" y="1326"/>
                  </a:lnTo>
                  <a:lnTo>
                    <a:pt x="167" y="1221"/>
                  </a:lnTo>
                  <a:lnTo>
                    <a:pt x="171" y="1217"/>
                  </a:lnTo>
                  <a:lnTo>
                    <a:pt x="171" y="1103"/>
                  </a:lnTo>
                  <a:lnTo>
                    <a:pt x="175" y="1099"/>
                  </a:lnTo>
                  <a:lnTo>
                    <a:pt x="175" y="981"/>
                  </a:lnTo>
                  <a:lnTo>
                    <a:pt x="178" y="977"/>
                  </a:lnTo>
                  <a:lnTo>
                    <a:pt x="178" y="855"/>
                  </a:lnTo>
                  <a:lnTo>
                    <a:pt x="182" y="851"/>
                  </a:lnTo>
                  <a:lnTo>
                    <a:pt x="182" y="728"/>
                  </a:lnTo>
                  <a:lnTo>
                    <a:pt x="186" y="724"/>
                  </a:lnTo>
                  <a:lnTo>
                    <a:pt x="186" y="606"/>
                  </a:lnTo>
                  <a:lnTo>
                    <a:pt x="189" y="602"/>
                  </a:lnTo>
                  <a:lnTo>
                    <a:pt x="189" y="484"/>
                  </a:lnTo>
                  <a:lnTo>
                    <a:pt x="193" y="480"/>
                  </a:lnTo>
                  <a:lnTo>
                    <a:pt x="193" y="375"/>
                  </a:lnTo>
                  <a:lnTo>
                    <a:pt x="197" y="371"/>
                  </a:lnTo>
                  <a:lnTo>
                    <a:pt x="197" y="278"/>
                  </a:lnTo>
                  <a:lnTo>
                    <a:pt x="200" y="274"/>
                  </a:lnTo>
                  <a:lnTo>
                    <a:pt x="200" y="190"/>
                  </a:lnTo>
                  <a:lnTo>
                    <a:pt x="204" y="185"/>
                  </a:lnTo>
                  <a:lnTo>
                    <a:pt x="204" y="118"/>
                  </a:lnTo>
                  <a:lnTo>
                    <a:pt x="207" y="114"/>
                  </a:lnTo>
                  <a:lnTo>
                    <a:pt x="207" y="63"/>
                  </a:lnTo>
                  <a:lnTo>
                    <a:pt x="211" y="59"/>
                  </a:lnTo>
                  <a:lnTo>
                    <a:pt x="211" y="25"/>
                  </a:lnTo>
                  <a:lnTo>
                    <a:pt x="215" y="21"/>
                  </a:lnTo>
                  <a:lnTo>
                    <a:pt x="215" y="4"/>
                  </a:lnTo>
                  <a:lnTo>
                    <a:pt x="218" y="8"/>
                  </a:lnTo>
                  <a:lnTo>
                    <a:pt x="218" y="46"/>
                  </a:lnTo>
                  <a:lnTo>
                    <a:pt x="222" y="51"/>
                  </a:lnTo>
                  <a:lnTo>
                    <a:pt x="222" y="105"/>
                  </a:lnTo>
                  <a:lnTo>
                    <a:pt x="226" y="110"/>
                  </a:lnTo>
                  <a:lnTo>
                    <a:pt x="226" y="160"/>
                  </a:lnTo>
                  <a:lnTo>
                    <a:pt x="229" y="164"/>
                  </a:lnTo>
                  <a:lnTo>
                    <a:pt x="229" y="219"/>
                  </a:lnTo>
                  <a:lnTo>
                    <a:pt x="233" y="223"/>
                  </a:lnTo>
                  <a:lnTo>
                    <a:pt x="233" y="282"/>
                  </a:lnTo>
                  <a:lnTo>
                    <a:pt x="237" y="286"/>
                  </a:lnTo>
                  <a:lnTo>
                    <a:pt x="237" y="341"/>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100"/>
            <p:cNvSpPr>
              <a:spLocks/>
            </p:cNvSpPr>
            <p:nvPr/>
          </p:nvSpPr>
          <p:spPr bwMode="auto">
            <a:xfrm>
              <a:off x="6442076" y="3702051"/>
              <a:ext cx="403225" cy="1203325"/>
            </a:xfrm>
            <a:custGeom>
              <a:avLst/>
              <a:gdLst/>
              <a:ahLst/>
              <a:cxnLst>
                <a:cxn ang="0">
                  <a:pos x="3" y="63"/>
                </a:cxn>
                <a:cxn ang="0">
                  <a:pos x="10" y="126"/>
                </a:cxn>
                <a:cxn ang="0">
                  <a:pos x="14" y="244"/>
                </a:cxn>
                <a:cxn ang="0">
                  <a:pos x="21" y="307"/>
                </a:cxn>
                <a:cxn ang="0">
                  <a:pos x="25" y="417"/>
                </a:cxn>
                <a:cxn ang="0">
                  <a:pos x="32" y="472"/>
                </a:cxn>
                <a:cxn ang="0">
                  <a:pos x="36" y="556"/>
                </a:cxn>
                <a:cxn ang="0">
                  <a:pos x="43" y="598"/>
                </a:cxn>
                <a:cxn ang="0">
                  <a:pos x="47" y="653"/>
                </a:cxn>
                <a:cxn ang="0">
                  <a:pos x="54" y="674"/>
                </a:cxn>
                <a:cxn ang="0">
                  <a:pos x="58" y="691"/>
                </a:cxn>
                <a:cxn ang="0">
                  <a:pos x="69" y="682"/>
                </a:cxn>
                <a:cxn ang="0">
                  <a:pos x="72" y="657"/>
                </a:cxn>
                <a:cxn ang="0">
                  <a:pos x="80" y="632"/>
                </a:cxn>
                <a:cxn ang="0">
                  <a:pos x="83" y="577"/>
                </a:cxn>
                <a:cxn ang="0">
                  <a:pos x="90" y="543"/>
                </a:cxn>
                <a:cxn ang="0">
                  <a:pos x="94" y="476"/>
                </a:cxn>
                <a:cxn ang="0">
                  <a:pos x="101" y="438"/>
                </a:cxn>
                <a:cxn ang="0">
                  <a:pos x="105" y="375"/>
                </a:cxn>
                <a:cxn ang="0">
                  <a:pos x="112" y="337"/>
                </a:cxn>
                <a:cxn ang="0">
                  <a:pos x="116" y="291"/>
                </a:cxn>
                <a:cxn ang="0">
                  <a:pos x="123" y="265"/>
                </a:cxn>
                <a:cxn ang="0">
                  <a:pos x="130" y="244"/>
                </a:cxn>
                <a:cxn ang="0">
                  <a:pos x="141" y="265"/>
                </a:cxn>
                <a:cxn ang="0">
                  <a:pos x="149" y="286"/>
                </a:cxn>
                <a:cxn ang="0">
                  <a:pos x="152" y="333"/>
                </a:cxn>
                <a:cxn ang="0">
                  <a:pos x="159" y="366"/>
                </a:cxn>
                <a:cxn ang="0">
                  <a:pos x="163" y="434"/>
                </a:cxn>
                <a:cxn ang="0">
                  <a:pos x="170" y="476"/>
                </a:cxn>
                <a:cxn ang="0">
                  <a:pos x="174" y="547"/>
                </a:cxn>
                <a:cxn ang="0">
                  <a:pos x="181" y="590"/>
                </a:cxn>
                <a:cxn ang="0">
                  <a:pos x="185" y="653"/>
                </a:cxn>
                <a:cxn ang="0">
                  <a:pos x="192" y="686"/>
                </a:cxn>
                <a:cxn ang="0">
                  <a:pos x="196" y="729"/>
                </a:cxn>
                <a:cxn ang="0">
                  <a:pos x="207" y="754"/>
                </a:cxn>
                <a:cxn ang="0">
                  <a:pos x="218" y="750"/>
                </a:cxn>
                <a:cxn ang="0">
                  <a:pos x="221" y="720"/>
                </a:cxn>
                <a:cxn ang="0">
                  <a:pos x="229" y="695"/>
                </a:cxn>
                <a:cxn ang="0">
                  <a:pos x="232" y="640"/>
                </a:cxn>
                <a:cxn ang="0">
                  <a:pos x="239" y="602"/>
                </a:cxn>
                <a:cxn ang="0">
                  <a:pos x="243" y="531"/>
                </a:cxn>
                <a:cxn ang="0">
                  <a:pos x="250" y="489"/>
                </a:cxn>
              </a:cxnLst>
              <a:rect l="0" t="0" r="r" b="b"/>
              <a:pathLst>
                <a:path w="254" h="758">
                  <a:moveTo>
                    <a:pt x="0" y="0"/>
                  </a:moveTo>
                  <a:lnTo>
                    <a:pt x="3" y="4"/>
                  </a:lnTo>
                  <a:lnTo>
                    <a:pt x="3" y="63"/>
                  </a:lnTo>
                  <a:lnTo>
                    <a:pt x="7" y="67"/>
                  </a:lnTo>
                  <a:lnTo>
                    <a:pt x="7" y="122"/>
                  </a:lnTo>
                  <a:lnTo>
                    <a:pt x="10" y="126"/>
                  </a:lnTo>
                  <a:lnTo>
                    <a:pt x="10" y="185"/>
                  </a:lnTo>
                  <a:lnTo>
                    <a:pt x="14" y="190"/>
                  </a:lnTo>
                  <a:lnTo>
                    <a:pt x="14" y="244"/>
                  </a:lnTo>
                  <a:lnTo>
                    <a:pt x="18" y="249"/>
                  </a:lnTo>
                  <a:lnTo>
                    <a:pt x="18" y="303"/>
                  </a:lnTo>
                  <a:lnTo>
                    <a:pt x="21" y="307"/>
                  </a:lnTo>
                  <a:lnTo>
                    <a:pt x="21" y="362"/>
                  </a:lnTo>
                  <a:lnTo>
                    <a:pt x="25" y="366"/>
                  </a:lnTo>
                  <a:lnTo>
                    <a:pt x="25" y="417"/>
                  </a:lnTo>
                  <a:lnTo>
                    <a:pt x="29" y="421"/>
                  </a:lnTo>
                  <a:lnTo>
                    <a:pt x="29" y="467"/>
                  </a:lnTo>
                  <a:lnTo>
                    <a:pt x="32" y="472"/>
                  </a:lnTo>
                  <a:lnTo>
                    <a:pt x="32" y="514"/>
                  </a:lnTo>
                  <a:lnTo>
                    <a:pt x="36" y="518"/>
                  </a:lnTo>
                  <a:lnTo>
                    <a:pt x="36" y="556"/>
                  </a:lnTo>
                  <a:lnTo>
                    <a:pt x="40" y="560"/>
                  </a:lnTo>
                  <a:lnTo>
                    <a:pt x="40" y="594"/>
                  </a:lnTo>
                  <a:lnTo>
                    <a:pt x="43" y="598"/>
                  </a:lnTo>
                  <a:lnTo>
                    <a:pt x="43" y="627"/>
                  </a:lnTo>
                  <a:lnTo>
                    <a:pt x="47" y="632"/>
                  </a:lnTo>
                  <a:lnTo>
                    <a:pt x="47" y="653"/>
                  </a:lnTo>
                  <a:lnTo>
                    <a:pt x="50" y="657"/>
                  </a:lnTo>
                  <a:lnTo>
                    <a:pt x="50" y="670"/>
                  </a:lnTo>
                  <a:lnTo>
                    <a:pt x="54" y="674"/>
                  </a:lnTo>
                  <a:lnTo>
                    <a:pt x="54" y="682"/>
                  </a:lnTo>
                  <a:lnTo>
                    <a:pt x="61" y="691"/>
                  </a:lnTo>
                  <a:lnTo>
                    <a:pt x="58" y="691"/>
                  </a:lnTo>
                  <a:lnTo>
                    <a:pt x="61" y="691"/>
                  </a:lnTo>
                  <a:lnTo>
                    <a:pt x="65" y="686"/>
                  </a:lnTo>
                  <a:lnTo>
                    <a:pt x="69" y="682"/>
                  </a:lnTo>
                  <a:lnTo>
                    <a:pt x="69" y="674"/>
                  </a:lnTo>
                  <a:lnTo>
                    <a:pt x="72" y="670"/>
                  </a:lnTo>
                  <a:lnTo>
                    <a:pt x="72" y="657"/>
                  </a:lnTo>
                  <a:lnTo>
                    <a:pt x="76" y="653"/>
                  </a:lnTo>
                  <a:lnTo>
                    <a:pt x="76" y="636"/>
                  </a:lnTo>
                  <a:lnTo>
                    <a:pt x="80" y="632"/>
                  </a:lnTo>
                  <a:lnTo>
                    <a:pt x="80" y="606"/>
                  </a:lnTo>
                  <a:lnTo>
                    <a:pt x="83" y="602"/>
                  </a:lnTo>
                  <a:lnTo>
                    <a:pt x="83" y="577"/>
                  </a:lnTo>
                  <a:lnTo>
                    <a:pt x="87" y="573"/>
                  </a:lnTo>
                  <a:lnTo>
                    <a:pt x="87" y="547"/>
                  </a:lnTo>
                  <a:lnTo>
                    <a:pt x="90" y="543"/>
                  </a:lnTo>
                  <a:lnTo>
                    <a:pt x="90" y="514"/>
                  </a:lnTo>
                  <a:lnTo>
                    <a:pt x="94" y="510"/>
                  </a:lnTo>
                  <a:lnTo>
                    <a:pt x="94" y="476"/>
                  </a:lnTo>
                  <a:lnTo>
                    <a:pt x="98" y="472"/>
                  </a:lnTo>
                  <a:lnTo>
                    <a:pt x="98" y="442"/>
                  </a:lnTo>
                  <a:lnTo>
                    <a:pt x="101" y="438"/>
                  </a:lnTo>
                  <a:lnTo>
                    <a:pt x="101" y="404"/>
                  </a:lnTo>
                  <a:lnTo>
                    <a:pt x="105" y="400"/>
                  </a:lnTo>
                  <a:lnTo>
                    <a:pt x="105" y="375"/>
                  </a:lnTo>
                  <a:lnTo>
                    <a:pt x="109" y="371"/>
                  </a:lnTo>
                  <a:lnTo>
                    <a:pt x="109" y="341"/>
                  </a:lnTo>
                  <a:lnTo>
                    <a:pt x="112" y="337"/>
                  </a:lnTo>
                  <a:lnTo>
                    <a:pt x="112" y="316"/>
                  </a:lnTo>
                  <a:lnTo>
                    <a:pt x="116" y="312"/>
                  </a:lnTo>
                  <a:lnTo>
                    <a:pt x="116" y="291"/>
                  </a:lnTo>
                  <a:lnTo>
                    <a:pt x="119" y="286"/>
                  </a:lnTo>
                  <a:lnTo>
                    <a:pt x="119" y="270"/>
                  </a:lnTo>
                  <a:lnTo>
                    <a:pt x="123" y="265"/>
                  </a:lnTo>
                  <a:lnTo>
                    <a:pt x="123" y="257"/>
                  </a:lnTo>
                  <a:lnTo>
                    <a:pt x="130" y="249"/>
                  </a:lnTo>
                  <a:lnTo>
                    <a:pt x="130" y="244"/>
                  </a:lnTo>
                  <a:lnTo>
                    <a:pt x="134" y="244"/>
                  </a:lnTo>
                  <a:lnTo>
                    <a:pt x="141" y="253"/>
                  </a:lnTo>
                  <a:lnTo>
                    <a:pt x="141" y="265"/>
                  </a:lnTo>
                  <a:lnTo>
                    <a:pt x="145" y="270"/>
                  </a:lnTo>
                  <a:lnTo>
                    <a:pt x="145" y="282"/>
                  </a:lnTo>
                  <a:lnTo>
                    <a:pt x="149" y="286"/>
                  </a:lnTo>
                  <a:lnTo>
                    <a:pt x="149" y="307"/>
                  </a:lnTo>
                  <a:lnTo>
                    <a:pt x="152" y="312"/>
                  </a:lnTo>
                  <a:lnTo>
                    <a:pt x="152" y="333"/>
                  </a:lnTo>
                  <a:lnTo>
                    <a:pt x="156" y="337"/>
                  </a:lnTo>
                  <a:lnTo>
                    <a:pt x="156" y="362"/>
                  </a:lnTo>
                  <a:lnTo>
                    <a:pt x="159" y="366"/>
                  </a:lnTo>
                  <a:lnTo>
                    <a:pt x="159" y="396"/>
                  </a:lnTo>
                  <a:lnTo>
                    <a:pt x="163" y="400"/>
                  </a:lnTo>
                  <a:lnTo>
                    <a:pt x="163" y="434"/>
                  </a:lnTo>
                  <a:lnTo>
                    <a:pt x="167" y="438"/>
                  </a:lnTo>
                  <a:lnTo>
                    <a:pt x="167" y="472"/>
                  </a:lnTo>
                  <a:lnTo>
                    <a:pt x="170" y="476"/>
                  </a:lnTo>
                  <a:lnTo>
                    <a:pt x="170" y="510"/>
                  </a:lnTo>
                  <a:lnTo>
                    <a:pt x="174" y="514"/>
                  </a:lnTo>
                  <a:lnTo>
                    <a:pt x="174" y="547"/>
                  </a:lnTo>
                  <a:lnTo>
                    <a:pt x="178" y="552"/>
                  </a:lnTo>
                  <a:lnTo>
                    <a:pt x="178" y="585"/>
                  </a:lnTo>
                  <a:lnTo>
                    <a:pt x="181" y="590"/>
                  </a:lnTo>
                  <a:lnTo>
                    <a:pt x="181" y="619"/>
                  </a:lnTo>
                  <a:lnTo>
                    <a:pt x="185" y="623"/>
                  </a:lnTo>
                  <a:lnTo>
                    <a:pt x="185" y="653"/>
                  </a:lnTo>
                  <a:lnTo>
                    <a:pt x="189" y="657"/>
                  </a:lnTo>
                  <a:lnTo>
                    <a:pt x="189" y="682"/>
                  </a:lnTo>
                  <a:lnTo>
                    <a:pt x="192" y="686"/>
                  </a:lnTo>
                  <a:lnTo>
                    <a:pt x="192" y="707"/>
                  </a:lnTo>
                  <a:lnTo>
                    <a:pt x="196" y="712"/>
                  </a:lnTo>
                  <a:lnTo>
                    <a:pt x="196" y="729"/>
                  </a:lnTo>
                  <a:lnTo>
                    <a:pt x="199" y="733"/>
                  </a:lnTo>
                  <a:lnTo>
                    <a:pt x="199" y="745"/>
                  </a:lnTo>
                  <a:lnTo>
                    <a:pt x="207" y="754"/>
                  </a:lnTo>
                  <a:lnTo>
                    <a:pt x="207" y="758"/>
                  </a:lnTo>
                  <a:lnTo>
                    <a:pt x="210" y="758"/>
                  </a:lnTo>
                  <a:lnTo>
                    <a:pt x="218" y="750"/>
                  </a:lnTo>
                  <a:lnTo>
                    <a:pt x="218" y="737"/>
                  </a:lnTo>
                  <a:lnTo>
                    <a:pt x="221" y="733"/>
                  </a:lnTo>
                  <a:lnTo>
                    <a:pt x="221" y="720"/>
                  </a:lnTo>
                  <a:lnTo>
                    <a:pt x="225" y="716"/>
                  </a:lnTo>
                  <a:lnTo>
                    <a:pt x="225" y="699"/>
                  </a:lnTo>
                  <a:lnTo>
                    <a:pt x="229" y="695"/>
                  </a:lnTo>
                  <a:lnTo>
                    <a:pt x="229" y="670"/>
                  </a:lnTo>
                  <a:lnTo>
                    <a:pt x="232" y="665"/>
                  </a:lnTo>
                  <a:lnTo>
                    <a:pt x="232" y="640"/>
                  </a:lnTo>
                  <a:lnTo>
                    <a:pt x="236" y="636"/>
                  </a:lnTo>
                  <a:lnTo>
                    <a:pt x="236" y="606"/>
                  </a:lnTo>
                  <a:lnTo>
                    <a:pt x="239" y="602"/>
                  </a:lnTo>
                  <a:lnTo>
                    <a:pt x="239" y="569"/>
                  </a:lnTo>
                  <a:lnTo>
                    <a:pt x="243" y="564"/>
                  </a:lnTo>
                  <a:lnTo>
                    <a:pt x="243" y="531"/>
                  </a:lnTo>
                  <a:lnTo>
                    <a:pt x="247" y="526"/>
                  </a:lnTo>
                  <a:lnTo>
                    <a:pt x="247" y="493"/>
                  </a:lnTo>
                  <a:lnTo>
                    <a:pt x="250" y="489"/>
                  </a:lnTo>
                  <a:lnTo>
                    <a:pt x="250" y="455"/>
                  </a:lnTo>
                  <a:lnTo>
                    <a:pt x="254" y="451"/>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Freeform 101"/>
            <p:cNvSpPr>
              <a:spLocks/>
            </p:cNvSpPr>
            <p:nvPr/>
          </p:nvSpPr>
          <p:spPr bwMode="auto">
            <a:xfrm>
              <a:off x="6845301" y="3387726"/>
              <a:ext cx="387350" cy="1911350"/>
            </a:xfrm>
            <a:custGeom>
              <a:avLst/>
              <a:gdLst/>
              <a:ahLst/>
              <a:cxnLst>
                <a:cxn ang="0">
                  <a:pos x="4" y="615"/>
                </a:cxn>
                <a:cxn ang="0">
                  <a:pos x="7" y="552"/>
                </a:cxn>
                <a:cxn ang="0">
                  <a:pos x="15" y="518"/>
                </a:cxn>
                <a:cxn ang="0">
                  <a:pos x="18" y="480"/>
                </a:cxn>
                <a:cxn ang="0">
                  <a:pos x="29" y="455"/>
                </a:cxn>
                <a:cxn ang="0">
                  <a:pos x="40" y="459"/>
                </a:cxn>
                <a:cxn ang="0">
                  <a:pos x="44" y="493"/>
                </a:cxn>
                <a:cxn ang="0">
                  <a:pos x="51" y="518"/>
                </a:cxn>
                <a:cxn ang="0">
                  <a:pos x="55" y="573"/>
                </a:cxn>
                <a:cxn ang="0">
                  <a:pos x="62" y="611"/>
                </a:cxn>
                <a:cxn ang="0">
                  <a:pos x="65" y="678"/>
                </a:cxn>
                <a:cxn ang="0">
                  <a:pos x="73" y="720"/>
                </a:cxn>
                <a:cxn ang="0">
                  <a:pos x="76" y="792"/>
                </a:cxn>
                <a:cxn ang="0">
                  <a:pos x="84" y="830"/>
                </a:cxn>
                <a:cxn ang="0">
                  <a:pos x="87" y="889"/>
                </a:cxn>
                <a:cxn ang="0">
                  <a:pos x="95" y="943"/>
                </a:cxn>
                <a:cxn ang="0">
                  <a:pos x="98" y="1086"/>
                </a:cxn>
                <a:cxn ang="0">
                  <a:pos x="105" y="1137"/>
                </a:cxn>
                <a:cxn ang="0">
                  <a:pos x="109" y="1179"/>
                </a:cxn>
                <a:cxn ang="0">
                  <a:pos x="116" y="1158"/>
                </a:cxn>
                <a:cxn ang="0">
                  <a:pos x="124" y="1120"/>
                </a:cxn>
                <a:cxn ang="0">
                  <a:pos x="127" y="1011"/>
                </a:cxn>
                <a:cxn ang="0">
                  <a:pos x="135" y="935"/>
                </a:cxn>
                <a:cxn ang="0">
                  <a:pos x="138" y="771"/>
                </a:cxn>
                <a:cxn ang="0">
                  <a:pos x="145" y="674"/>
                </a:cxn>
                <a:cxn ang="0">
                  <a:pos x="149" y="493"/>
                </a:cxn>
                <a:cxn ang="0">
                  <a:pos x="156" y="396"/>
                </a:cxn>
                <a:cxn ang="0">
                  <a:pos x="160" y="236"/>
                </a:cxn>
                <a:cxn ang="0">
                  <a:pos x="167" y="160"/>
                </a:cxn>
                <a:cxn ang="0">
                  <a:pos x="171" y="59"/>
                </a:cxn>
                <a:cxn ang="0">
                  <a:pos x="178" y="21"/>
                </a:cxn>
                <a:cxn ang="0">
                  <a:pos x="185" y="4"/>
                </a:cxn>
                <a:cxn ang="0">
                  <a:pos x="189" y="38"/>
                </a:cxn>
                <a:cxn ang="0">
                  <a:pos x="196" y="80"/>
                </a:cxn>
                <a:cxn ang="0">
                  <a:pos x="200" y="194"/>
                </a:cxn>
                <a:cxn ang="0">
                  <a:pos x="207" y="274"/>
                </a:cxn>
                <a:cxn ang="0">
                  <a:pos x="211" y="447"/>
                </a:cxn>
                <a:cxn ang="0">
                  <a:pos x="218" y="552"/>
                </a:cxn>
                <a:cxn ang="0">
                  <a:pos x="222" y="750"/>
                </a:cxn>
                <a:cxn ang="0">
                  <a:pos x="229" y="855"/>
                </a:cxn>
                <a:cxn ang="0">
                  <a:pos x="233" y="1040"/>
                </a:cxn>
                <a:cxn ang="0">
                  <a:pos x="240" y="1129"/>
                </a:cxn>
              </a:cxnLst>
              <a:rect l="0" t="0" r="r" b="b"/>
              <a:pathLst>
                <a:path w="244" h="1204">
                  <a:moveTo>
                    <a:pt x="0" y="649"/>
                  </a:moveTo>
                  <a:lnTo>
                    <a:pt x="0" y="619"/>
                  </a:lnTo>
                  <a:lnTo>
                    <a:pt x="4" y="615"/>
                  </a:lnTo>
                  <a:lnTo>
                    <a:pt x="4" y="585"/>
                  </a:lnTo>
                  <a:lnTo>
                    <a:pt x="7" y="581"/>
                  </a:lnTo>
                  <a:lnTo>
                    <a:pt x="7" y="552"/>
                  </a:lnTo>
                  <a:lnTo>
                    <a:pt x="11" y="548"/>
                  </a:lnTo>
                  <a:lnTo>
                    <a:pt x="11" y="522"/>
                  </a:lnTo>
                  <a:lnTo>
                    <a:pt x="15" y="518"/>
                  </a:lnTo>
                  <a:lnTo>
                    <a:pt x="15" y="497"/>
                  </a:lnTo>
                  <a:lnTo>
                    <a:pt x="18" y="493"/>
                  </a:lnTo>
                  <a:lnTo>
                    <a:pt x="18" y="480"/>
                  </a:lnTo>
                  <a:lnTo>
                    <a:pt x="22" y="476"/>
                  </a:lnTo>
                  <a:lnTo>
                    <a:pt x="22" y="463"/>
                  </a:lnTo>
                  <a:lnTo>
                    <a:pt x="29" y="455"/>
                  </a:lnTo>
                  <a:lnTo>
                    <a:pt x="29" y="451"/>
                  </a:lnTo>
                  <a:lnTo>
                    <a:pt x="33" y="451"/>
                  </a:lnTo>
                  <a:lnTo>
                    <a:pt x="40" y="459"/>
                  </a:lnTo>
                  <a:lnTo>
                    <a:pt x="40" y="472"/>
                  </a:lnTo>
                  <a:lnTo>
                    <a:pt x="44" y="476"/>
                  </a:lnTo>
                  <a:lnTo>
                    <a:pt x="44" y="493"/>
                  </a:lnTo>
                  <a:lnTo>
                    <a:pt x="47" y="497"/>
                  </a:lnTo>
                  <a:lnTo>
                    <a:pt x="47" y="514"/>
                  </a:lnTo>
                  <a:lnTo>
                    <a:pt x="51" y="518"/>
                  </a:lnTo>
                  <a:lnTo>
                    <a:pt x="51" y="539"/>
                  </a:lnTo>
                  <a:lnTo>
                    <a:pt x="55" y="543"/>
                  </a:lnTo>
                  <a:lnTo>
                    <a:pt x="55" y="573"/>
                  </a:lnTo>
                  <a:lnTo>
                    <a:pt x="58" y="577"/>
                  </a:lnTo>
                  <a:lnTo>
                    <a:pt x="58" y="607"/>
                  </a:lnTo>
                  <a:lnTo>
                    <a:pt x="62" y="611"/>
                  </a:lnTo>
                  <a:lnTo>
                    <a:pt x="62" y="640"/>
                  </a:lnTo>
                  <a:lnTo>
                    <a:pt x="65" y="644"/>
                  </a:lnTo>
                  <a:lnTo>
                    <a:pt x="65" y="678"/>
                  </a:lnTo>
                  <a:lnTo>
                    <a:pt x="69" y="682"/>
                  </a:lnTo>
                  <a:lnTo>
                    <a:pt x="69" y="716"/>
                  </a:lnTo>
                  <a:lnTo>
                    <a:pt x="73" y="720"/>
                  </a:lnTo>
                  <a:lnTo>
                    <a:pt x="73" y="754"/>
                  </a:lnTo>
                  <a:lnTo>
                    <a:pt x="76" y="758"/>
                  </a:lnTo>
                  <a:lnTo>
                    <a:pt x="76" y="792"/>
                  </a:lnTo>
                  <a:lnTo>
                    <a:pt x="80" y="796"/>
                  </a:lnTo>
                  <a:lnTo>
                    <a:pt x="80" y="825"/>
                  </a:lnTo>
                  <a:lnTo>
                    <a:pt x="84" y="830"/>
                  </a:lnTo>
                  <a:lnTo>
                    <a:pt x="84" y="859"/>
                  </a:lnTo>
                  <a:lnTo>
                    <a:pt x="87" y="863"/>
                  </a:lnTo>
                  <a:lnTo>
                    <a:pt x="87" y="889"/>
                  </a:lnTo>
                  <a:lnTo>
                    <a:pt x="91" y="893"/>
                  </a:lnTo>
                  <a:lnTo>
                    <a:pt x="91" y="939"/>
                  </a:lnTo>
                  <a:lnTo>
                    <a:pt x="95" y="943"/>
                  </a:lnTo>
                  <a:lnTo>
                    <a:pt x="95" y="1019"/>
                  </a:lnTo>
                  <a:lnTo>
                    <a:pt x="98" y="1023"/>
                  </a:lnTo>
                  <a:lnTo>
                    <a:pt x="98" y="1086"/>
                  </a:lnTo>
                  <a:lnTo>
                    <a:pt x="102" y="1091"/>
                  </a:lnTo>
                  <a:lnTo>
                    <a:pt x="102" y="1133"/>
                  </a:lnTo>
                  <a:lnTo>
                    <a:pt x="105" y="1137"/>
                  </a:lnTo>
                  <a:lnTo>
                    <a:pt x="105" y="1166"/>
                  </a:lnTo>
                  <a:lnTo>
                    <a:pt x="109" y="1171"/>
                  </a:lnTo>
                  <a:lnTo>
                    <a:pt x="109" y="1179"/>
                  </a:lnTo>
                  <a:lnTo>
                    <a:pt x="113" y="1175"/>
                  </a:lnTo>
                  <a:lnTo>
                    <a:pt x="116" y="1171"/>
                  </a:lnTo>
                  <a:lnTo>
                    <a:pt x="116" y="1158"/>
                  </a:lnTo>
                  <a:lnTo>
                    <a:pt x="120" y="1154"/>
                  </a:lnTo>
                  <a:lnTo>
                    <a:pt x="120" y="1124"/>
                  </a:lnTo>
                  <a:lnTo>
                    <a:pt x="124" y="1120"/>
                  </a:lnTo>
                  <a:lnTo>
                    <a:pt x="124" y="1074"/>
                  </a:lnTo>
                  <a:lnTo>
                    <a:pt x="127" y="1070"/>
                  </a:lnTo>
                  <a:lnTo>
                    <a:pt x="127" y="1011"/>
                  </a:lnTo>
                  <a:lnTo>
                    <a:pt x="131" y="1006"/>
                  </a:lnTo>
                  <a:lnTo>
                    <a:pt x="131" y="939"/>
                  </a:lnTo>
                  <a:lnTo>
                    <a:pt x="135" y="935"/>
                  </a:lnTo>
                  <a:lnTo>
                    <a:pt x="135" y="859"/>
                  </a:lnTo>
                  <a:lnTo>
                    <a:pt x="138" y="855"/>
                  </a:lnTo>
                  <a:lnTo>
                    <a:pt x="138" y="771"/>
                  </a:lnTo>
                  <a:lnTo>
                    <a:pt x="142" y="767"/>
                  </a:lnTo>
                  <a:lnTo>
                    <a:pt x="142" y="678"/>
                  </a:lnTo>
                  <a:lnTo>
                    <a:pt x="145" y="674"/>
                  </a:lnTo>
                  <a:lnTo>
                    <a:pt x="145" y="585"/>
                  </a:lnTo>
                  <a:lnTo>
                    <a:pt x="149" y="581"/>
                  </a:lnTo>
                  <a:lnTo>
                    <a:pt x="149" y="493"/>
                  </a:lnTo>
                  <a:lnTo>
                    <a:pt x="153" y="489"/>
                  </a:lnTo>
                  <a:lnTo>
                    <a:pt x="153" y="400"/>
                  </a:lnTo>
                  <a:lnTo>
                    <a:pt x="156" y="396"/>
                  </a:lnTo>
                  <a:lnTo>
                    <a:pt x="156" y="316"/>
                  </a:lnTo>
                  <a:lnTo>
                    <a:pt x="160" y="312"/>
                  </a:lnTo>
                  <a:lnTo>
                    <a:pt x="160" y="236"/>
                  </a:lnTo>
                  <a:lnTo>
                    <a:pt x="164" y="232"/>
                  </a:lnTo>
                  <a:lnTo>
                    <a:pt x="164" y="164"/>
                  </a:lnTo>
                  <a:lnTo>
                    <a:pt x="167" y="160"/>
                  </a:lnTo>
                  <a:lnTo>
                    <a:pt x="167" y="105"/>
                  </a:lnTo>
                  <a:lnTo>
                    <a:pt x="171" y="101"/>
                  </a:lnTo>
                  <a:lnTo>
                    <a:pt x="171" y="59"/>
                  </a:lnTo>
                  <a:lnTo>
                    <a:pt x="174" y="55"/>
                  </a:lnTo>
                  <a:lnTo>
                    <a:pt x="174" y="25"/>
                  </a:lnTo>
                  <a:lnTo>
                    <a:pt x="178" y="21"/>
                  </a:lnTo>
                  <a:lnTo>
                    <a:pt x="178" y="4"/>
                  </a:lnTo>
                  <a:lnTo>
                    <a:pt x="182" y="0"/>
                  </a:lnTo>
                  <a:lnTo>
                    <a:pt x="185" y="4"/>
                  </a:lnTo>
                  <a:lnTo>
                    <a:pt x="185" y="13"/>
                  </a:lnTo>
                  <a:lnTo>
                    <a:pt x="189" y="17"/>
                  </a:lnTo>
                  <a:lnTo>
                    <a:pt x="189" y="38"/>
                  </a:lnTo>
                  <a:lnTo>
                    <a:pt x="193" y="42"/>
                  </a:lnTo>
                  <a:lnTo>
                    <a:pt x="193" y="76"/>
                  </a:lnTo>
                  <a:lnTo>
                    <a:pt x="196" y="80"/>
                  </a:lnTo>
                  <a:lnTo>
                    <a:pt x="196" y="127"/>
                  </a:lnTo>
                  <a:lnTo>
                    <a:pt x="200" y="131"/>
                  </a:lnTo>
                  <a:lnTo>
                    <a:pt x="200" y="194"/>
                  </a:lnTo>
                  <a:lnTo>
                    <a:pt x="204" y="198"/>
                  </a:lnTo>
                  <a:lnTo>
                    <a:pt x="204" y="270"/>
                  </a:lnTo>
                  <a:lnTo>
                    <a:pt x="207" y="274"/>
                  </a:lnTo>
                  <a:lnTo>
                    <a:pt x="207" y="354"/>
                  </a:lnTo>
                  <a:lnTo>
                    <a:pt x="211" y="358"/>
                  </a:lnTo>
                  <a:lnTo>
                    <a:pt x="211" y="447"/>
                  </a:lnTo>
                  <a:lnTo>
                    <a:pt x="214" y="451"/>
                  </a:lnTo>
                  <a:lnTo>
                    <a:pt x="214" y="548"/>
                  </a:lnTo>
                  <a:lnTo>
                    <a:pt x="218" y="552"/>
                  </a:lnTo>
                  <a:lnTo>
                    <a:pt x="218" y="649"/>
                  </a:lnTo>
                  <a:lnTo>
                    <a:pt x="222" y="653"/>
                  </a:lnTo>
                  <a:lnTo>
                    <a:pt x="222" y="750"/>
                  </a:lnTo>
                  <a:lnTo>
                    <a:pt x="225" y="754"/>
                  </a:lnTo>
                  <a:lnTo>
                    <a:pt x="225" y="851"/>
                  </a:lnTo>
                  <a:lnTo>
                    <a:pt x="229" y="855"/>
                  </a:lnTo>
                  <a:lnTo>
                    <a:pt x="229" y="948"/>
                  </a:lnTo>
                  <a:lnTo>
                    <a:pt x="233" y="952"/>
                  </a:lnTo>
                  <a:lnTo>
                    <a:pt x="233" y="1040"/>
                  </a:lnTo>
                  <a:lnTo>
                    <a:pt x="236" y="1044"/>
                  </a:lnTo>
                  <a:lnTo>
                    <a:pt x="236" y="1124"/>
                  </a:lnTo>
                  <a:lnTo>
                    <a:pt x="240" y="1129"/>
                  </a:lnTo>
                  <a:lnTo>
                    <a:pt x="240" y="1200"/>
                  </a:lnTo>
                  <a:lnTo>
                    <a:pt x="244" y="1204"/>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Freeform 102"/>
            <p:cNvSpPr>
              <a:spLocks/>
            </p:cNvSpPr>
            <p:nvPr/>
          </p:nvSpPr>
          <p:spPr bwMode="auto">
            <a:xfrm>
              <a:off x="7232651" y="3427413"/>
              <a:ext cx="339725" cy="2152650"/>
            </a:xfrm>
            <a:custGeom>
              <a:avLst/>
              <a:gdLst/>
              <a:ahLst/>
              <a:cxnLst>
                <a:cxn ang="0">
                  <a:pos x="0" y="1238"/>
                </a:cxn>
                <a:cxn ang="0">
                  <a:pos x="3" y="1285"/>
                </a:cxn>
                <a:cxn ang="0">
                  <a:pos x="7" y="1323"/>
                </a:cxn>
                <a:cxn ang="0">
                  <a:pos x="10" y="1344"/>
                </a:cxn>
                <a:cxn ang="0">
                  <a:pos x="14" y="1352"/>
                </a:cxn>
                <a:cxn ang="0">
                  <a:pos x="21" y="1339"/>
                </a:cxn>
                <a:cxn ang="0">
                  <a:pos x="25" y="1314"/>
                </a:cxn>
                <a:cxn ang="0">
                  <a:pos x="29" y="1276"/>
                </a:cxn>
                <a:cxn ang="0">
                  <a:pos x="32" y="1226"/>
                </a:cxn>
                <a:cxn ang="0">
                  <a:pos x="36" y="1163"/>
                </a:cxn>
                <a:cxn ang="0">
                  <a:pos x="40" y="1087"/>
                </a:cxn>
                <a:cxn ang="0">
                  <a:pos x="43" y="1003"/>
                </a:cxn>
                <a:cxn ang="0">
                  <a:pos x="47" y="910"/>
                </a:cxn>
                <a:cxn ang="0">
                  <a:pos x="50" y="813"/>
                </a:cxn>
                <a:cxn ang="0">
                  <a:pos x="54" y="712"/>
                </a:cxn>
                <a:cxn ang="0">
                  <a:pos x="58" y="611"/>
                </a:cxn>
                <a:cxn ang="0">
                  <a:pos x="61" y="510"/>
                </a:cxn>
                <a:cxn ang="0">
                  <a:pos x="65" y="413"/>
                </a:cxn>
                <a:cxn ang="0">
                  <a:pos x="69" y="325"/>
                </a:cxn>
                <a:cxn ang="0">
                  <a:pos x="72" y="240"/>
                </a:cxn>
                <a:cxn ang="0">
                  <a:pos x="76" y="169"/>
                </a:cxn>
                <a:cxn ang="0">
                  <a:pos x="80" y="106"/>
                </a:cxn>
                <a:cxn ang="0">
                  <a:pos x="83" y="59"/>
                </a:cxn>
                <a:cxn ang="0">
                  <a:pos x="87" y="22"/>
                </a:cxn>
                <a:cxn ang="0">
                  <a:pos x="94" y="0"/>
                </a:cxn>
                <a:cxn ang="0">
                  <a:pos x="94" y="13"/>
                </a:cxn>
                <a:cxn ang="0">
                  <a:pos x="98" y="38"/>
                </a:cxn>
                <a:cxn ang="0">
                  <a:pos x="101" y="76"/>
                </a:cxn>
                <a:cxn ang="0">
                  <a:pos x="105" y="131"/>
                </a:cxn>
                <a:cxn ang="0">
                  <a:pos x="109" y="198"/>
                </a:cxn>
                <a:cxn ang="0">
                  <a:pos x="112" y="274"/>
                </a:cxn>
                <a:cxn ang="0">
                  <a:pos x="116" y="358"/>
                </a:cxn>
                <a:cxn ang="0">
                  <a:pos x="120" y="451"/>
                </a:cxn>
                <a:cxn ang="0">
                  <a:pos x="123" y="548"/>
                </a:cxn>
                <a:cxn ang="0">
                  <a:pos x="127" y="649"/>
                </a:cxn>
                <a:cxn ang="0">
                  <a:pos x="130" y="750"/>
                </a:cxn>
                <a:cxn ang="0">
                  <a:pos x="134" y="851"/>
                </a:cxn>
                <a:cxn ang="0">
                  <a:pos x="138" y="948"/>
                </a:cxn>
                <a:cxn ang="0">
                  <a:pos x="141" y="1036"/>
                </a:cxn>
                <a:cxn ang="0">
                  <a:pos x="145" y="1120"/>
                </a:cxn>
                <a:cxn ang="0">
                  <a:pos x="149" y="1192"/>
                </a:cxn>
                <a:cxn ang="0">
                  <a:pos x="152" y="1251"/>
                </a:cxn>
                <a:cxn ang="0">
                  <a:pos x="156" y="1297"/>
                </a:cxn>
                <a:cxn ang="0">
                  <a:pos x="160" y="1331"/>
                </a:cxn>
                <a:cxn ang="0">
                  <a:pos x="163" y="1352"/>
                </a:cxn>
                <a:cxn ang="0">
                  <a:pos x="170" y="1352"/>
                </a:cxn>
                <a:cxn ang="0">
                  <a:pos x="174" y="1339"/>
                </a:cxn>
                <a:cxn ang="0">
                  <a:pos x="178" y="1310"/>
                </a:cxn>
                <a:cxn ang="0">
                  <a:pos x="181" y="1272"/>
                </a:cxn>
                <a:cxn ang="0">
                  <a:pos x="185" y="1217"/>
                </a:cxn>
                <a:cxn ang="0">
                  <a:pos x="189" y="1150"/>
                </a:cxn>
                <a:cxn ang="0">
                  <a:pos x="192" y="1074"/>
                </a:cxn>
                <a:cxn ang="0">
                  <a:pos x="196" y="986"/>
                </a:cxn>
                <a:cxn ang="0">
                  <a:pos x="200" y="893"/>
                </a:cxn>
                <a:cxn ang="0">
                  <a:pos x="203" y="796"/>
                </a:cxn>
                <a:cxn ang="0">
                  <a:pos x="207" y="695"/>
                </a:cxn>
                <a:cxn ang="0">
                  <a:pos x="210" y="594"/>
                </a:cxn>
                <a:cxn ang="0">
                  <a:pos x="214" y="497"/>
                </a:cxn>
              </a:cxnLst>
              <a:rect l="0" t="0" r="r" b="b"/>
              <a:pathLst>
                <a:path w="214" h="1356">
                  <a:moveTo>
                    <a:pt x="0" y="1179"/>
                  </a:moveTo>
                  <a:lnTo>
                    <a:pt x="0" y="1238"/>
                  </a:lnTo>
                  <a:lnTo>
                    <a:pt x="3" y="1243"/>
                  </a:lnTo>
                  <a:lnTo>
                    <a:pt x="3" y="1285"/>
                  </a:lnTo>
                  <a:lnTo>
                    <a:pt x="7" y="1289"/>
                  </a:lnTo>
                  <a:lnTo>
                    <a:pt x="7" y="1323"/>
                  </a:lnTo>
                  <a:lnTo>
                    <a:pt x="10" y="1327"/>
                  </a:lnTo>
                  <a:lnTo>
                    <a:pt x="10" y="1344"/>
                  </a:lnTo>
                  <a:lnTo>
                    <a:pt x="18" y="1352"/>
                  </a:lnTo>
                  <a:lnTo>
                    <a:pt x="14" y="1352"/>
                  </a:lnTo>
                  <a:lnTo>
                    <a:pt x="18" y="1344"/>
                  </a:lnTo>
                  <a:lnTo>
                    <a:pt x="21" y="1339"/>
                  </a:lnTo>
                  <a:lnTo>
                    <a:pt x="21" y="1318"/>
                  </a:lnTo>
                  <a:lnTo>
                    <a:pt x="25" y="1314"/>
                  </a:lnTo>
                  <a:lnTo>
                    <a:pt x="25" y="1280"/>
                  </a:lnTo>
                  <a:lnTo>
                    <a:pt x="29" y="1276"/>
                  </a:lnTo>
                  <a:lnTo>
                    <a:pt x="29" y="1230"/>
                  </a:lnTo>
                  <a:lnTo>
                    <a:pt x="32" y="1226"/>
                  </a:lnTo>
                  <a:lnTo>
                    <a:pt x="32" y="1167"/>
                  </a:lnTo>
                  <a:lnTo>
                    <a:pt x="36" y="1163"/>
                  </a:lnTo>
                  <a:lnTo>
                    <a:pt x="36" y="1091"/>
                  </a:lnTo>
                  <a:lnTo>
                    <a:pt x="40" y="1087"/>
                  </a:lnTo>
                  <a:lnTo>
                    <a:pt x="40" y="1007"/>
                  </a:lnTo>
                  <a:lnTo>
                    <a:pt x="43" y="1003"/>
                  </a:lnTo>
                  <a:lnTo>
                    <a:pt x="43" y="914"/>
                  </a:lnTo>
                  <a:lnTo>
                    <a:pt x="47" y="910"/>
                  </a:lnTo>
                  <a:lnTo>
                    <a:pt x="47" y="817"/>
                  </a:lnTo>
                  <a:lnTo>
                    <a:pt x="50" y="813"/>
                  </a:lnTo>
                  <a:lnTo>
                    <a:pt x="50" y="716"/>
                  </a:lnTo>
                  <a:lnTo>
                    <a:pt x="54" y="712"/>
                  </a:lnTo>
                  <a:lnTo>
                    <a:pt x="54" y="615"/>
                  </a:lnTo>
                  <a:lnTo>
                    <a:pt x="58" y="611"/>
                  </a:lnTo>
                  <a:lnTo>
                    <a:pt x="58" y="514"/>
                  </a:lnTo>
                  <a:lnTo>
                    <a:pt x="61" y="510"/>
                  </a:lnTo>
                  <a:lnTo>
                    <a:pt x="61" y="417"/>
                  </a:lnTo>
                  <a:lnTo>
                    <a:pt x="65" y="413"/>
                  </a:lnTo>
                  <a:lnTo>
                    <a:pt x="65" y="329"/>
                  </a:lnTo>
                  <a:lnTo>
                    <a:pt x="69" y="325"/>
                  </a:lnTo>
                  <a:lnTo>
                    <a:pt x="69" y="245"/>
                  </a:lnTo>
                  <a:lnTo>
                    <a:pt x="72" y="240"/>
                  </a:lnTo>
                  <a:lnTo>
                    <a:pt x="72" y="173"/>
                  </a:lnTo>
                  <a:lnTo>
                    <a:pt x="76" y="169"/>
                  </a:lnTo>
                  <a:lnTo>
                    <a:pt x="76" y="110"/>
                  </a:lnTo>
                  <a:lnTo>
                    <a:pt x="80" y="106"/>
                  </a:lnTo>
                  <a:lnTo>
                    <a:pt x="80" y="64"/>
                  </a:lnTo>
                  <a:lnTo>
                    <a:pt x="83" y="59"/>
                  </a:lnTo>
                  <a:lnTo>
                    <a:pt x="83" y="26"/>
                  </a:lnTo>
                  <a:lnTo>
                    <a:pt x="87" y="22"/>
                  </a:lnTo>
                  <a:lnTo>
                    <a:pt x="87" y="9"/>
                  </a:lnTo>
                  <a:lnTo>
                    <a:pt x="94" y="0"/>
                  </a:lnTo>
                  <a:lnTo>
                    <a:pt x="90" y="0"/>
                  </a:lnTo>
                  <a:lnTo>
                    <a:pt x="94" y="13"/>
                  </a:lnTo>
                  <a:lnTo>
                    <a:pt x="98" y="17"/>
                  </a:lnTo>
                  <a:lnTo>
                    <a:pt x="98" y="38"/>
                  </a:lnTo>
                  <a:lnTo>
                    <a:pt x="101" y="43"/>
                  </a:lnTo>
                  <a:lnTo>
                    <a:pt x="101" y="76"/>
                  </a:lnTo>
                  <a:lnTo>
                    <a:pt x="105" y="80"/>
                  </a:lnTo>
                  <a:lnTo>
                    <a:pt x="105" y="131"/>
                  </a:lnTo>
                  <a:lnTo>
                    <a:pt x="109" y="135"/>
                  </a:lnTo>
                  <a:lnTo>
                    <a:pt x="109" y="198"/>
                  </a:lnTo>
                  <a:lnTo>
                    <a:pt x="112" y="203"/>
                  </a:lnTo>
                  <a:lnTo>
                    <a:pt x="112" y="274"/>
                  </a:lnTo>
                  <a:lnTo>
                    <a:pt x="116" y="278"/>
                  </a:lnTo>
                  <a:lnTo>
                    <a:pt x="116" y="358"/>
                  </a:lnTo>
                  <a:lnTo>
                    <a:pt x="120" y="363"/>
                  </a:lnTo>
                  <a:lnTo>
                    <a:pt x="120" y="451"/>
                  </a:lnTo>
                  <a:lnTo>
                    <a:pt x="123" y="455"/>
                  </a:lnTo>
                  <a:lnTo>
                    <a:pt x="123" y="548"/>
                  </a:lnTo>
                  <a:lnTo>
                    <a:pt x="127" y="552"/>
                  </a:lnTo>
                  <a:lnTo>
                    <a:pt x="127" y="649"/>
                  </a:lnTo>
                  <a:lnTo>
                    <a:pt x="130" y="653"/>
                  </a:lnTo>
                  <a:lnTo>
                    <a:pt x="130" y="750"/>
                  </a:lnTo>
                  <a:lnTo>
                    <a:pt x="134" y="754"/>
                  </a:lnTo>
                  <a:lnTo>
                    <a:pt x="134" y="851"/>
                  </a:lnTo>
                  <a:lnTo>
                    <a:pt x="138" y="855"/>
                  </a:lnTo>
                  <a:lnTo>
                    <a:pt x="138" y="948"/>
                  </a:lnTo>
                  <a:lnTo>
                    <a:pt x="141" y="952"/>
                  </a:lnTo>
                  <a:lnTo>
                    <a:pt x="141" y="1036"/>
                  </a:lnTo>
                  <a:lnTo>
                    <a:pt x="145" y="1040"/>
                  </a:lnTo>
                  <a:lnTo>
                    <a:pt x="145" y="1120"/>
                  </a:lnTo>
                  <a:lnTo>
                    <a:pt x="149" y="1125"/>
                  </a:lnTo>
                  <a:lnTo>
                    <a:pt x="149" y="1192"/>
                  </a:lnTo>
                  <a:lnTo>
                    <a:pt x="152" y="1196"/>
                  </a:lnTo>
                  <a:lnTo>
                    <a:pt x="152" y="1251"/>
                  </a:lnTo>
                  <a:lnTo>
                    <a:pt x="156" y="1255"/>
                  </a:lnTo>
                  <a:lnTo>
                    <a:pt x="156" y="1297"/>
                  </a:lnTo>
                  <a:lnTo>
                    <a:pt x="160" y="1301"/>
                  </a:lnTo>
                  <a:lnTo>
                    <a:pt x="160" y="1331"/>
                  </a:lnTo>
                  <a:lnTo>
                    <a:pt x="163" y="1335"/>
                  </a:lnTo>
                  <a:lnTo>
                    <a:pt x="163" y="1352"/>
                  </a:lnTo>
                  <a:lnTo>
                    <a:pt x="167" y="1356"/>
                  </a:lnTo>
                  <a:lnTo>
                    <a:pt x="170" y="1352"/>
                  </a:lnTo>
                  <a:lnTo>
                    <a:pt x="170" y="1344"/>
                  </a:lnTo>
                  <a:lnTo>
                    <a:pt x="174" y="1339"/>
                  </a:lnTo>
                  <a:lnTo>
                    <a:pt x="174" y="1314"/>
                  </a:lnTo>
                  <a:lnTo>
                    <a:pt x="178" y="1310"/>
                  </a:lnTo>
                  <a:lnTo>
                    <a:pt x="178" y="1276"/>
                  </a:lnTo>
                  <a:lnTo>
                    <a:pt x="181" y="1272"/>
                  </a:lnTo>
                  <a:lnTo>
                    <a:pt x="181" y="1221"/>
                  </a:lnTo>
                  <a:lnTo>
                    <a:pt x="185" y="1217"/>
                  </a:lnTo>
                  <a:lnTo>
                    <a:pt x="185" y="1154"/>
                  </a:lnTo>
                  <a:lnTo>
                    <a:pt x="189" y="1150"/>
                  </a:lnTo>
                  <a:lnTo>
                    <a:pt x="189" y="1078"/>
                  </a:lnTo>
                  <a:lnTo>
                    <a:pt x="192" y="1074"/>
                  </a:lnTo>
                  <a:lnTo>
                    <a:pt x="192" y="990"/>
                  </a:lnTo>
                  <a:lnTo>
                    <a:pt x="196" y="986"/>
                  </a:lnTo>
                  <a:lnTo>
                    <a:pt x="196" y="897"/>
                  </a:lnTo>
                  <a:lnTo>
                    <a:pt x="200" y="893"/>
                  </a:lnTo>
                  <a:lnTo>
                    <a:pt x="200" y="800"/>
                  </a:lnTo>
                  <a:lnTo>
                    <a:pt x="203" y="796"/>
                  </a:lnTo>
                  <a:lnTo>
                    <a:pt x="203" y="699"/>
                  </a:lnTo>
                  <a:lnTo>
                    <a:pt x="207" y="695"/>
                  </a:lnTo>
                  <a:lnTo>
                    <a:pt x="207" y="598"/>
                  </a:lnTo>
                  <a:lnTo>
                    <a:pt x="210" y="594"/>
                  </a:lnTo>
                  <a:lnTo>
                    <a:pt x="210" y="497"/>
                  </a:lnTo>
                  <a:lnTo>
                    <a:pt x="214" y="497"/>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checkerboard(across)">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nodeType="clickEffect">
                                  <p:stCondLst>
                                    <p:cond delay="0"/>
                                  </p:stCondLst>
                                  <p:endCondLst>
                                    <p:cond evt="onNext" delay="0">
                                      <p:tgtEl>
                                        <p:sldTgt/>
                                      </p:tgtEl>
                                    </p:cond>
                                  </p:endCondLst>
                                  <p:childTnLst>
                                    <p:set>
                                      <p:cBhvr>
                                        <p:cTn id="11" dur="1" fill="hold">
                                          <p:stCondLst>
                                            <p:cond delay="0"/>
                                          </p:stCondLst>
                                        </p:cTn>
                                        <p:tgtEl>
                                          <p:spTgt spid="239"/>
                                        </p:tgtEl>
                                        <p:attrNameLst>
                                          <p:attrName>style.visibility</p:attrName>
                                        </p:attrNameLst>
                                      </p:cBhvr>
                                      <p:to>
                                        <p:strVal val="visible"/>
                                      </p:to>
                                    </p:set>
                                    <p:animEffect transition="in" filter="wipe(left)">
                                      <p:cBhvr>
                                        <p:cTn id="12" dur="15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26" name="Rectangle 125"/>
          <p:cNvSpPr/>
          <p:nvPr/>
        </p:nvSpPr>
        <p:spPr>
          <a:xfrm>
            <a:off x="301716" y="764704"/>
            <a:ext cx="4616457"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3) </a:t>
            </a:r>
            <a:r>
              <a:rPr lang="fr-FR" sz="2400" dirty="0" smtClean="0">
                <a:solidFill>
                  <a:schemeClr val="tx1"/>
                </a:solidFill>
                <a:effectLst>
                  <a:outerShdw blurRad="38100" dist="38100" dir="2700000" algn="tl">
                    <a:srgbClr val="000000">
                      <a:alpha val="43137"/>
                    </a:srgbClr>
                  </a:outerShdw>
                </a:effectLst>
              </a:rPr>
              <a:t>Fluctuations de Tension cycliques</a:t>
            </a:r>
            <a:endParaRPr lang="fr-FR" sz="2200" dirty="0">
              <a:ln w="1905"/>
              <a:solidFill>
                <a:schemeClr val="tx1"/>
              </a:solidFill>
              <a:effectLst>
                <a:outerShdw blurRad="38100" dist="38100" dir="2700000" algn="tl">
                  <a:srgbClr val="000000">
                    <a:alpha val="43137"/>
                  </a:srgbClr>
                </a:outerShdw>
              </a:effectLst>
            </a:endParaRPr>
          </a:p>
        </p:txBody>
      </p:sp>
      <p:sp>
        <p:nvSpPr>
          <p:cNvPr id="127"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13</a:t>
            </a:fld>
            <a:endParaRPr lang="fr-FR" sz="1800" dirty="0">
              <a:solidFill>
                <a:schemeClr val="tx1"/>
              </a:solidFill>
            </a:endParaRPr>
          </a:p>
        </p:txBody>
      </p:sp>
      <p:grpSp>
        <p:nvGrpSpPr>
          <p:cNvPr id="233" name="Groupe 232"/>
          <p:cNvGrpSpPr/>
          <p:nvPr/>
        </p:nvGrpSpPr>
        <p:grpSpPr>
          <a:xfrm>
            <a:off x="395536" y="1471371"/>
            <a:ext cx="7855719" cy="5342005"/>
            <a:chOff x="467544" y="1128645"/>
            <a:chExt cx="7855719" cy="5342005"/>
          </a:xfrm>
        </p:grpSpPr>
        <p:sp>
          <p:nvSpPr>
            <p:cNvPr id="234" name="AutoShape 3"/>
            <p:cNvSpPr>
              <a:spLocks noChangeAspect="1" noChangeArrowheads="1" noTextEdit="1"/>
            </p:cNvSpPr>
            <p:nvPr/>
          </p:nvSpPr>
          <p:spPr bwMode="auto">
            <a:xfrm>
              <a:off x="468313" y="1844675"/>
              <a:ext cx="7848600" cy="461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5" name="Rectangle 5"/>
            <p:cNvSpPr>
              <a:spLocks noChangeArrowheads="1"/>
            </p:cNvSpPr>
            <p:nvPr/>
          </p:nvSpPr>
          <p:spPr bwMode="auto">
            <a:xfrm>
              <a:off x="468313" y="1844675"/>
              <a:ext cx="7854950" cy="4625975"/>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6" name="Rectangle 6"/>
            <p:cNvSpPr>
              <a:spLocks noChangeArrowheads="1"/>
            </p:cNvSpPr>
            <p:nvPr/>
          </p:nvSpPr>
          <p:spPr bwMode="auto">
            <a:xfrm>
              <a:off x="1489076" y="2192338"/>
              <a:ext cx="6083300" cy="376237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237" name="Rectangle 7"/>
            <p:cNvSpPr>
              <a:spLocks noChangeArrowheads="1"/>
            </p:cNvSpPr>
            <p:nvPr/>
          </p:nvSpPr>
          <p:spPr bwMode="auto">
            <a:xfrm>
              <a:off x="1489076" y="2192338"/>
              <a:ext cx="6083300" cy="37623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8" name="Freeform 8"/>
            <p:cNvSpPr>
              <a:spLocks/>
            </p:cNvSpPr>
            <p:nvPr/>
          </p:nvSpPr>
          <p:spPr bwMode="auto">
            <a:xfrm>
              <a:off x="1489076"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39" name="Freeform 9"/>
            <p:cNvSpPr>
              <a:spLocks/>
            </p:cNvSpPr>
            <p:nvPr/>
          </p:nvSpPr>
          <p:spPr bwMode="auto">
            <a:xfrm>
              <a:off x="250031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0" name="Freeform 10"/>
            <p:cNvSpPr>
              <a:spLocks/>
            </p:cNvSpPr>
            <p:nvPr/>
          </p:nvSpPr>
          <p:spPr bwMode="auto">
            <a:xfrm>
              <a:off x="350996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1" name="Freeform 11"/>
            <p:cNvSpPr>
              <a:spLocks/>
            </p:cNvSpPr>
            <p:nvPr/>
          </p:nvSpPr>
          <p:spPr bwMode="auto">
            <a:xfrm>
              <a:off x="452596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2" name="Freeform 12"/>
            <p:cNvSpPr>
              <a:spLocks/>
            </p:cNvSpPr>
            <p:nvPr/>
          </p:nvSpPr>
          <p:spPr bwMode="auto">
            <a:xfrm>
              <a:off x="553561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3" name="Freeform 13"/>
            <p:cNvSpPr>
              <a:spLocks/>
            </p:cNvSpPr>
            <p:nvPr/>
          </p:nvSpPr>
          <p:spPr bwMode="auto">
            <a:xfrm>
              <a:off x="654526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4" name="Freeform 14"/>
            <p:cNvSpPr>
              <a:spLocks/>
            </p:cNvSpPr>
            <p:nvPr/>
          </p:nvSpPr>
          <p:spPr bwMode="auto">
            <a:xfrm>
              <a:off x="7561263" y="2192338"/>
              <a:ext cx="1588" cy="3762375"/>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 name="Freeform 15"/>
            <p:cNvSpPr>
              <a:spLocks/>
            </p:cNvSpPr>
            <p:nvPr/>
          </p:nvSpPr>
          <p:spPr bwMode="auto">
            <a:xfrm>
              <a:off x="1489076" y="5954713"/>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6" name="Freeform 16"/>
            <p:cNvSpPr>
              <a:spLocks/>
            </p:cNvSpPr>
            <p:nvPr/>
          </p:nvSpPr>
          <p:spPr bwMode="auto">
            <a:xfrm>
              <a:off x="1489076" y="5483225"/>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7" name="Freeform 17"/>
            <p:cNvSpPr>
              <a:spLocks/>
            </p:cNvSpPr>
            <p:nvPr/>
          </p:nvSpPr>
          <p:spPr bwMode="auto">
            <a:xfrm>
              <a:off x="1489076" y="5013325"/>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8" name="Freeform 18"/>
            <p:cNvSpPr>
              <a:spLocks/>
            </p:cNvSpPr>
            <p:nvPr/>
          </p:nvSpPr>
          <p:spPr bwMode="auto">
            <a:xfrm>
              <a:off x="1489076" y="4541838"/>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49" name="Freeform 19"/>
            <p:cNvSpPr>
              <a:spLocks/>
            </p:cNvSpPr>
            <p:nvPr/>
          </p:nvSpPr>
          <p:spPr bwMode="auto">
            <a:xfrm>
              <a:off x="1489076" y="4070350"/>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50" name="Freeform 20"/>
            <p:cNvSpPr>
              <a:spLocks/>
            </p:cNvSpPr>
            <p:nvPr/>
          </p:nvSpPr>
          <p:spPr bwMode="auto">
            <a:xfrm>
              <a:off x="1489076" y="3598863"/>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51" name="Freeform 21"/>
            <p:cNvSpPr>
              <a:spLocks/>
            </p:cNvSpPr>
            <p:nvPr/>
          </p:nvSpPr>
          <p:spPr bwMode="auto">
            <a:xfrm>
              <a:off x="1489076" y="3127375"/>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52" name="Freeform 22"/>
            <p:cNvSpPr>
              <a:spLocks/>
            </p:cNvSpPr>
            <p:nvPr/>
          </p:nvSpPr>
          <p:spPr bwMode="auto">
            <a:xfrm>
              <a:off x="1489076" y="2655888"/>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28575">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53" name="Freeform 23"/>
            <p:cNvSpPr>
              <a:spLocks/>
            </p:cNvSpPr>
            <p:nvPr/>
          </p:nvSpPr>
          <p:spPr bwMode="auto">
            <a:xfrm>
              <a:off x="1489076" y="2192338"/>
              <a:ext cx="6083300" cy="1588"/>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54" name="Line 24"/>
            <p:cNvSpPr>
              <a:spLocks noChangeShapeType="1"/>
            </p:cNvSpPr>
            <p:nvPr/>
          </p:nvSpPr>
          <p:spPr bwMode="auto">
            <a:xfrm>
              <a:off x="1489076" y="2192338"/>
              <a:ext cx="60833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5" name="Line 25"/>
            <p:cNvSpPr>
              <a:spLocks noChangeShapeType="1"/>
            </p:cNvSpPr>
            <p:nvPr/>
          </p:nvSpPr>
          <p:spPr bwMode="auto">
            <a:xfrm>
              <a:off x="1489076" y="5954713"/>
              <a:ext cx="60833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 name="Line 26"/>
            <p:cNvSpPr>
              <a:spLocks noChangeShapeType="1"/>
            </p:cNvSpPr>
            <p:nvPr/>
          </p:nvSpPr>
          <p:spPr bwMode="auto">
            <a:xfrm flipV="1">
              <a:off x="7572376" y="2192338"/>
              <a:ext cx="1588" cy="3762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7" name="Line 27"/>
            <p:cNvSpPr>
              <a:spLocks noChangeShapeType="1"/>
            </p:cNvSpPr>
            <p:nvPr/>
          </p:nvSpPr>
          <p:spPr bwMode="auto">
            <a:xfrm flipV="1">
              <a:off x="1489076" y="2192338"/>
              <a:ext cx="1588" cy="3762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8" name="Line 28"/>
            <p:cNvSpPr>
              <a:spLocks noChangeShapeType="1"/>
            </p:cNvSpPr>
            <p:nvPr/>
          </p:nvSpPr>
          <p:spPr bwMode="auto">
            <a:xfrm>
              <a:off x="1489076" y="5954713"/>
              <a:ext cx="60833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9" name="Line 29"/>
            <p:cNvSpPr>
              <a:spLocks noChangeShapeType="1"/>
            </p:cNvSpPr>
            <p:nvPr/>
          </p:nvSpPr>
          <p:spPr bwMode="auto">
            <a:xfrm flipV="1">
              <a:off x="1489076" y="2192338"/>
              <a:ext cx="1588" cy="3762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0" name="Line 30"/>
            <p:cNvSpPr>
              <a:spLocks noChangeShapeType="1"/>
            </p:cNvSpPr>
            <p:nvPr/>
          </p:nvSpPr>
          <p:spPr bwMode="auto">
            <a:xfrm flipV="1">
              <a:off x="1489076"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1" name="Line 31"/>
            <p:cNvSpPr>
              <a:spLocks noChangeShapeType="1"/>
            </p:cNvSpPr>
            <p:nvPr/>
          </p:nvSpPr>
          <p:spPr bwMode="auto">
            <a:xfrm>
              <a:off x="1489076"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2" name="Rectangle 32"/>
            <p:cNvSpPr>
              <a:spLocks noChangeArrowheads="1"/>
            </p:cNvSpPr>
            <p:nvPr/>
          </p:nvSpPr>
          <p:spPr bwMode="auto">
            <a:xfrm>
              <a:off x="1455738" y="5976938"/>
              <a:ext cx="133350"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3" name="Line 33"/>
            <p:cNvSpPr>
              <a:spLocks noChangeShapeType="1"/>
            </p:cNvSpPr>
            <p:nvPr/>
          </p:nvSpPr>
          <p:spPr bwMode="auto">
            <a:xfrm flipV="1">
              <a:off x="250031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4" name="Line 34"/>
            <p:cNvSpPr>
              <a:spLocks noChangeShapeType="1"/>
            </p:cNvSpPr>
            <p:nvPr/>
          </p:nvSpPr>
          <p:spPr bwMode="auto">
            <a:xfrm>
              <a:off x="250031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5" name="Rectangle 35"/>
            <p:cNvSpPr>
              <a:spLocks noChangeArrowheads="1"/>
            </p:cNvSpPr>
            <p:nvPr/>
          </p:nvSpPr>
          <p:spPr bwMode="auto">
            <a:xfrm>
              <a:off x="241300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6" name="Line 36"/>
            <p:cNvSpPr>
              <a:spLocks noChangeShapeType="1"/>
            </p:cNvSpPr>
            <p:nvPr/>
          </p:nvSpPr>
          <p:spPr bwMode="auto">
            <a:xfrm flipV="1">
              <a:off x="350996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7" name="Line 37"/>
            <p:cNvSpPr>
              <a:spLocks noChangeShapeType="1"/>
            </p:cNvSpPr>
            <p:nvPr/>
          </p:nvSpPr>
          <p:spPr bwMode="auto">
            <a:xfrm>
              <a:off x="350996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8" name="Rectangle 38"/>
            <p:cNvSpPr>
              <a:spLocks noChangeArrowheads="1"/>
            </p:cNvSpPr>
            <p:nvPr/>
          </p:nvSpPr>
          <p:spPr bwMode="auto">
            <a:xfrm>
              <a:off x="342265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9" name="Line 39"/>
            <p:cNvSpPr>
              <a:spLocks noChangeShapeType="1"/>
            </p:cNvSpPr>
            <p:nvPr/>
          </p:nvSpPr>
          <p:spPr bwMode="auto">
            <a:xfrm flipV="1">
              <a:off x="452596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0" name="Line 40"/>
            <p:cNvSpPr>
              <a:spLocks noChangeShapeType="1"/>
            </p:cNvSpPr>
            <p:nvPr/>
          </p:nvSpPr>
          <p:spPr bwMode="auto">
            <a:xfrm>
              <a:off x="452596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1" name="Rectangle 41"/>
            <p:cNvSpPr>
              <a:spLocks noChangeArrowheads="1"/>
            </p:cNvSpPr>
            <p:nvPr/>
          </p:nvSpPr>
          <p:spPr bwMode="auto">
            <a:xfrm>
              <a:off x="443865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2" name="Line 42"/>
            <p:cNvSpPr>
              <a:spLocks noChangeShapeType="1"/>
            </p:cNvSpPr>
            <p:nvPr/>
          </p:nvSpPr>
          <p:spPr bwMode="auto">
            <a:xfrm flipV="1">
              <a:off x="553561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3" name="Line 43"/>
            <p:cNvSpPr>
              <a:spLocks noChangeShapeType="1"/>
            </p:cNvSpPr>
            <p:nvPr/>
          </p:nvSpPr>
          <p:spPr bwMode="auto">
            <a:xfrm>
              <a:off x="553561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4" name="Rectangle 44"/>
            <p:cNvSpPr>
              <a:spLocks noChangeArrowheads="1"/>
            </p:cNvSpPr>
            <p:nvPr/>
          </p:nvSpPr>
          <p:spPr bwMode="auto">
            <a:xfrm>
              <a:off x="544830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0.4</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5" name="Line 45"/>
            <p:cNvSpPr>
              <a:spLocks noChangeShapeType="1"/>
            </p:cNvSpPr>
            <p:nvPr/>
          </p:nvSpPr>
          <p:spPr bwMode="auto">
            <a:xfrm flipV="1">
              <a:off x="654526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6" name="Line 46"/>
            <p:cNvSpPr>
              <a:spLocks noChangeShapeType="1"/>
            </p:cNvSpPr>
            <p:nvPr/>
          </p:nvSpPr>
          <p:spPr bwMode="auto">
            <a:xfrm>
              <a:off x="654526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7" name="Rectangle 47"/>
            <p:cNvSpPr>
              <a:spLocks noChangeArrowheads="1"/>
            </p:cNvSpPr>
            <p:nvPr/>
          </p:nvSpPr>
          <p:spPr bwMode="auto">
            <a:xfrm>
              <a:off x="645795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8" name="Line 48"/>
            <p:cNvSpPr>
              <a:spLocks noChangeShapeType="1"/>
            </p:cNvSpPr>
            <p:nvPr/>
          </p:nvSpPr>
          <p:spPr bwMode="auto">
            <a:xfrm flipV="1">
              <a:off x="7561263" y="5875338"/>
              <a:ext cx="1588" cy="79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9" name="Line 49"/>
            <p:cNvSpPr>
              <a:spLocks noChangeShapeType="1"/>
            </p:cNvSpPr>
            <p:nvPr/>
          </p:nvSpPr>
          <p:spPr bwMode="auto">
            <a:xfrm>
              <a:off x="7561263" y="2192338"/>
              <a:ext cx="1588" cy="730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0" name="Rectangle 50"/>
            <p:cNvSpPr>
              <a:spLocks noChangeArrowheads="1"/>
            </p:cNvSpPr>
            <p:nvPr/>
          </p:nvSpPr>
          <p:spPr bwMode="auto">
            <a:xfrm>
              <a:off x="7473951" y="5976938"/>
              <a:ext cx="242888"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rgbClr val="000000"/>
                  </a:solidFill>
                  <a:effectLst/>
                  <a:latin typeface="Arial" pitchFamily="34" charset="0"/>
                  <a:cs typeface="Arial" pitchFamily="34" charset="0"/>
                </a:rPr>
                <a:t>0.6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1" name="Line 51"/>
            <p:cNvSpPr>
              <a:spLocks noChangeShapeType="1"/>
            </p:cNvSpPr>
            <p:nvPr/>
          </p:nvSpPr>
          <p:spPr bwMode="auto">
            <a:xfrm>
              <a:off x="1489076" y="5954713"/>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2" name="Line 52"/>
            <p:cNvSpPr>
              <a:spLocks noChangeShapeType="1"/>
            </p:cNvSpPr>
            <p:nvPr/>
          </p:nvSpPr>
          <p:spPr bwMode="auto">
            <a:xfrm flipH="1">
              <a:off x="7508876" y="5954713"/>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3" name="Rectangle 53"/>
            <p:cNvSpPr>
              <a:spLocks noChangeArrowheads="1"/>
            </p:cNvSpPr>
            <p:nvPr/>
          </p:nvSpPr>
          <p:spPr bwMode="auto">
            <a:xfrm>
              <a:off x="1187624" y="5868988"/>
              <a:ext cx="247650"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-30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 name="Line 54"/>
            <p:cNvSpPr>
              <a:spLocks noChangeShapeType="1"/>
            </p:cNvSpPr>
            <p:nvPr/>
          </p:nvSpPr>
          <p:spPr bwMode="auto">
            <a:xfrm>
              <a:off x="1489076" y="5483225"/>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5" name="Line 55"/>
            <p:cNvSpPr>
              <a:spLocks noChangeShapeType="1"/>
            </p:cNvSpPr>
            <p:nvPr/>
          </p:nvSpPr>
          <p:spPr bwMode="auto">
            <a:xfrm flipH="1">
              <a:off x="7508876" y="5483225"/>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 name="Rectangle 56"/>
            <p:cNvSpPr>
              <a:spLocks noChangeArrowheads="1"/>
            </p:cNvSpPr>
            <p:nvPr/>
          </p:nvSpPr>
          <p:spPr bwMode="auto">
            <a:xfrm>
              <a:off x="1187624" y="5397500"/>
              <a:ext cx="247650"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-20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 name="Line 57"/>
            <p:cNvSpPr>
              <a:spLocks noChangeShapeType="1"/>
            </p:cNvSpPr>
            <p:nvPr/>
          </p:nvSpPr>
          <p:spPr bwMode="auto">
            <a:xfrm>
              <a:off x="1489076" y="5013325"/>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8" name="Line 58"/>
            <p:cNvSpPr>
              <a:spLocks noChangeShapeType="1"/>
            </p:cNvSpPr>
            <p:nvPr/>
          </p:nvSpPr>
          <p:spPr bwMode="auto">
            <a:xfrm flipH="1">
              <a:off x="7508876" y="5013325"/>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9" name="Rectangle 59"/>
            <p:cNvSpPr>
              <a:spLocks noChangeArrowheads="1"/>
            </p:cNvSpPr>
            <p:nvPr/>
          </p:nvSpPr>
          <p:spPr bwMode="auto">
            <a:xfrm>
              <a:off x="1187624" y="4926013"/>
              <a:ext cx="247650"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-10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0" name="Line 60"/>
            <p:cNvSpPr>
              <a:spLocks noChangeShapeType="1"/>
            </p:cNvSpPr>
            <p:nvPr/>
          </p:nvSpPr>
          <p:spPr bwMode="auto">
            <a:xfrm>
              <a:off x="1489076" y="4541838"/>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1" name="Line 61"/>
            <p:cNvSpPr>
              <a:spLocks noChangeShapeType="1"/>
            </p:cNvSpPr>
            <p:nvPr/>
          </p:nvSpPr>
          <p:spPr bwMode="auto">
            <a:xfrm flipH="1">
              <a:off x="7508876" y="4541838"/>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2" name="Rectangle 62"/>
            <p:cNvSpPr>
              <a:spLocks noChangeArrowheads="1"/>
            </p:cNvSpPr>
            <p:nvPr/>
          </p:nvSpPr>
          <p:spPr bwMode="auto">
            <a:xfrm>
              <a:off x="1331640" y="4454525"/>
              <a:ext cx="133350"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3" name="Line 63"/>
            <p:cNvSpPr>
              <a:spLocks noChangeShapeType="1"/>
            </p:cNvSpPr>
            <p:nvPr/>
          </p:nvSpPr>
          <p:spPr bwMode="auto">
            <a:xfrm>
              <a:off x="1489076" y="4070350"/>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4" name="Line 64"/>
            <p:cNvSpPr>
              <a:spLocks noChangeShapeType="1"/>
            </p:cNvSpPr>
            <p:nvPr/>
          </p:nvSpPr>
          <p:spPr bwMode="auto">
            <a:xfrm flipH="1">
              <a:off x="7508876" y="4070350"/>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5" name="Rectangle 65"/>
            <p:cNvSpPr>
              <a:spLocks noChangeArrowheads="1"/>
            </p:cNvSpPr>
            <p:nvPr/>
          </p:nvSpPr>
          <p:spPr bwMode="auto">
            <a:xfrm>
              <a:off x="1259632" y="3983038"/>
              <a:ext cx="201613"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10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 name="Line 66"/>
            <p:cNvSpPr>
              <a:spLocks noChangeShapeType="1"/>
            </p:cNvSpPr>
            <p:nvPr/>
          </p:nvSpPr>
          <p:spPr bwMode="auto">
            <a:xfrm>
              <a:off x="1489076" y="3598863"/>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 name="Line 67"/>
            <p:cNvSpPr>
              <a:spLocks noChangeShapeType="1"/>
            </p:cNvSpPr>
            <p:nvPr/>
          </p:nvSpPr>
          <p:spPr bwMode="auto">
            <a:xfrm flipH="1">
              <a:off x="7508876" y="3598863"/>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8" name="Rectangle 68"/>
            <p:cNvSpPr>
              <a:spLocks noChangeArrowheads="1"/>
            </p:cNvSpPr>
            <p:nvPr/>
          </p:nvSpPr>
          <p:spPr bwMode="auto">
            <a:xfrm>
              <a:off x="1259632" y="3511550"/>
              <a:ext cx="201613"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20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9" name="Line 69"/>
            <p:cNvSpPr>
              <a:spLocks noChangeShapeType="1"/>
            </p:cNvSpPr>
            <p:nvPr/>
          </p:nvSpPr>
          <p:spPr bwMode="auto">
            <a:xfrm>
              <a:off x="1489076" y="3127375"/>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0" name="Line 70"/>
            <p:cNvSpPr>
              <a:spLocks noChangeShapeType="1"/>
            </p:cNvSpPr>
            <p:nvPr/>
          </p:nvSpPr>
          <p:spPr bwMode="auto">
            <a:xfrm flipH="1">
              <a:off x="7508876" y="3127375"/>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1" name="Rectangle 71"/>
            <p:cNvSpPr>
              <a:spLocks noChangeArrowheads="1"/>
            </p:cNvSpPr>
            <p:nvPr/>
          </p:nvSpPr>
          <p:spPr bwMode="auto">
            <a:xfrm>
              <a:off x="1259632" y="3041650"/>
              <a:ext cx="201613"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30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2" name="Line 72"/>
            <p:cNvSpPr>
              <a:spLocks noChangeShapeType="1"/>
            </p:cNvSpPr>
            <p:nvPr/>
          </p:nvSpPr>
          <p:spPr bwMode="auto">
            <a:xfrm>
              <a:off x="1489076" y="2655888"/>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3" name="Line 73"/>
            <p:cNvSpPr>
              <a:spLocks noChangeShapeType="1"/>
            </p:cNvSpPr>
            <p:nvPr/>
          </p:nvSpPr>
          <p:spPr bwMode="auto">
            <a:xfrm flipH="1">
              <a:off x="7508876" y="2655888"/>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4" name="Rectangle 74"/>
            <p:cNvSpPr>
              <a:spLocks noChangeArrowheads="1"/>
            </p:cNvSpPr>
            <p:nvPr/>
          </p:nvSpPr>
          <p:spPr bwMode="auto">
            <a:xfrm>
              <a:off x="1259632" y="2570163"/>
              <a:ext cx="201613"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40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5" name="Line 75"/>
            <p:cNvSpPr>
              <a:spLocks noChangeShapeType="1"/>
            </p:cNvSpPr>
            <p:nvPr/>
          </p:nvSpPr>
          <p:spPr bwMode="auto">
            <a:xfrm>
              <a:off x="1489076" y="2192338"/>
              <a:ext cx="58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6" name="Line 76"/>
            <p:cNvSpPr>
              <a:spLocks noChangeShapeType="1"/>
            </p:cNvSpPr>
            <p:nvPr/>
          </p:nvSpPr>
          <p:spPr bwMode="auto">
            <a:xfrm flipH="1">
              <a:off x="7508876" y="2192338"/>
              <a:ext cx="635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 name="Rectangle 77"/>
            <p:cNvSpPr>
              <a:spLocks noChangeArrowheads="1"/>
            </p:cNvSpPr>
            <p:nvPr/>
          </p:nvSpPr>
          <p:spPr bwMode="auto">
            <a:xfrm>
              <a:off x="1259632" y="2105025"/>
              <a:ext cx="201613" cy="2254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rgbClr val="000000"/>
                  </a:solidFill>
                  <a:effectLst/>
                  <a:latin typeface="Arial" pitchFamily="34" charset="0"/>
                  <a:cs typeface="Arial" pitchFamily="34" charset="0"/>
                </a:rPr>
                <a:t>50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 name="Line 78"/>
            <p:cNvSpPr>
              <a:spLocks noChangeShapeType="1"/>
            </p:cNvSpPr>
            <p:nvPr/>
          </p:nvSpPr>
          <p:spPr bwMode="auto">
            <a:xfrm>
              <a:off x="1489076" y="2192338"/>
              <a:ext cx="60833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9" name="Line 79"/>
            <p:cNvSpPr>
              <a:spLocks noChangeShapeType="1"/>
            </p:cNvSpPr>
            <p:nvPr/>
          </p:nvSpPr>
          <p:spPr bwMode="auto">
            <a:xfrm>
              <a:off x="1489076" y="5954713"/>
              <a:ext cx="60833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 name="Line 80"/>
            <p:cNvSpPr>
              <a:spLocks noChangeShapeType="1"/>
            </p:cNvSpPr>
            <p:nvPr/>
          </p:nvSpPr>
          <p:spPr bwMode="auto">
            <a:xfrm flipV="1">
              <a:off x="7572376" y="2192338"/>
              <a:ext cx="1588" cy="3762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 name="Line 81"/>
            <p:cNvSpPr>
              <a:spLocks noChangeShapeType="1"/>
            </p:cNvSpPr>
            <p:nvPr/>
          </p:nvSpPr>
          <p:spPr bwMode="auto">
            <a:xfrm flipV="1">
              <a:off x="1489076" y="2192338"/>
              <a:ext cx="1588" cy="3762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 name="Rectangle 82"/>
            <p:cNvSpPr>
              <a:spLocks noChangeArrowheads="1"/>
            </p:cNvSpPr>
            <p:nvPr/>
          </p:nvSpPr>
          <p:spPr bwMode="auto">
            <a:xfrm>
              <a:off x="4110038" y="6143625"/>
              <a:ext cx="946150" cy="3190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cs typeface="Arial" pitchFamily="34" charset="0"/>
                </a:rPr>
                <a:t>Temps (s)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3" name="Rectangle 83"/>
            <p:cNvSpPr>
              <a:spLocks noChangeArrowheads="1"/>
            </p:cNvSpPr>
            <p:nvPr/>
          </p:nvSpPr>
          <p:spPr bwMode="auto">
            <a:xfrm rot="16200000">
              <a:off x="366416" y="3992563"/>
              <a:ext cx="1241425" cy="3190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cs typeface="Arial" pitchFamily="34" charset="0"/>
                </a:rPr>
                <a:t>Amplitude (V)</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14" name="Picture 354"/>
            <p:cNvPicPr>
              <a:picLocks noChangeAspect="1" noChangeArrowheads="1"/>
            </p:cNvPicPr>
            <p:nvPr/>
          </p:nvPicPr>
          <p:blipFill>
            <a:blip r:embed="rId2" cstate="print"/>
            <a:srcRect/>
            <a:stretch>
              <a:fillRect/>
            </a:stretch>
          </p:blipFill>
          <p:spPr bwMode="auto">
            <a:xfrm>
              <a:off x="467544" y="1128645"/>
              <a:ext cx="7848872" cy="716179"/>
            </a:xfrm>
            <a:prstGeom prst="rect">
              <a:avLst/>
            </a:prstGeom>
            <a:noFill/>
            <a:ln w="9525">
              <a:noFill/>
              <a:miter lim="800000"/>
              <a:headEnd/>
              <a:tailEnd/>
            </a:ln>
          </p:spPr>
        </p:pic>
      </p:grpSp>
      <p:grpSp>
        <p:nvGrpSpPr>
          <p:cNvPr id="315" name="Groupe 314"/>
          <p:cNvGrpSpPr/>
          <p:nvPr/>
        </p:nvGrpSpPr>
        <p:grpSpPr>
          <a:xfrm>
            <a:off x="1417068" y="2963689"/>
            <a:ext cx="6089650" cy="3014662"/>
            <a:chOff x="1489076" y="2620963"/>
            <a:chExt cx="6089650" cy="3014662"/>
          </a:xfrm>
        </p:grpSpPr>
        <p:sp>
          <p:nvSpPr>
            <p:cNvPr id="316" name="Freeform 84"/>
            <p:cNvSpPr>
              <a:spLocks/>
            </p:cNvSpPr>
            <p:nvPr/>
          </p:nvSpPr>
          <p:spPr bwMode="auto">
            <a:xfrm>
              <a:off x="1489076" y="2620963"/>
              <a:ext cx="369888" cy="2963863"/>
            </a:xfrm>
            <a:custGeom>
              <a:avLst/>
              <a:gdLst/>
              <a:ahLst/>
              <a:cxnLst>
                <a:cxn ang="0">
                  <a:pos x="4" y="1192"/>
                </a:cxn>
                <a:cxn ang="0">
                  <a:pos x="8" y="1087"/>
                </a:cxn>
                <a:cxn ang="0">
                  <a:pos x="15" y="991"/>
                </a:cxn>
                <a:cxn ang="0">
                  <a:pos x="19" y="776"/>
                </a:cxn>
                <a:cxn ang="0">
                  <a:pos x="26" y="648"/>
                </a:cxn>
                <a:cxn ang="0">
                  <a:pos x="30" y="406"/>
                </a:cxn>
                <a:cxn ang="0">
                  <a:pos x="37" y="292"/>
                </a:cxn>
                <a:cxn ang="0">
                  <a:pos x="40" y="114"/>
                </a:cxn>
                <a:cxn ang="0">
                  <a:pos x="48" y="50"/>
                </a:cxn>
                <a:cxn ang="0">
                  <a:pos x="51" y="0"/>
                </a:cxn>
                <a:cxn ang="0">
                  <a:pos x="59" y="18"/>
                </a:cxn>
                <a:cxn ang="0">
                  <a:pos x="62" y="114"/>
                </a:cxn>
                <a:cxn ang="0">
                  <a:pos x="70" y="205"/>
                </a:cxn>
                <a:cxn ang="0">
                  <a:pos x="73" y="433"/>
                </a:cxn>
                <a:cxn ang="0">
                  <a:pos x="80" y="580"/>
                </a:cxn>
                <a:cxn ang="0">
                  <a:pos x="84" y="886"/>
                </a:cxn>
                <a:cxn ang="0">
                  <a:pos x="91" y="1045"/>
                </a:cxn>
                <a:cxn ang="0">
                  <a:pos x="95" y="1347"/>
                </a:cxn>
                <a:cxn ang="0">
                  <a:pos x="102" y="1488"/>
                </a:cxn>
                <a:cxn ang="0">
                  <a:pos x="106" y="1703"/>
                </a:cxn>
                <a:cxn ang="0">
                  <a:pos x="113" y="1785"/>
                </a:cxn>
                <a:cxn ang="0">
                  <a:pos x="117" y="1867"/>
                </a:cxn>
                <a:cxn ang="0">
                  <a:pos x="128" y="1845"/>
                </a:cxn>
                <a:cxn ang="0">
                  <a:pos x="131" y="1735"/>
                </a:cxn>
                <a:cxn ang="0">
                  <a:pos x="139" y="1639"/>
                </a:cxn>
                <a:cxn ang="0">
                  <a:pos x="142" y="1424"/>
                </a:cxn>
                <a:cxn ang="0">
                  <a:pos x="149" y="1292"/>
                </a:cxn>
                <a:cxn ang="0">
                  <a:pos x="153" y="1036"/>
                </a:cxn>
                <a:cxn ang="0">
                  <a:pos x="160" y="904"/>
                </a:cxn>
                <a:cxn ang="0">
                  <a:pos x="164" y="685"/>
                </a:cxn>
                <a:cxn ang="0">
                  <a:pos x="171" y="589"/>
                </a:cxn>
                <a:cxn ang="0">
                  <a:pos x="175" y="465"/>
                </a:cxn>
                <a:cxn ang="0">
                  <a:pos x="182" y="433"/>
                </a:cxn>
                <a:cxn ang="0">
                  <a:pos x="186" y="438"/>
                </a:cxn>
                <a:cxn ang="0">
                  <a:pos x="189" y="488"/>
                </a:cxn>
                <a:cxn ang="0">
                  <a:pos x="197" y="552"/>
                </a:cxn>
                <a:cxn ang="0">
                  <a:pos x="200" y="726"/>
                </a:cxn>
                <a:cxn ang="0">
                  <a:pos x="208" y="840"/>
                </a:cxn>
                <a:cxn ang="0">
                  <a:pos x="211" y="1077"/>
                </a:cxn>
                <a:cxn ang="0">
                  <a:pos x="219" y="1210"/>
                </a:cxn>
                <a:cxn ang="0">
                  <a:pos x="222" y="1447"/>
                </a:cxn>
                <a:cxn ang="0">
                  <a:pos x="229" y="1561"/>
                </a:cxn>
              </a:cxnLst>
              <a:rect l="0" t="0" r="r" b="b"/>
              <a:pathLst>
                <a:path w="233" h="1867">
                  <a:moveTo>
                    <a:pt x="0" y="1210"/>
                  </a:moveTo>
                  <a:lnTo>
                    <a:pt x="0" y="1196"/>
                  </a:lnTo>
                  <a:lnTo>
                    <a:pt x="4" y="1192"/>
                  </a:lnTo>
                  <a:lnTo>
                    <a:pt x="4" y="1150"/>
                  </a:lnTo>
                  <a:lnTo>
                    <a:pt x="8" y="1146"/>
                  </a:lnTo>
                  <a:lnTo>
                    <a:pt x="8" y="1087"/>
                  </a:lnTo>
                  <a:lnTo>
                    <a:pt x="11" y="1082"/>
                  </a:lnTo>
                  <a:lnTo>
                    <a:pt x="11" y="995"/>
                  </a:lnTo>
                  <a:lnTo>
                    <a:pt x="15" y="991"/>
                  </a:lnTo>
                  <a:lnTo>
                    <a:pt x="15" y="890"/>
                  </a:lnTo>
                  <a:lnTo>
                    <a:pt x="19" y="886"/>
                  </a:lnTo>
                  <a:lnTo>
                    <a:pt x="19" y="776"/>
                  </a:lnTo>
                  <a:lnTo>
                    <a:pt x="22" y="771"/>
                  </a:lnTo>
                  <a:lnTo>
                    <a:pt x="22" y="653"/>
                  </a:lnTo>
                  <a:lnTo>
                    <a:pt x="26" y="648"/>
                  </a:lnTo>
                  <a:lnTo>
                    <a:pt x="26" y="529"/>
                  </a:lnTo>
                  <a:lnTo>
                    <a:pt x="30" y="525"/>
                  </a:lnTo>
                  <a:lnTo>
                    <a:pt x="30" y="406"/>
                  </a:lnTo>
                  <a:lnTo>
                    <a:pt x="33" y="402"/>
                  </a:lnTo>
                  <a:lnTo>
                    <a:pt x="33" y="296"/>
                  </a:lnTo>
                  <a:lnTo>
                    <a:pt x="37" y="292"/>
                  </a:lnTo>
                  <a:lnTo>
                    <a:pt x="37" y="196"/>
                  </a:lnTo>
                  <a:lnTo>
                    <a:pt x="40" y="191"/>
                  </a:lnTo>
                  <a:lnTo>
                    <a:pt x="40" y="114"/>
                  </a:lnTo>
                  <a:lnTo>
                    <a:pt x="44" y="109"/>
                  </a:lnTo>
                  <a:lnTo>
                    <a:pt x="44" y="54"/>
                  </a:lnTo>
                  <a:lnTo>
                    <a:pt x="48" y="50"/>
                  </a:lnTo>
                  <a:lnTo>
                    <a:pt x="48" y="13"/>
                  </a:lnTo>
                  <a:lnTo>
                    <a:pt x="51" y="9"/>
                  </a:lnTo>
                  <a:lnTo>
                    <a:pt x="51" y="0"/>
                  </a:lnTo>
                  <a:lnTo>
                    <a:pt x="55" y="4"/>
                  </a:lnTo>
                  <a:lnTo>
                    <a:pt x="55" y="13"/>
                  </a:lnTo>
                  <a:lnTo>
                    <a:pt x="59" y="18"/>
                  </a:lnTo>
                  <a:lnTo>
                    <a:pt x="59" y="50"/>
                  </a:lnTo>
                  <a:lnTo>
                    <a:pt x="62" y="54"/>
                  </a:lnTo>
                  <a:lnTo>
                    <a:pt x="62" y="114"/>
                  </a:lnTo>
                  <a:lnTo>
                    <a:pt x="66" y="118"/>
                  </a:lnTo>
                  <a:lnTo>
                    <a:pt x="66" y="201"/>
                  </a:lnTo>
                  <a:lnTo>
                    <a:pt x="70" y="205"/>
                  </a:lnTo>
                  <a:lnTo>
                    <a:pt x="70" y="306"/>
                  </a:lnTo>
                  <a:lnTo>
                    <a:pt x="73" y="310"/>
                  </a:lnTo>
                  <a:lnTo>
                    <a:pt x="73" y="433"/>
                  </a:lnTo>
                  <a:lnTo>
                    <a:pt x="77" y="438"/>
                  </a:lnTo>
                  <a:lnTo>
                    <a:pt x="77" y="575"/>
                  </a:lnTo>
                  <a:lnTo>
                    <a:pt x="80" y="580"/>
                  </a:lnTo>
                  <a:lnTo>
                    <a:pt x="80" y="726"/>
                  </a:lnTo>
                  <a:lnTo>
                    <a:pt x="84" y="730"/>
                  </a:lnTo>
                  <a:lnTo>
                    <a:pt x="84" y="886"/>
                  </a:lnTo>
                  <a:lnTo>
                    <a:pt x="88" y="890"/>
                  </a:lnTo>
                  <a:lnTo>
                    <a:pt x="88" y="1041"/>
                  </a:lnTo>
                  <a:lnTo>
                    <a:pt x="91" y="1045"/>
                  </a:lnTo>
                  <a:lnTo>
                    <a:pt x="91" y="1201"/>
                  </a:lnTo>
                  <a:lnTo>
                    <a:pt x="95" y="1205"/>
                  </a:lnTo>
                  <a:lnTo>
                    <a:pt x="95" y="1347"/>
                  </a:lnTo>
                  <a:lnTo>
                    <a:pt x="99" y="1351"/>
                  </a:lnTo>
                  <a:lnTo>
                    <a:pt x="99" y="1484"/>
                  </a:lnTo>
                  <a:lnTo>
                    <a:pt x="102" y="1488"/>
                  </a:lnTo>
                  <a:lnTo>
                    <a:pt x="102" y="1603"/>
                  </a:lnTo>
                  <a:lnTo>
                    <a:pt x="106" y="1607"/>
                  </a:lnTo>
                  <a:lnTo>
                    <a:pt x="106" y="1703"/>
                  </a:lnTo>
                  <a:lnTo>
                    <a:pt x="110" y="1708"/>
                  </a:lnTo>
                  <a:lnTo>
                    <a:pt x="110" y="1781"/>
                  </a:lnTo>
                  <a:lnTo>
                    <a:pt x="113" y="1785"/>
                  </a:lnTo>
                  <a:lnTo>
                    <a:pt x="113" y="1835"/>
                  </a:lnTo>
                  <a:lnTo>
                    <a:pt x="117" y="1840"/>
                  </a:lnTo>
                  <a:lnTo>
                    <a:pt x="117" y="1867"/>
                  </a:lnTo>
                  <a:lnTo>
                    <a:pt x="124" y="1867"/>
                  </a:lnTo>
                  <a:lnTo>
                    <a:pt x="124" y="1849"/>
                  </a:lnTo>
                  <a:lnTo>
                    <a:pt x="128" y="1845"/>
                  </a:lnTo>
                  <a:lnTo>
                    <a:pt x="128" y="1803"/>
                  </a:lnTo>
                  <a:lnTo>
                    <a:pt x="131" y="1799"/>
                  </a:lnTo>
                  <a:lnTo>
                    <a:pt x="131" y="1735"/>
                  </a:lnTo>
                  <a:lnTo>
                    <a:pt x="135" y="1730"/>
                  </a:lnTo>
                  <a:lnTo>
                    <a:pt x="135" y="1644"/>
                  </a:lnTo>
                  <a:lnTo>
                    <a:pt x="139" y="1639"/>
                  </a:lnTo>
                  <a:lnTo>
                    <a:pt x="139" y="1539"/>
                  </a:lnTo>
                  <a:lnTo>
                    <a:pt x="142" y="1534"/>
                  </a:lnTo>
                  <a:lnTo>
                    <a:pt x="142" y="1424"/>
                  </a:lnTo>
                  <a:lnTo>
                    <a:pt x="146" y="1420"/>
                  </a:lnTo>
                  <a:lnTo>
                    <a:pt x="146" y="1297"/>
                  </a:lnTo>
                  <a:lnTo>
                    <a:pt x="149" y="1292"/>
                  </a:lnTo>
                  <a:lnTo>
                    <a:pt x="149" y="1164"/>
                  </a:lnTo>
                  <a:lnTo>
                    <a:pt x="153" y="1160"/>
                  </a:lnTo>
                  <a:lnTo>
                    <a:pt x="153" y="1036"/>
                  </a:lnTo>
                  <a:lnTo>
                    <a:pt x="157" y="1032"/>
                  </a:lnTo>
                  <a:lnTo>
                    <a:pt x="157" y="908"/>
                  </a:lnTo>
                  <a:lnTo>
                    <a:pt x="160" y="904"/>
                  </a:lnTo>
                  <a:lnTo>
                    <a:pt x="160" y="790"/>
                  </a:lnTo>
                  <a:lnTo>
                    <a:pt x="164" y="785"/>
                  </a:lnTo>
                  <a:lnTo>
                    <a:pt x="164" y="685"/>
                  </a:lnTo>
                  <a:lnTo>
                    <a:pt x="168" y="680"/>
                  </a:lnTo>
                  <a:lnTo>
                    <a:pt x="168" y="593"/>
                  </a:lnTo>
                  <a:lnTo>
                    <a:pt x="171" y="589"/>
                  </a:lnTo>
                  <a:lnTo>
                    <a:pt x="171" y="520"/>
                  </a:lnTo>
                  <a:lnTo>
                    <a:pt x="175" y="516"/>
                  </a:lnTo>
                  <a:lnTo>
                    <a:pt x="175" y="465"/>
                  </a:lnTo>
                  <a:lnTo>
                    <a:pt x="179" y="461"/>
                  </a:lnTo>
                  <a:lnTo>
                    <a:pt x="179" y="438"/>
                  </a:lnTo>
                  <a:lnTo>
                    <a:pt x="182" y="433"/>
                  </a:lnTo>
                  <a:lnTo>
                    <a:pt x="182" y="429"/>
                  </a:lnTo>
                  <a:lnTo>
                    <a:pt x="182" y="433"/>
                  </a:lnTo>
                  <a:lnTo>
                    <a:pt x="186" y="438"/>
                  </a:lnTo>
                  <a:lnTo>
                    <a:pt x="186" y="447"/>
                  </a:lnTo>
                  <a:lnTo>
                    <a:pt x="189" y="452"/>
                  </a:lnTo>
                  <a:lnTo>
                    <a:pt x="189" y="488"/>
                  </a:lnTo>
                  <a:lnTo>
                    <a:pt x="193" y="493"/>
                  </a:lnTo>
                  <a:lnTo>
                    <a:pt x="193" y="548"/>
                  </a:lnTo>
                  <a:lnTo>
                    <a:pt x="197" y="552"/>
                  </a:lnTo>
                  <a:lnTo>
                    <a:pt x="197" y="630"/>
                  </a:lnTo>
                  <a:lnTo>
                    <a:pt x="200" y="634"/>
                  </a:lnTo>
                  <a:lnTo>
                    <a:pt x="200" y="726"/>
                  </a:lnTo>
                  <a:lnTo>
                    <a:pt x="204" y="730"/>
                  </a:lnTo>
                  <a:lnTo>
                    <a:pt x="204" y="835"/>
                  </a:lnTo>
                  <a:lnTo>
                    <a:pt x="208" y="840"/>
                  </a:lnTo>
                  <a:lnTo>
                    <a:pt x="208" y="954"/>
                  </a:lnTo>
                  <a:lnTo>
                    <a:pt x="211" y="959"/>
                  </a:lnTo>
                  <a:lnTo>
                    <a:pt x="211" y="1077"/>
                  </a:lnTo>
                  <a:lnTo>
                    <a:pt x="215" y="1082"/>
                  </a:lnTo>
                  <a:lnTo>
                    <a:pt x="215" y="1205"/>
                  </a:lnTo>
                  <a:lnTo>
                    <a:pt x="219" y="1210"/>
                  </a:lnTo>
                  <a:lnTo>
                    <a:pt x="219" y="1329"/>
                  </a:lnTo>
                  <a:lnTo>
                    <a:pt x="222" y="1333"/>
                  </a:lnTo>
                  <a:lnTo>
                    <a:pt x="222" y="1447"/>
                  </a:lnTo>
                  <a:lnTo>
                    <a:pt x="226" y="1452"/>
                  </a:lnTo>
                  <a:lnTo>
                    <a:pt x="226" y="1557"/>
                  </a:lnTo>
                  <a:lnTo>
                    <a:pt x="229" y="1561"/>
                  </a:lnTo>
                  <a:lnTo>
                    <a:pt x="229" y="1653"/>
                  </a:lnTo>
                  <a:lnTo>
                    <a:pt x="233" y="1657"/>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 name="Freeform 85"/>
            <p:cNvSpPr>
              <a:spLocks/>
            </p:cNvSpPr>
            <p:nvPr/>
          </p:nvSpPr>
          <p:spPr bwMode="auto">
            <a:xfrm>
              <a:off x="1858963" y="3562350"/>
              <a:ext cx="381000" cy="2008188"/>
            </a:xfrm>
            <a:custGeom>
              <a:avLst/>
              <a:gdLst/>
              <a:ahLst/>
              <a:cxnLst>
                <a:cxn ang="0">
                  <a:pos x="4" y="1147"/>
                </a:cxn>
                <a:cxn ang="0">
                  <a:pos x="7" y="1247"/>
                </a:cxn>
                <a:cxn ang="0">
                  <a:pos x="18" y="1265"/>
                </a:cxn>
                <a:cxn ang="0">
                  <a:pos x="22" y="1201"/>
                </a:cxn>
                <a:cxn ang="0">
                  <a:pos x="29" y="1137"/>
                </a:cxn>
                <a:cxn ang="0">
                  <a:pos x="33" y="973"/>
                </a:cxn>
                <a:cxn ang="0">
                  <a:pos x="40" y="863"/>
                </a:cxn>
                <a:cxn ang="0">
                  <a:pos x="44" y="649"/>
                </a:cxn>
                <a:cxn ang="0">
                  <a:pos x="51" y="530"/>
                </a:cxn>
                <a:cxn ang="0">
                  <a:pos x="55" y="320"/>
                </a:cxn>
                <a:cxn ang="0">
                  <a:pos x="62" y="224"/>
                </a:cxn>
                <a:cxn ang="0">
                  <a:pos x="66" y="83"/>
                </a:cxn>
                <a:cxn ang="0">
                  <a:pos x="73" y="32"/>
                </a:cxn>
                <a:cxn ang="0">
                  <a:pos x="76" y="0"/>
                </a:cxn>
                <a:cxn ang="0">
                  <a:pos x="84" y="41"/>
                </a:cxn>
                <a:cxn ang="0">
                  <a:pos x="91" y="92"/>
                </a:cxn>
                <a:cxn ang="0">
                  <a:pos x="95" y="229"/>
                </a:cxn>
                <a:cxn ang="0">
                  <a:pos x="102" y="320"/>
                </a:cxn>
                <a:cxn ang="0">
                  <a:pos x="106" y="516"/>
                </a:cxn>
                <a:cxn ang="0">
                  <a:pos x="113" y="626"/>
                </a:cxn>
                <a:cxn ang="0">
                  <a:pos x="116" y="822"/>
                </a:cxn>
                <a:cxn ang="0">
                  <a:pos x="124" y="918"/>
                </a:cxn>
                <a:cxn ang="0">
                  <a:pos x="127" y="1060"/>
                </a:cxn>
                <a:cxn ang="0">
                  <a:pos x="135" y="1115"/>
                </a:cxn>
                <a:cxn ang="0">
                  <a:pos x="138" y="1160"/>
                </a:cxn>
                <a:cxn ang="0">
                  <a:pos x="149" y="1142"/>
                </a:cxn>
                <a:cxn ang="0">
                  <a:pos x="153" y="1060"/>
                </a:cxn>
                <a:cxn ang="0">
                  <a:pos x="160" y="991"/>
                </a:cxn>
                <a:cxn ang="0">
                  <a:pos x="164" y="841"/>
                </a:cxn>
                <a:cxn ang="0">
                  <a:pos x="171" y="745"/>
                </a:cxn>
                <a:cxn ang="0">
                  <a:pos x="175" y="567"/>
                </a:cxn>
                <a:cxn ang="0">
                  <a:pos x="182" y="471"/>
                </a:cxn>
                <a:cxn ang="0">
                  <a:pos x="186" y="315"/>
                </a:cxn>
                <a:cxn ang="0">
                  <a:pos x="193" y="242"/>
                </a:cxn>
                <a:cxn ang="0">
                  <a:pos x="196" y="156"/>
                </a:cxn>
                <a:cxn ang="0">
                  <a:pos x="207" y="124"/>
                </a:cxn>
                <a:cxn ang="0">
                  <a:pos x="211" y="137"/>
                </a:cxn>
                <a:cxn ang="0">
                  <a:pos x="215" y="192"/>
                </a:cxn>
                <a:cxn ang="0">
                  <a:pos x="222" y="247"/>
                </a:cxn>
                <a:cxn ang="0">
                  <a:pos x="225" y="375"/>
                </a:cxn>
                <a:cxn ang="0">
                  <a:pos x="233" y="452"/>
                </a:cxn>
                <a:cxn ang="0">
                  <a:pos x="236" y="612"/>
                </a:cxn>
              </a:cxnLst>
              <a:rect l="0" t="0" r="r" b="b"/>
              <a:pathLst>
                <a:path w="240" h="1265">
                  <a:moveTo>
                    <a:pt x="0" y="1064"/>
                  </a:moveTo>
                  <a:lnTo>
                    <a:pt x="0" y="1142"/>
                  </a:lnTo>
                  <a:lnTo>
                    <a:pt x="4" y="1147"/>
                  </a:lnTo>
                  <a:lnTo>
                    <a:pt x="4" y="1206"/>
                  </a:lnTo>
                  <a:lnTo>
                    <a:pt x="7" y="1210"/>
                  </a:lnTo>
                  <a:lnTo>
                    <a:pt x="7" y="1247"/>
                  </a:lnTo>
                  <a:lnTo>
                    <a:pt x="11" y="1252"/>
                  </a:lnTo>
                  <a:lnTo>
                    <a:pt x="11" y="1265"/>
                  </a:lnTo>
                  <a:lnTo>
                    <a:pt x="18" y="1265"/>
                  </a:lnTo>
                  <a:lnTo>
                    <a:pt x="18" y="1242"/>
                  </a:lnTo>
                  <a:lnTo>
                    <a:pt x="22" y="1238"/>
                  </a:lnTo>
                  <a:lnTo>
                    <a:pt x="22" y="1201"/>
                  </a:lnTo>
                  <a:lnTo>
                    <a:pt x="26" y="1197"/>
                  </a:lnTo>
                  <a:lnTo>
                    <a:pt x="26" y="1142"/>
                  </a:lnTo>
                  <a:lnTo>
                    <a:pt x="29" y="1137"/>
                  </a:lnTo>
                  <a:lnTo>
                    <a:pt x="29" y="1064"/>
                  </a:lnTo>
                  <a:lnTo>
                    <a:pt x="33" y="1060"/>
                  </a:lnTo>
                  <a:lnTo>
                    <a:pt x="33" y="973"/>
                  </a:lnTo>
                  <a:lnTo>
                    <a:pt x="36" y="968"/>
                  </a:lnTo>
                  <a:lnTo>
                    <a:pt x="36" y="868"/>
                  </a:lnTo>
                  <a:lnTo>
                    <a:pt x="40" y="863"/>
                  </a:lnTo>
                  <a:lnTo>
                    <a:pt x="40" y="758"/>
                  </a:lnTo>
                  <a:lnTo>
                    <a:pt x="44" y="754"/>
                  </a:lnTo>
                  <a:lnTo>
                    <a:pt x="44" y="649"/>
                  </a:lnTo>
                  <a:lnTo>
                    <a:pt x="47" y="644"/>
                  </a:lnTo>
                  <a:lnTo>
                    <a:pt x="47" y="535"/>
                  </a:lnTo>
                  <a:lnTo>
                    <a:pt x="51" y="530"/>
                  </a:lnTo>
                  <a:lnTo>
                    <a:pt x="51" y="425"/>
                  </a:lnTo>
                  <a:lnTo>
                    <a:pt x="55" y="420"/>
                  </a:lnTo>
                  <a:lnTo>
                    <a:pt x="55" y="320"/>
                  </a:lnTo>
                  <a:lnTo>
                    <a:pt x="58" y="315"/>
                  </a:lnTo>
                  <a:lnTo>
                    <a:pt x="58" y="229"/>
                  </a:lnTo>
                  <a:lnTo>
                    <a:pt x="62" y="224"/>
                  </a:lnTo>
                  <a:lnTo>
                    <a:pt x="62" y="146"/>
                  </a:lnTo>
                  <a:lnTo>
                    <a:pt x="66" y="142"/>
                  </a:lnTo>
                  <a:lnTo>
                    <a:pt x="66" y="83"/>
                  </a:lnTo>
                  <a:lnTo>
                    <a:pt x="69" y="78"/>
                  </a:lnTo>
                  <a:lnTo>
                    <a:pt x="69" y="37"/>
                  </a:lnTo>
                  <a:lnTo>
                    <a:pt x="73" y="32"/>
                  </a:lnTo>
                  <a:lnTo>
                    <a:pt x="73" y="9"/>
                  </a:lnTo>
                  <a:lnTo>
                    <a:pt x="80" y="0"/>
                  </a:lnTo>
                  <a:lnTo>
                    <a:pt x="76" y="0"/>
                  </a:lnTo>
                  <a:lnTo>
                    <a:pt x="80" y="9"/>
                  </a:lnTo>
                  <a:lnTo>
                    <a:pt x="84" y="14"/>
                  </a:lnTo>
                  <a:lnTo>
                    <a:pt x="84" y="41"/>
                  </a:lnTo>
                  <a:lnTo>
                    <a:pt x="87" y="46"/>
                  </a:lnTo>
                  <a:lnTo>
                    <a:pt x="87" y="87"/>
                  </a:lnTo>
                  <a:lnTo>
                    <a:pt x="91" y="92"/>
                  </a:lnTo>
                  <a:lnTo>
                    <a:pt x="91" y="151"/>
                  </a:lnTo>
                  <a:lnTo>
                    <a:pt x="95" y="156"/>
                  </a:lnTo>
                  <a:lnTo>
                    <a:pt x="95" y="229"/>
                  </a:lnTo>
                  <a:lnTo>
                    <a:pt x="98" y="233"/>
                  </a:lnTo>
                  <a:lnTo>
                    <a:pt x="98" y="315"/>
                  </a:lnTo>
                  <a:lnTo>
                    <a:pt x="102" y="320"/>
                  </a:lnTo>
                  <a:lnTo>
                    <a:pt x="102" y="416"/>
                  </a:lnTo>
                  <a:lnTo>
                    <a:pt x="106" y="420"/>
                  </a:lnTo>
                  <a:lnTo>
                    <a:pt x="106" y="516"/>
                  </a:lnTo>
                  <a:lnTo>
                    <a:pt x="109" y="521"/>
                  </a:lnTo>
                  <a:lnTo>
                    <a:pt x="109" y="621"/>
                  </a:lnTo>
                  <a:lnTo>
                    <a:pt x="113" y="626"/>
                  </a:lnTo>
                  <a:lnTo>
                    <a:pt x="113" y="726"/>
                  </a:lnTo>
                  <a:lnTo>
                    <a:pt x="116" y="731"/>
                  </a:lnTo>
                  <a:lnTo>
                    <a:pt x="116" y="822"/>
                  </a:lnTo>
                  <a:lnTo>
                    <a:pt x="120" y="827"/>
                  </a:lnTo>
                  <a:lnTo>
                    <a:pt x="120" y="914"/>
                  </a:lnTo>
                  <a:lnTo>
                    <a:pt x="124" y="918"/>
                  </a:lnTo>
                  <a:lnTo>
                    <a:pt x="124" y="991"/>
                  </a:lnTo>
                  <a:lnTo>
                    <a:pt x="127" y="996"/>
                  </a:lnTo>
                  <a:lnTo>
                    <a:pt x="127" y="1060"/>
                  </a:lnTo>
                  <a:lnTo>
                    <a:pt x="131" y="1064"/>
                  </a:lnTo>
                  <a:lnTo>
                    <a:pt x="131" y="1110"/>
                  </a:lnTo>
                  <a:lnTo>
                    <a:pt x="135" y="1115"/>
                  </a:lnTo>
                  <a:lnTo>
                    <a:pt x="135" y="1147"/>
                  </a:lnTo>
                  <a:lnTo>
                    <a:pt x="138" y="1151"/>
                  </a:lnTo>
                  <a:lnTo>
                    <a:pt x="138" y="1160"/>
                  </a:lnTo>
                  <a:lnTo>
                    <a:pt x="146" y="1160"/>
                  </a:lnTo>
                  <a:lnTo>
                    <a:pt x="146" y="1147"/>
                  </a:lnTo>
                  <a:lnTo>
                    <a:pt x="149" y="1142"/>
                  </a:lnTo>
                  <a:lnTo>
                    <a:pt x="149" y="1110"/>
                  </a:lnTo>
                  <a:lnTo>
                    <a:pt x="153" y="1105"/>
                  </a:lnTo>
                  <a:lnTo>
                    <a:pt x="153" y="1060"/>
                  </a:lnTo>
                  <a:lnTo>
                    <a:pt x="156" y="1055"/>
                  </a:lnTo>
                  <a:lnTo>
                    <a:pt x="156" y="996"/>
                  </a:lnTo>
                  <a:lnTo>
                    <a:pt x="160" y="991"/>
                  </a:lnTo>
                  <a:lnTo>
                    <a:pt x="160" y="923"/>
                  </a:lnTo>
                  <a:lnTo>
                    <a:pt x="164" y="918"/>
                  </a:lnTo>
                  <a:lnTo>
                    <a:pt x="164" y="841"/>
                  </a:lnTo>
                  <a:lnTo>
                    <a:pt x="167" y="836"/>
                  </a:lnTo>
                  <a:lnTo>
                    <a:pt x="167" y="749"/>
                  </a:lnTo>
                  <a:lnTo>
                    <a:pt x="171" y="745"/>
                  </a:lnTo>
                  <a:lnTo>
                    <a:pt x="171" y="658"/>
                  </a:lnTo>
                  <a:lnTo>
                    <a:pt x="175" y="653"/>
                  </a:lnTo>
                  <a:lnTo>
                    <a:pt x="175" y="567"/>
                  </a:lnTo>
                  <a:lnTo>
                    <a:pt x="178" y="562"/>
                  </a:lnTo>
                  <a:lnTo>
                    <a:pt x="178" y="475"/>
                  </a:lnTo>
                  <a:lnTo>
                    <a:pt x="182" y="471"/>
                  </a:lnTo>
                  <a:lnTo>
                    <a:pt x="182" y="393"/>
                  </a:lnTo>
                  <a:lnTo>
                    <a:pt x="186" y="388"/>
                  </a:lnTo>
                  <a:lnTo>
                    <a:pt x="186" y="315"/>
                  </a:lnTo>
                  <a:lnTo>
                    <a:pt x="189" y="311"/>
                  </a:lnTo>
                  <a:lnTo>
                    <a:pt x="189" y="247"/>
                  </a:lnTo>
                  <a:lnTo>
                    <a:pt x="193" y="242"/>
                  </a:lnTo>
                  <a:lnTo>
                    <a:pt x="193" y="197"/>
                  </a:lnTo>
                  <a:lnTo>
                    <a:pt x="196" y="192"/>
                  </a:lnTo>
                  <a:lnTo>
                    <a:pt x="196" y="156"/>
                  </a:lnTo>
                  <a:lnTo>
                    <a:pt x="200" y="151"/>
                  </a:lnTo>
                  <a:lnTo>
                    <a:pt x="200" y="133"/>
                  </a:lnTo>
                  <a:lnTo>
                    <a:pt x="207" y="124"/>
                  </a:lnTo>
                  <a:lnTo>
                    <a:pt x="204" y="124"/>
                  </a:lnTo>
                  <a:lnTo>
                    <a:pt x="207" y="133"/>
                  </a:lnTo>
                  <a:lnTo>
                    <a:pt x="211" y="137"/>
                  </a:lnTo>
                  <a:lnTo>
                    <a:pt x="211" y="156"/>
                  </a:lnTo>
                  <a:lnTo>
                    <a:pt x="215" y="160"/>
                  </a:lnTo>
                  <a:lnTo>
                    <a:pt x="215" y="192"/>
                  </a:lnTo>
                  <a:lnTo>
                    <a:pt x="218" y="197"/>
                  </a:lnTo>
                  <a:lnTo>
                    <a:pt x="218" y="242"/>
                  </a:lnTo>
                  <a:lnTo>
                    <a:pt x="222" y="247"/>
                  </a:lnTo>
                  <a:lnTo>
                    <a:pt x="222" y="302"/>
                  </a:lnTo>
                  <a:lnTo>
                    <a:pt x="225" y="306"/>
                  </a:lnTo>
                  <a:lnTo>
                    <a:pt x="225" y="375"/>
                  </a:lnTo>
                  <a:lnTo>
                    <a:pt x="229" y="379"/>
                  </a:lnTo>
                  <a:lnTo>
                    <a:pt x="229" y="448"/>
                  </a:lnTo>
                  <a:lnTo>
                    <a:pt x="233" y="452"/>
                  </a:lnTo>
                  <a:lnTo>
                    <a:pt x="233" y="530"/>
                  </a:lnTo>
                  <a:lnTo>
                    <a:pt x="236" y="535"/>
                  </a:lnTo>
                  <a:lnTo>
                    <a:pt x="236" y="612"/>
                  </a:lnTo>
                  <a:lnTo>
                    <a:pt x="240" y="617"/>
                  </a:lnTo>
                  <a:lnTo>
                    <a:pt x="240" y="694"/>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 name="Freeform 86"/>
            <p:cNvSpPr>
              <a:spLocks/>
            </p:cNvSpPr>
            <p:nvPr/>
          </p:nvSpPr>
          <p:spPr bwMode="auto">
            <a:xfrm>
              <a:off x="2239963" y="3954463"/>
              <a:ext cx="398463" cy="1268413"/>
            </a:xfrm>
            <a:custGeom>
              <a:avLst/>
              <a:gdLst/>
              <a:ahLst/>
              <a:cxnLst>
                <a:cxn ang="0">
                  <a:pos x="4" y="525"/>
                </a:cxn>
                <a:cxn ang="0">
                  <a:pos x="11" y="603"/>
                </a:cxn>
                <a:cxn ang="0">
                  <a:pos x="15" y="712"/>
                </a:cxn>
                <a:cxn ang="0">
                  <a:pos x="22" y="758"/>
                </a:cxn>
                <a:cxn ang="0">
                  <a:pos x="25" y="799"/>
                </a:cxn>
                <a:cxn ang="0">
                  <a:pos x="33" y="785"/>
                </a:cxn>
                <a:cxn ang="0">
                  <a:pos x="40" y="753"/>
                </a:cxn>
                <a:cxn ang="0">
                  <a:pos x="44" y="676"/>
                </a:cxn>
                <a:cxn ang="0">
                  <a:pos x="51" y="612"/>
                </a:cxn>
                <a:cxn ang="0">
                  <a:pos x="55" y="484"/>
                </a:cxn>
                <a:cxn ang="0">
                  <a:pos x="62" y="406"/>
                </a:cxn>
                <a:cxn ang="0">
                  <a:pos x="65" y="269"/>
                </a:cxn>
                <a:cxn ang="0">
                  <a:pos x="73" y="201"/>
                </a:cxn>
                <a:cxn ang="0">
                  <a:pos x="76" y="96"/>
                </a:cxn>
                <a:cxn ang="0">
                  <a:pos x="84" y="50"/>
                </a:cxn>
                <a:cxn ang="0">
                  <a:pos x="87" y="4"/>
                </a:cxn>
                <a:cxn ang="0">
                  <a:pos x="98" y="9"/>
                </a:cxn>
                <a:cxn ang="0">
                  <a:pos x="102" y="46"/>
                </a:cxn>
                <a:cxn ang="0">
                  <a:pos x="109" y="87"/>
                </a:cxn>
                <a:cxn ang="0">
                  <a:pos x="113" y="183"/>
                </a:cxn>
                <a:cxn ang="0">
                  <a:pos x="120" y="242"/>
                </a:cxn>
                <a:cxn ang="0">
                  <a:pos x="124" y="356"/>
                </a:cxn>
                <a:cxn ang="0">
                  <a:pos x="131" y="425"/>
                </a:cxn>
                <a:cxn ang="0">
                  <a:pos x="135" y="530"/>
                </a:cxn>
                <a:cxn ang="0">
                  <a:pos x="142" y="580"/>
                </a:cxn>
                <a:cxn ang="0">
                  <a:pos x="145" y="644"/>
                </a:cxn>
                <a:cxn ang="0">
                  <a:pos x="153" y="671"/>
                </a:cxn>
                <a:cxn ang="0">
                  <a:pos x="164" y="671"/>
                </a:cxn>
                <a:cxn ang="0">
                  <a:pos x="167" y="626"/>
                </a:cxn>
                <a:cxn ang="0">
                  <a:pos x="175" y="589"/>
                </a:cxn>
                <a:cxn ang="0">
                  <a:pos x="178" y="507"/>
                </a:cxn>
                <a:cxn ang="0">
                  <a:pos x="185" y="452"/>
                </a:cxn>
                <a:cxn ang="0">
                  <a:pos x="189" y="356"/>
                </a:cxn>
                <a:cxn ang="0">
                  <a:pos x="196" y="306"/>
                </a:cxn>
                <a:cxn ang="0">
                  <a:pos x="200" y="224"/>
                </a:cxn>
                <a:cxn ang="0">
                  <a:pos x="207" y="183"/>
                </a:cxn>
                <a:cxn ang="0">
                  <a:pos x="211" y="137"/>
                </a:cxn>
                <a:cxn ang="0">
                  <a:pos x="218" y="119"/>
                </a:cxn>
                <a:cxn ang="0">
                  <a:pos x="229" y="151"/>
                </a:cxn>
                <a:cxn ang="0">
                  <a:pos x="236" y="178"/>
                </a:cxn>
                <a:cxn ang="0">
                  <a:pos x="240" y="237"/>
                </a:cxn>
                <a:cxn ang="0">
                  <a:pos x="247" y="278"/>
                </a:cxn>
              </a:cxnLst>
              <a:rect l="0" t="0" r="r" b="b"/>
              <a:pathLst>
                <a:path w="251" h="799">
                  <a:moveTo>
                    <a:pt x="0" y="447"/>
                  </a:moveTo>
                  <a:lnTo>
                    <a:pt x="4" y="452"/>
                  </a:lnTo>
                  <a:lnTo>
                    <a:pt x="4" y="525"/>
                  </a:lnTo>
                  <a:lnTo>
                    <a:pt x="7" y="530"/>
                  </a:lnTo>
                  <a:lnTo>
                    <a:pt x="7" y="598"/>
                  </a:lnTo>
                  <a:lnTo>
                    <a:pt x="11" y="603"/>
                  </a:lnTo>
                  <a:lnTo>
                    <a:pt x="11" y="658"/>
                  </a:lnTo>
                  <a:lnTo>
                    <a:pt x="15" y="662"/>
                  </a:lnTo>
                  <a:lnTo>
                    <a:pt x="15" y="712"/>
                  </a:lnTo>
                  <a:lnTo>
                    <a:pt x="18" y="717"/>
                  </a:lnTo>
                  <a:lnTo>
                    <a:pt x="18" y="753"/>
                  </a:lnTo>
                  <a:lnTo>
                    <a:pt x="22" y="758"/>
                  </a:lnTo>
                  <a:lnTo>
                    <a:pt x="22" y="781"/>
                  </a:lnTo>
                  <a:lnTo>
                    <a:pt x="25" y="785"/>
                  </a:lnTo>
                  <a:lnTo>
                    <a:pt x="25" y="799"/>
                  </a:lnTo>
                  <a:lnTo>
                    <a:pt x="29" y="799"/>
                  </a:lnTo>
                  <a:lnTo>
                    <a:pt x="33" y="795"/>
                  </a:lnTo>
                  <a:lnTo>
                    <a:pt x="33" y="785"/>
                  </a:lnTo>
                  <a:lnTo>
                    <a:pt x="36" y="781"/>
                  </a:lnTo>
                  <a:lnTo>
                    <a:pt x="36" y="758"/>
                  </a:lnTo>
                  <a:lnTo>
                    <a:pt x="40" y="753"/>
                  </a:lnTo>
                  <a:lnTo>
                    <a:pt x="40" y="721"/>
                  </a:lnTo>
                  <a:lnTo>
                    <a:pt x="44" y="717"/>
                  </a:lnTo>
                  <a:lnTo>
                    <a:pt x="44" y="676"/>
                  </a:lnTo>
                  <a:lnTo>
                    <a:pt x="47" y="671"/>
                  </a:lnTo>
                  <a:lnTo>
                    <a:pt x="47" y="616"/>
                  </a:lnTo>
                  <a:lnTo>
                    <a:pt x="51" y="612"/>
                  </a:lnTo>
                  <a:lnTo>
                    <a:pt x="51" y="552"/>
                  </a:lnTo>
                  <a:lnTo>
                    <a:pt x="55" y="548"/>
                  </a:lnTo>
                  <a:lnTo>
                    <a:pt x="55" y="484"/>
                  </a:lnTo>
                  <a:lnTo>
                    <a:pt x="58" y="479"/>
                  </a:lnTo>
                  <a:lnTo>
                    <a:pt x="58" y="411"/>
                  </a:lnTo>
                  <a:lnTo>
                    <a:pt x="62" y="406"/>
                  </a:lnTo>
                  <a:lnTo>
                    <a:pt x="62" y="338"/>
                  </a:lnTo>
                  <a:lnTo>
                    <a:pt x="65" y="333"/>
                  </a:lnTo>
                  <a:lnTo>
                    <a:pt x="65" y="269"/>
                  </a:lnTo>
                  <a:lnTo>
                    <a:pt x="69" y="265"/>
                  </a:lnTo>
                  <a:lnTo>
                    <a:pt x="69" y="205"/>
                  </a:lnTo>
                  <a:lnTo>
                    <a:pt x="73" y="201"/>
                  </a:lnTo>
                  <a:lnTo>
                    <a:pt x="73" y="146"/>
                  </a:lnTo>
                  <a:lnTo>
                    <a:pt x="76" y="141"/>
                  </a:lnTo>
                  <a:lnTo>
                    <a:pt x="76" y="96"/>
                  </a:lnTo>
                  <a:lnTo>
                    <a:pt x="80" y="91"/>
                  </a:lnTo>
                  <a:lnTo>
                    <a:pt x="80" y="55"/>
                  </a:lnTo>
                  <a:lnTo>
                    <a:pt x="84" y="50"/>
                  </a:lnTo>
                  <a:lnTo>
                    <a:pt x="84" y="23"/>
                  </a:lnTo>
                  <a:lnTo>
                    <a:pt x="87" y="18"/>
                  </a:lnTo>
                  <a:lnTo>
                    <a:pt x="87" y="4"/>
                  </a:lnTo>
                  <a:lnTo>
                    <a:pt x="91" y="0"/>
                  </a:lnTo>
                  <a:lnTo>
                    <a:pt x="95" y="4"/>
                  </a:lnTo>
                  <a:lnTo>
                    <a:pt x="98" y="9"/>
                  </a:lnTo>
                  <a:lnTo>
                    <a:pt x="98" y="18"/>
                  </a:lnTo>
                  <a:lnTo>
                    <a:pt x="102" y="23"/>
                  </a:lnTo>
                  <a:lnTo>
                    <a:pt x="102" y="46"/>
                  </a:lnTo>
                  <a:lnTo>
                    <a:pt x="105" y="50"/>
                  </a:lnTo>
                  <a:lnTo>
                    <a:pt x="105" y="82"/>
                  </a:lnTo>
                  <a:lnTo>
                    <a:pt x="109" y="87"/>
                  </a:lnTo>
                  <a:lnTo>
                    <a:pt x="109" y="128"/>
                  </a:lnTo>
                  <a:lnTo>
                    <a:pt x="113" y="132"/>
                  </a:lnTo>
                  <a:lnTo>
                    <a:pt x="113" y="183"/>
                  </a:lnTo>
                  <a:lnTo>
                    <a:pt x="116" y="187"/>
                  </a:lnTo>
                  <a:lnTo>
                    <a:pt x="116" y="237"/>
                  </a:lnTo>
                  <a:lnTo>
                    <a:pt x="120" y="242"/>
                  </a:lnTo>
                  <a:lnTo>
                    <a:pt x="120" y="297"/>
                  </a:lnTo>
                  <a:lnTo>
                    <a:pt x="124" y="301"/>
                  </a:lnTo>
                  <a:lnTo>
                    <a:pt x="124" y="356"/>
                  </a:lnTo>
                  <a:lnTo>
                    <a:pt x="127" y="361"/>
                  </a:lnTo>
                  <a:lnTo>
                    <a:pt x="127" y="420"/>
                  </a:lnTo>
                  <a:lnTo>
                    <a:pt x="131" y="425"/>
                  </a:lnTo>
                  <a:lnTo>
                    <a:pt x="131" y="475"/>
                  </a:lnTo>
                  <a:lnTo>
                    <a:pt x="135" y="479"/>
                  </a:lnTo>
                  <a:lnTo>
                    <a:pt x="135" y="530"/>
                  </a:lnTo>
                  <a:lnTo>
                    <a:pt x="138" y="534"/>
                  </a:lnTo>
                  <a:lnTo>
                    <a:pt x="138" y="575"/>
                  </a:lnTo>
                  <a:lnTo>
                    <a:pt x="142" y="580"/>
                  </a:lnTo>
                  <a:lnTo>
                    <a:pt x="142" y="616"/>
                  </a:lnTo>
                  <a:lnTo>
                    <a:pt x="145" y="621"/>
                  </a:lnTo>
                  <a:lnTo>
                    <a:pt x="145" y="644"/>
                  </a:lnTo>
                  <a:lnTo>
                    <a:pt x="149" y="648"/>
                  </a:lnTo>
                  <a:lnTo>
                    <a:pt x="149" y="667"/>
                  </a:lnTo>
                  <a:lnTo>
                    <a:pt x="153" y="671"/>
                  </a:lnTo>
                  <a:lnTo>
                    <a:pt x="153" y="680"/>
                  </a:lnTo>
                  <a:lnTo>
                    <a:pt x="156" y="680"/>
                  </a:lnTo>
                  <a:lnTo>
                    <a:pt x="164" y="671"/>
                  </a:lnTo>
                  <a:lnTo>
                    <a:pt x="164" y="653"/>
                  </a:lnTo>
                  <a:lnTo>
                    <a:pt x="167" y="648"/>
                  </a:lnTo>
                  <a:lnTo>
                    <a:pt x="167" y="626"/>
                  </a:lnTo>
                  <a:lnTo>
                    <a:pt x="171" y="621"/>
                  </a:lnTo>
                  <a:lnTo>
                    <a:pt x="171" y="594"/>
                  </a:lnTo>
                  <a:lnTo>
                    <a:pt x="175" y="589"/>
                  </a:lnTo>
                  <a:lnTo>
                    <a:pt x="175" y="552"/>
                  </a:lnTo>
                  <a:lnTo>
                    <a:pt x="178" y="548"/>
                  </a:lnTo>
                  <a:lnTo>
                    <a:pt x="178" y="507"/>
                  </a:lnTo>
                  <a:lnTo>
                    <a:pt x="182" y="502"/>
                  </a:lnTo>
                  <a:lnTo>
                    <a:pt x="182" y="457"/>
                  </a:lnTo>
                  <a:lnTo>
                    <a:pt x="185" y="452"/>
                  </a:lnTo>
                  <a:lnTo>
                    <a:pt x="185" y="406"/>
                  </a:lnTo>
                  <a:lnTo>
                    <a:pt x="189" y="402"/>
                  </a:lnTo>
                  <a:lnTo>
                    <a:pt x="189" y="356"/>
                  </a:lnTo>
                  <a:lnTo>
                    <a:pt x="193" y="352"/>
                  </a:lnTo>
                  <a:lnTo>
                    <a:pt x="193" y="310"/>
                  </a:lnTo>
                  <a:lnTo>
                    <a:pt x="196" y="306"/>
                  </a:lnTo>
                  <a:lnTo>
                    <a:pt x="196" y="265"/>
                  </a:lnTo>
                  <a:lnTo>
                    <a:pt x="200" y="260"/>
                  </a:lnTo>
                  <a:lnTo>
                    <a:pt x="200" y="224"/>
                  </a:lnTo>
                  <a:lnTo>
                    <a:pt x="204" y="219"/>
                  </a:lnTo>
                  <a:lnTo>
                    <a:pt x="204" y="187"/>
                  </a:lnTo>
                  <a:lnTo>
                    <a:pt x="207" y="183"/>
                  </a:lnTo>
                  <a:lnTo>
                    <a:pt x="207" y="160"/>
                  </a:lnTo>
                  <a:lnTo>
                    <a:pt x="211" y="155"/>
                  </a:lnTo>
                  <a:lnTo>
                    <a:pt x="211" y="137"/>
                  </a:lnTo>
                  <a:lnTo>
                    <a:pt x="215" y="132"/>
                  </a:lnTo>
                  <a:lnTo>
                    <a:pt x="215" y="123"/>
                  </a:lnTo>
                  <a:lnTo>
                    <a:pt x="218" y="119"/>
                  </a:lnTo>
                  <a:lnTo>
                    <a:pt x="222" y="123"/>
                  </a:lnTo>
                  <a:lnTo>
                    <a:pt x="229" y="132"/>
                  </a:lnTo>
                  <a:lnTo>
                    <a:pt x="229" y="151"/>
                  </a:lnTo>
                  <a:lnTo>
                    <a:pt x="233" y="155"/>
                  </a:lnTo>
                  <a:lnTo>
                    <a:pt x="233" y="173"/>
                  </a:lnTo>
                  <a:lnTo>
                    <a:pt x="236" y="178"/>
                  </a:lnTo>
                  <a:lnTo>
                    <a:pt x="236" y="205"/>
                  </a:lnTo>
                  <a:lnTo>
                    <a:pt x="240" y="210"/>
                  </a:lnTo>
                  <a:lnTo>
                    <a:pt x="240" y="237"/>
                  </a:lnTo>
                  <a:lnTo>
                    <a:pt x="244" y="242"/>
                  </a:lnTo>
                  <a:lnTo>
                    <a:pt x="244" y="274"/>
                  </a:lnTo>
                  <a:lnTo>
                    <a:pt x="247" y="278"/>
                  </a:lnTo>
                  <a:lnTo>
                    <a:pt x="247" y="315"/>
                  </a:lnTo>
                  <a:lnTo>
                    <a:pt x="251" y="320"/>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 name="Freeform 87"/>
            <p:cNvSpPr>
              <a:spLocks/>
            </p:cNvSpPr>
            <p:nvPr/>
          </p:nvSpPr>
          <p:spPr bwMode="auto">
            <a:xfrm>
              <a:off x="2638426" y="2743200"/>
              <a:ext cx="381000" cy="2892425"/>
            </a:xfrm>
            <a:custGeom>
              <a:avLst/>
              <a:gdLst/>
              <a:ahLst/>
              <a:cxnLst>
                <a:cxn ang="0">
                  <a:pos x="4" y="1119"/>
                </a:cxn>
                <a:cxn ang="0">
                  <a:pos x="7" y="1192"/>
                </a:cxn>
                <a:cxn ang="0">
                  <a:pos x="14" y="1229"/>
                </a:cxn>
                <a:cxn ang="0">
                  <a:pos x="18" y="1284"/>
                </a:cxn>
                <a:cxn ang="0">
                  <a:pos x="25" y="1306"/>
                </a:cxn>
                <a:cxn ang="0">
                  <a:pos x="33" y="1325"/>
                </a:cxn>
                <a:cxn ang="0">
                  <a:pos x="40" y="1302"/>
                </a:cxn>
                <a:cxn ang="0">
                  <a:pos x="47" y="1261"/>
                </a:cxn>
                <a:cxn ang="0">
                  <a:pos x="51" y="1110"/>
                </a:cxn>
                <a:cxn ang="0">
                  <a:pos x="58" y="1000"/>
                </a:cxn>
                <a:cxn ang="0">
                  <a:pos x="62" y="758"/>
                </a:cxn>
                <a:cxn ang="0">
                  <a:pos x="69" y="621"/>
                </a:cxn>
                <a:cxn ang="0">
                  <a:pos x="73" y="375"/>
                </a:cxn>
                <a:cxn ang="0">
                  <a:pos x="80" y="256"/>
                </a:cxn>
                <a:cxn ang="0">
                  <a:pos x="83" y="92"/>
                </a:cxn>
                <a:cxn ang="0">
                  <a:pos x="91" y="32"/>
                </a:cxn>
                <a:cxn ang="0">
                  <a:pos x="98" y="5"/>
                </a:cxn>
                <a:cxn ang="0">
                  <a:pos x="102" y="69"/>
                </a:cxn>
                <a:cxn ang="0">
                  <a:pos x="109" y="146"/>
                </a:cxn>
                <a:cxn ang="0">
                  <a:pos x="113" y="352"/>
                </a:cxn>
                <a:cxn ang="0">
                  <a:pos x="120" y="489"/>
                </a:cxn>
                <a:cxn ang="0">
                  <a:pos x="123" y="781"/>
                </a:cxn>
                <a:cxn ang="0">
                  <a:pos x="131" y="941"/>
                </a:cxn>
                <a:cxn ang="0">
                  <a:pos x="134" y="1242"/>
                </a:cxn>
                <a:cxn ang="0">
                  <a:pos x="142" y="1389"/>
                </a:cxn>
                <a:cxn ang="0">
                  <a:pos x="145" y="1617"/>
                </a:cxn>
                <a:cxn ang="0">
                  <a:pos x="153" y="1708"/>
                </a:cxn>
                <a:cxn ang="0">
                  <a:pos x="156" y="1809"/>
                </a:cxn>
                <a:cxn ang="0">
                  <a:pos x="163" y="1818"/>
                </a:cxn>
                <a:cxn ang="0">
                  <a:pos x="167" y="1772"/>
                </a:cxn>
                <a:cxn ang="0">
                  <a:pos x="174" y="1708"/>
                </a:cxn>
                <a:cxn ang="0">
                  <a:pos x="178" y="1530"/>
                </a:cxn>
                <a:cxn ang="0">
                  <a:pos x="185" y="1416"/>
                </a:cxn>
                <a:cxn ang="0">
                  <a:pos x="189" y="1165"/>
                </a:cxn>
                <a:cxn ang="0">
                  <a:pos x="196" y="1028"/>
                </a:cxn>
                <a:cxn ang="0">
                  <a:pos x="200" y="777"/>
                </a:cxn>
                <a:cxn ang="0">
                  <a:pos x="207" y="662"/>
                </a:cxn>
                <a:cxn ang="0">
                  <a:pos x="211" y="484"/>
                </a:cxn>
                <a:cxn ang="0">
                  <a:pos x="218" y="416"/>
                </a:cxn>
                <a:cxn ang="0">
                  <a:pos x="222" y="366"/>
                </a:cxn>
                <a:cxn ang="0">
                  <a:pos x="229" y="398"/>
                </a:cxn>
                <a:cxn ang="0">
                  <a:pos x="236" y="457"/>
                </a:cxn>
              </a:cxnLst>
              <a:rect l="0" t="0" r="r" b="b"/>
              <a:pathLst>
                <a:path w="240" h="1822">
                  <a:moveTo>
                    <a:pt x="0" y="1083"/>
                  </a:moveTo>
                  <a:lnTo>
                    <a:pt x="0" y="1115"/>
                  </a:lnTo>
                  <a:lnTo>
                    <a:pt x="4" y="1119"/>
                  </a:lnTo>
                  <a:lnTo>
                    <a:pt x="4" y="1156"/>
                  </a:lnTo>
                  <a:lnTo>
                    <a:pt x="7" y="1160"/>
                  </a:lnTo>
                  <a:lnTo>
                    <a:pt x="7" y="1192"/>
                  </a:lnTo>
                  <a:lnTo>
                    <a:pt x="11" y="1197"/>
                  </a:lnTo>
                  <a:lnTo>
                    <a:pt x="11" y="1224"/>
                  </a:lnTo>
                  <a:lnTo>
                    <a:pt x="14" y="1229"/>
                  </a:lnTo>
                  <a:lnTo>
                    <a:pt x="14" y="1256"/>
                  </a:lnTo>
                  <a:lnTo>
                    <a:pt x="18" y="1261"/>
                  </a:lnTo>
                  <a:lnTo>
                    <a:pt x="18" y="1284"/>
                  </a:lnTo>
                  <a:lnTo>
                    <a:pt x="22" y="1288"/>
                  </a:lnTo>
                  <a:lnTo>
                    <a:pt x="22" y="1302"/>
                  </a:lnTo>
                  <a:lnTo>
                    <a:pt x="25" y="1306"/>
                  </a:lnTo>
                  <a:lnTo>
                    <a:pt x="25" y="1315"/>
                  </a:lnTo>
                  <a:lnTo>
                    <a:pt x="29" y="1320"/>
                  </a:lnTo>
                  <a:lnTo>
                    <a:pt x="33" y="1325"/>
                  </a:lnTo>
                  <a:lnTo>
                    <a:pt x="36" y="1320"/>
                  </a:lnTo>
                  <a:lnTo>
                    <a:pt x="40" y="1315"/>
                  </a:lnTo>
                  <a:lnTo>
                    <a:pt x="40" y="1302"/>
                  </a:lnTo>
                  <a:lnTo>
                    <a:pt x="43" y="1297"/>
                  </a:lnTo>
                  <a:lnTo>
                    <a:pt x="43" y="1265"/>
                  </a:lnTo>
                  <a:lnTo>
                    <a:pt x="47" y="1261"/>
                  </a:lnTo>
                  <a:lnTo>
                    <a:pt x="47" y="1197"/>
                  </a:lnTo>
                  <a:lnTo>
                    <a:pt x="51" y="1192"/>
                  </a:lnTo>
                  <a:lnTo>
                    <a:pt x="51" y="1110"/>
                  </a:lnTo>
                  <a:lnTo>
                    <a:pt x="54" y="1105"/>
                  </a:lnTo>
                  <a:lnTo>
                    <a:pt x="54" y="1005"/>
                  </a:lnTo>
                  <a:lnTo>
                    <a:pt x="58" y="1000"/>
                  </a:lnTo>
                  <a:lnTo>
                    <a:pt x="58" y="886"/>
                  </a:lnTo>
                  <a:lnTo>
                    <a:pt x="62" y="882"/>
                  </a:lnTo>
                  <a:lnTo>
                    <a:pt x="62" y="758"/>
                  </a:lnTo>
                  <a:lnTo>
                    <a:pt x="65" y="754"/>
                  </a:lnTo>
                  <a:lnTo>
                    <a:pt x="65" y="626"/>
                  </a:lnTo>
                  <a:lnTo>
                    <a:pt x="69" y="621"/>
                  </a:lnTo>
                  <a:lnTo>
                    <a:pt x="69" y="498"/>
                  </a:lnTo>
                  <a:lnTo>
                    <a:pt x="73" y="493"/>
                  </a:lnTo>
                  <a:lnTo>
                    <a:pt x="73" y="375"/>
                  </a:lnTo>
                  <a:lnTo>
                    <a:pt x="76" y="370"/>
                  </a:lnTo>
                  <a:lnTo>
                    <a:pt x="76" y="261"/>
                  </a:lnTo>
                  <a:lnTo>
                    <a:pt x="80" y="256"/>
                  </a:lnTo>
                  <a:lnTo>
                    <a:pt x="80" y="165"/>
                  </a:lnTo>
                  <a:lnTo>
                    <a:pt x="83" y="160"/>
                  </a:lnTo>
                  <a:lnTo>
                    <a:pt x="83" y="92"/>
                  </a:lnTo>
                  <a:lnTo>
                    <a:pt x="87" y="87"/>
                  </a:lnTo>
                  <a:lnTo>
                    <a:pt x="87" y="37"/>
                  </a:lnTo>
                  <a:lnTo>
                    <a:pt x="91" y="32"/>
                  </a:lnTo>
                  <a:lnTo>
                    <a:pt x="91" y="5"/>
                  </a:lnTo>
                  <a:lnTo>
                    <a:pt x="94" y="0"/>
                  </a:lnTo>
                  <a:lnTo>
                    <a:pt x="98" y="5"/>
                  </a:lnTo>
                  <a:lnTo>
                    <a:pt x="98" y="23"/>
                  </a:lnTo>
                  <a:lnTo>
                    <a:pt x="102" y="28"/>
                  </a:lnTo>
                  <a:lnTo>
                    <a:pt x="102" y="69"/>
                  </a:lnTo>
                  <a:lnTo>
                    <a:pt x="105" y="73"/>
                  </a:lnTo>
                  <a:lnTo>
                    <a:pt x="105" y="142"/>
                  </a:lnTo>
                  <a:lnTo>
                    <a:pt x="109" y="146"/>
                  </a:lnTo>
                  <a:lnTo>
                    <a:pt x="109" y="238"/>
                  </a:lnTo>
                  <a:lnTo>
                    <a:pt x="113" y="242"/>
                  </a:lnTo>
                  <a:lnTo>
                    <a:pt x="113" y="352"/>
                  </a:lnTo>
                  <a:lnTo>
                    <a:pt x="116" y="356"/>
                  </a:lnTo>
                  <a:lnTo>
                    <a:pt x="116" y="484"/>
                  </a:lnTo>
                  <a:lnTo>
                    <a:pt x="120" y="489"/>
                  </a:lnTo>
                  <a:lnTo>
                    <a:pt x="120" y="630"/>
                  </a:lnTo>
                  <a:lnTo>
                    <a:pt x="123" y="635"/>
                  </a:lnTo>
                  <a:lnTo>
                    <a:pt x="123" y="781"/>
                  </a:lnTo>
                  <a:lnTo>
                    <a:pt x="127" y="786"/>
                  </a:lnTo>
                  <a:lnTo>
                    <a:pt x="127" y="936"/>
                  </a:lnTo>
                  <a:lnTo>
                    <a:pt x="131" y="941"/>
                  </a:lnTo>
                  <a:lnTo>
                    <a:pt x="131" y="1092"/>
                  </a:lnTo>
                  <a:lnTo>
                    <a:pt x="134" y="1096"/>
                  </a:lnTo>
                  <a:lnTo>
                    <a:pt x="134" y="1242"/>
                  </a:lnTo>
                  <a:lnTo>
                    <a:pt x="138" y="1247"/>
                  </a:lnTo>
                  <a:lnTo>
                    <a:pt x="138" y="1384"/>
                  </a:lnTo>
                  <a:lnTo>
                    <a:pt x="142" y="1389"/>
                  </a:lnTo>
                  <a:lnTo>
                    <a:pt x="142" y="1507"/>
                  </a:lnTo>
                  <a:lnTo>
                    <a:pt x="145" y="1512"/>
                  </a:lnTo>
                  <a:lnTo>
                    <a:pt x="145" y="1617"/>
                  </a:lnTo>
                  <a:lnTo>
                    <a:pt x="149" y="1621"/>
                  </a:lnTo>
                  <a:lnTo>
                    <a:pt x="149" y="1704"/>
                  </a:lnTo>
                  <a:lnTo>
                    <a:pt x="153" y="1708"/>
                  </a:lnTo>
                  <a:lnTo>
                    <a:pt x="153" y="1768"/>
                  </a:lnTo>
                  <a:lnTo>
                    <a:pt x="156" y="1772"/>
                  </a:lnTo>
                  <a:lnTo>
                    <a:pt x="156" y="1809"/>
                  </a:lnTo>
                  <a:lnTo>
                    <a:pt x="160" y="1813"/>
                  </a:lnTo>
                  <a:lnTo>
                    <a:pt x="160" y="1822"/>
                  </a:lnTo>
                  <a:lnTo>
                    <a:pt x="163" y="1818"/>
                  </a:lnTo>
                  <a:lnTo>
                    <a:pt x="163" y="1809"/>
                  </a:lnTo>
                  <a:lnTo>
                    <a:pt x="167" y="1804"/>
                  </a:lnTo>
                  <a:lnTo>
                    <a:pt x="167" y="1772"/>
                  </a:lnTo>
                  <a:lnTo>
                    <a:pt x="171" y="1768"/>
                  </a:lnTo>
                  <a:lnTo>
                    <a:pt x="171" y="1713"/>
                  </a:lnTo>
                  <a:lnTo>
                    <a:pt x="174" y="1708"/>
                  </a:lnTo>
                  <a:lnTo>
                    <a:pt x="174" y="1631"/>
                  </a:lnTo>
                  <a:lnTo>
                    <a:pt x="178" y="1626"/>
                  </a:lnTo>
                  <a:lnTo>
                    <a:pt x="178" y="1530"/>
                  </a:lnTo>
                  <a:lnTo>
                    <a:pt x="182" y="1526"/>
                  </a:lnTo>
                  <a:lnTo>
                    <a:pt x="182" y="1421"/>
                  </a:lnTo>
                  <a:lnTo>
                    <a:pt x="185" y="1416"/>
                  </a:lnTo>
                  <a:lnTo>
                    <a:pt x="185" y="1293"/>
                  </a:lnTo>
                  <a:lnTo>
                    <a:pt x="189" y="1288"/>
                  </a:lnTo>
                  <a:lnTo>
                    <a:pt x="189" y="1165"/>
                  </a:lnTo>
                  <a:lnTo>
                    <a:pt x="193" y="1160"/>
                  </a:lnTo>
                  <a:lnTo>
                    <a:pt x="193" y="1032"/>
                  </a:lnTo>
                  <a:lnTo>
                    <a:pt x="196" y="1028"/>
                  </a:lnTo>
                  <a:lnTo>
                    <a:pt x="196" y="900"/>
                  </a:lnTo>
                  <a:lnTo>
                    <a:pt x="200" y="895"/>
                  </a:lnTo>
                  <a:lnTo>
                    <a:pt x="200" y="777"/>
                  </a:lnTo>
                  <a:lnTo>
                    <a:pt x="203" y="772"/>
                  </a:lnTo>
                  <a:lnTo>
                    <a:pt x="203" y="667"/>
                  </a:lnTo>
                  <a:lnTo>
                    <a:pt x="207" y="662"/>
                  </a:lnTo>
                  <a:lnTo>
                    <a:pt x="207" y="567"/>
                  </a:lnTo>
                  <a:lnTo>
                    <a:pt x="211" y="562"/>
                  </a:lnTo>
                  <a:lnTo>
                    <a:pt x="211" y="484"/>
                  </a:lnTo>
                  <a:lnTo>
                    <a:pt x="214" y="480"/>
                  </a:lnTo>
                  <a:lnTo>
                    <a:pt x="214" y="420"/>
                  </a:lnTo>
                  <a:lnTo>
                    <a:pt x="218" y="416"/>
                  </a:lnTo>
                  <a:lnTo>
                    <a:pt x="218" y="384"/>
                  </a:lnTo>
                  <a:lnTo>
                    <a:pt x="222" y="379"/>
                  </a:lnTo>
                  <a:lnTo>
                    <a:pt x="222" y="366"/>
                  </a:lnTo>
                  <a:lnTo>
                    <a:pt x="225" y="370"/>
                  </a:lnTo>
                  <a:lnTo>
                    <a:pt x="229" y="375"/>
                  </a:lnTo>
                  <a:lnTo>
                    <a:pt x="229" y="398"/>
                  </a:lnTo>
                  <a:lnTo>
                    <a:pt x="233" y="402"/>
                  </a:lnTo>
                  <a:lnTo>
                    <a:pt x="233" y="452"/>
                  </a:lnTo>
                  <a:lnTo>
                    <a:pt x="236" y="457"/>
                  </a:lnTo>
                  <a:lnTo>
                    <a:pt x="236" y="521"/>
                  </a:lnTo>
                  <a:lnTo>
                    <a:pt x="240" y="52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 name="Freeform 88"/>
            <p:cNvSpPr>
              <a:spLocks/>
            </p:cNvSpPr>
            <p:nvPr/>
          </p:nvSpPr>
          <p:spPr bwMode="auto">
            <a:xfrm>
              <a:off x="3019426" y="3562350"/>
              <a:ext cx="374650" cy="2022475"/>
            </a:xfrm>
            <a:custGeom>
              <a:avLst/>
              <a:gdLst/>
              <a:ahLst/>
              <a:cxnLst>
                <a:cxn ang="0">
                  <a:pos x="3" y="101"/>
                </a:cxn>
                <a:cxn ang="0">
                  <a:pos x="7" y="311"/>
                </a:cxn>
                <a:cxn ang="0">
                  <a:pos x="14" y="439"/>
                </a:cxn>
                <a:cxn ang="0">
                  <a:pos x="18" y="685"/>
                </a:cxn>
                <a:cxn ang="0">
                  <a:pos x="25" y="813"/>
                </a:cxn>
                <a:cxn ang="0">
                  <a:pos x="29" y="1023"/>
                </a:cxn>
                <a:cxn ang="0">
                  <a:pos x="36" y="1115"/>
                </a:cxn>
                <a:cxn ang="0">
                  <a:pos x="40" y="1233"/>
                </a:cxn>
                <a:cxn ang="0">
                  <a:pos x="51" y="1274"/>
                </a:cxn>
                <a:cxn ang="0">
                  <a:pos x="54" y="1256"/>
                </a:cxn>
                <a:cxn ang="0">
                  <a:pos x="58" y="1174"/>
                </a:cxn>
                <a:cxn ang="0">
                  <a:pos x="65" y="1101"/>
                </a:cxn>
                <a:cxn ang="0">
                  <a:pos x="69" y="918"/>
                </a:cxn>
                <a:cxn ang="0">
                  <a:pos x="76" y="809"/>
                </a:cxn>
                <a:cxn ang="0">
                  <a:pos x="80" y="585"/>
                </a:cxn>
                <a:cxn ang="0">
                  <a:pos x="87" y="466"/>
                </a:cxn>
                <a:cxn ang="0">
                  <a:pos x="91" y="270"/>
                </a:cxn>
                <a:cxn ang="0">
                  <a:pos x="98" y="178"/>
                </a:cxn>
                <a:cxn ang="0">
                  <a:pos x="102" y="55"/>
                </a:cxn>
                <a:cxn ang="0">
                  <a:pos x="109" y="14"/>
                </a:cxn>
                <a:cxn ang="0">
                  <a:pos x="116" y="9"/>
                </a:cxn>
                <a:cxn ang="0">
                  <a:pos x="120" y="64"/>
                </a:cxn>
                <a:cxn ang="0">
                  <a:pos x="127" y="128"/>
                </a:cxn>
                <a:cxn ang="0">
                  <a:pos x="131" y="279"/>
                </a:cxn>
                <a:cxn ang="0">
                  <a:pos x="138" y="375"/>
                </a:cxn>
                <a:cxn ang="0">
                  <a:pos x="142" y="576"/>
                </a:cxn>
                <a:cxn ang="0">
                  <a:pos x="149" y="685"/>
                </a:cxn>
                <a:cxn ang="0">
                  <a:pos x="152" y="873"/>
                </a:cxn>
                <a:cxn ang="0">
                  <a:pos x="160" y="964"/>
                </a:cxn>
                <a:cxn ang="0">
                  <a:pos x="163" y="1087"/>
                </a:cxn>
                <a:cxn ang="0">
                  <a:pos x="171" y="1137"/>
                </a:cxn>
                <a:cxn ang="0">
                  <a:pos x="174" y="1165"/>
                </a:cxn>
                <a:cxn ang="0">
                  <a:pos x="182" y="1128"/>
                </a:cxn>
                <a:cxn ang="0">
                  <a:pos x="189" y="1083"/>
                </a:cxn>
                <a:cxn ang="0">
                  <a:pos x="192" y="959"/>
                </a:cxn>
                <a:cxn ang="0">
                  <a:pos x="200" y="877"/>
                </a:cxn>
                <a:cxn ang="0">
                  <a:pos x="203" y="699"/>
                </a:cxn>
                <a:cxn ang="0">
                  <a:pos x="211" y="603"/>
                </a:cxn>
                <a:cxn ang="0">
                  <a:pos x="214" y="430"/>
                </a:cxn>
                <a:cxn ang="0">
                  <a:pos x="222" y="343"/>
                </a:cxn>
                <a:cxn ang="0">
                  <a:pos x="225" y="220"/>
                </a:cxn>
                <a:cxn ang="0">
                  <a:pos x="232" y="169"/>
                </a:cxn>
              </a:cxnLst>
              <a:rect l="0" t="0" r="r" b="b"/>
              <a:pathLst>
                <a:path w="236" h="1274">
                  <a:moveTo>
                    <a:pt x="0" y="9"/>
                  </a:moveTo>
                  <a:lnTo>
                    <a:pt x="0" y="96"/>
                  </a:lnTo>
                  <a:lnTo>
                    <a:pt x="3" y="101"/>
                  </a:lnTo>
                  <a:lnTo>
                    <a:pt x="3" y="197"/>
                  </a:lnTo>
                  <a:lnTo>
                    <a:pt x="7" y="201"/>
                  </a:lnTo>
                  <a:lnTo>
                    <a:pt x="7" y="311"/>
                  </a:lnTo>
                  <a:lnTo>
                    <a:pt x="11" y="315"/>
                  </a:lnTo>
                  <a:lnTo>
                    <a:pt x="11" y="434"/>
                  </a:lnTo>
                  <a:lnTo>
                    <a:pt x="14" y="439"/>
                  </a:lnTo>
                  <a:lnTo>
                    <a:pt x="14" y="562"/>
                  </a:lnTo>
                  <a:lnTo>
                    <a:pt x="18" y="567"/>
                  </a:lnTo>
                  <a:lnTo>
                    <a:pt x="18" y="685"/>
                  </a:lnTo>
                  <a:lnTo>
                    <a:pt x="22" y="690"/>
                  </a:lnTo>
                  <a:lnTo>
                    <a:pt x="22" y="809"/>
                  </a:lnTo>
                  <a:lnTo>
                    <a:pt x="25" y="813"/>
                  </a:lnTo>
                  <a:lnTo>
                    <a:pt x="25" y="923"/>
                  </a:lnTo>
                  <a:lnTo>
                    <a:pt x="29" y="927"/>
                  </a:lnTo>
                  <a:lnTo>
                    <a:pt x="29" y="1023"/>
                  </a:lnTo>
                  <a:lnTo>
                    <a:pt x="33" y="1028"/>
                  </a:lnTo>
                  <a:lnTo>
                    <a:pt x="33" y="1110"/>
                  </a:lnTo>
                  <a:lnTo>
                    <a:pt x="36" y="1115"/>
                  </a:lnTo>
                  <a:lnTo>
                    <a:pt x="36" y="1183"/>
                  </a:lnTo>
                  <a:lnTo>
                    <a:pt x="40" y="1188"/>
                  </a:lnTo>
                  <a:lnTo>
                    <a:pt x="40" y="1233"/>
                  </a:lnTo>
                  <a:lnTo>
                    <a:pt x="43" y="1238"/>
                  </a:lnTo>
                  <a:lnTo>
                    <a:pt x="43" y="1265"/>
                  </a:lnTo>
                  <a:lnTo>
                    <a:pt x="51" y="1274"/>
                  </a:lnTo>
                  <a:lnTo>
                    <a:pt x="47" y="1274"/>
                  </a:lnTo>
                  <a:lnTo>
                    <a:pt x="51" y="1261"/>
                  </a:lnTo>
                  <a:lnTo>
                    <a:pt x="54" y="1256"/>
                  </a:lnTo>
                  <a:lnTo>
                    <a:pt x="54" y="1229"/>
                  </a:lnTo>
                  <a:lnTo>
                    <a:pt x="58" y="1224"/>
                  </a:lnTo>
                  <a:lnTo>
                    <a:pt x="58" y="1174"/>
                  </a:lnTo>
                  <a:lnTo>
                    <a:pt x="62" y="1169"/>
                  </a:lnTo>
                  <a:lnTo>
                    <a:pt x="62" y="1105"/>
                  </a:lnTo>
                  <a:lnTo>
                    <a:pt x="65" y="1101"/>
                  </a:lnTo>
                  <a:lnTo>
                    <a:pt x="65" y="1019"/>
                  </a:lnTo>
                  <a:lnTo>
                    <a:pt x="69" y="1014"/>
                  </a:lnTo>
                  <a:lnTo>
                    <a:pt x="69" y="918"/>
                  </a:lnTo>
                  <a:lnTo>
                    <a:pt x="73" y="914"/>
                  </a:lnTo>
                  <a:lnTo>
                    <a:pt x="73" y="813"/>
                  </a:lnTo>
                  <a:lnTo>
                    <a:pt x="76" y="809"/>
                  </a:lnTo>
                  <a:lnTo>
                    <a:pt x="76" y="699"/>
                  </a:lnTo>
                  <a:lnTo>
                    <a:pt x="80" y="694"/>
                  </a:lnTo>
                  <a:lnTo>
                    <a:pt x="80" y="585"/>
                  </a:lnTo>
                  <a:lnTo>
                    <a:pt x="83" y="580"/>
                  </a:lnTo>
                  <a:lnTo>
                    <a:pt x="83" y="471"/>
                  </a:lnTo>
                  <a:lnTo>
                    <a:pt x="87" y="466"/>
                  </a:lnTo>
                  <a:lnTo>
                    <a:pt x="87" y="366"/>
                  </a:lnTo>
                  <a:lnTo>
                    <a:pt x="91" y="361"/>
                  </a:lnTo>
                  <a:lnTo>
                    <a:pt x="91" y="270"/>
                  </a:lnTo>
                  <a:lnTo>
                    <a:pt x="94" y="265"/>
                  </a:lnTo>
                  <a:lnTo>
                    <a:pt x="94" y="183"/>
                  </a:lnTo>
                  <a:lnTo>
                    <a:pt x="98" y="178"/>
                  </a:lnTo>
                  <a:lnTo>
                    <a:pt x="98" y="110"/>
                  </a:lnTo>
                  <a:lnTo>
                    <a:pt x="102" y="105"/>
                  </a:lnTo>
                  <a:lnTo>
                    <a:pt x="102" y="55"/>
                  </a:lnTo>
                  <a:lnTo>
                    <a:pt x="105" y="51"/>
                  </a:lnTo>
                  <a:lnTo>
                    <a:pt x="105" y="19"/>
                  </a:lnTo>
                  <a:lnTo>
                    <a:pt x="109" y="14"/>
                  </a:lnTo>
                  <a:lnTo>
                    <a:pt x="109" y="0"/>
                  </a:lnTo>
                  <a:lnTo>
                    <a:pt x="112" y="5"/>
                  </a:lnTo>
                  <a:lnTo>
                    <a:pt x="116" y="9"/>
                  </a:lnTo>
                  <a:lnTo>
                    <a:pt x="116" y="28"/>
                  </a:lnTo>
                  <a:lnTo>
                    <a:pt x="120" y="32"/>
                  </a:lnTo>
                  <a:lnTo>
                    <a:pt x="120" y="64"/>
                  </a:lnTo>
                  <a:lnTo>
                    <a:pt x="123" y="69"/>
                  </a:lnTo>
                  <a:lnTo>
                    <a:pt x="123" y="124"/>
                  </a:lnTo>
                  <a:lnTo>
                    <a:pt x="127" y="128"/>
                  </a:lnTo>
                  <a:lnTo>
                    <a:pt x="127" y="192"/>
                  </a:lnTo>
                  <a:lnTo>
                    <a:pt x="131" y="197"/>
                  </a:lnTo>
                  <a:lnTo>
                    <a:pt x="131" y="279"/>
                  </a:lnTo>
                  <a:lnTo>
                    <a:pt x="134" y="283"/>
                  </a:lnTo>
                  <a:lnTo>
                    <a:pt x="134" y="370"/>
                  </a:lnTo>
                  <a:lnTo>
                    <a:pt x="138" y="375"/>
                  </a:lnTo>
                  <a:lnTo>
                    <a:pt x="138" y="471"/>
                  </a:lnTo>
                  <a:lnTo>
                    <a:pt x="142" y="475"/>
                  </a:lnTo>
                  <a:lnTo>
                    <a:pt x="142" y="576"/>
                  </a:lnTo>
                  <a:lnTo>
                    <a:pt x="145" y="580"/>
                  </a:lnTo>
                  <a:lnTo>
                    <a:pt x="145" y="681"/>
                  </a:lnTo>
                  <a:lnTo>
                    <a:pt x="149" y="685"/>
                  </a:lnTo>
                  <a:lnTo>
                    <a:pt x="149" y="781"/>
                  </a:lnTo>
                  <a:lnTo>
                    <a:pt x="152" y="786"/>
                  </a:lnTo>
                  <a:lnTo>
                    <a:pt x="152" y="873"/>
                  </a:lnTo>
                  <a:lnTo>
                    <a:pt x="156" y="877"/>
                  </a:lnTo>
                  <a:lnTo>
                    <a:pt x="156" y="959"/>
                  </a:lnTo>
                  <a:lnTo>
                    <a:pt x="160" y="964"/>
                  </a:lnTo>
                  <a:lnTo>
                    <a:pt x="160" y="1032"/>
                  </a:lnTo>
                  <a:lnTo>
                    <a:pt x="163" y="1037"/>
                  </a:lnTo>
                  <a:lnTo>
                    <a:pt x="163" y="1087"/>
                  </a:lnTo>
                  <a:lnTo>
                    <a:pt x="167" y="1092"/>
                  </a:lnTo>
                  <a:lnTo>
                    <a:pt x="167" y="1133"/>
                  </a:lnTo>
                  <a:lnTo>
                    <a:pt x="171" y="1137"/>
                  </a:lnTo>
                  <a:lnTo>
                    <a:pt x="171" y="1156"/>
                  </a:lnTo>
                  <a:lnTo>
                    <a:pt x="178" y="1165"/>
                  </a:lnTo>
                  <a:lnTo>
                    <a:pt x="174" y="1165"/>
                  </a:lnTo>
                  <a:lnTo>
                    <a:pt x="178" y="1156"/>
                  </a:lnTo>
                  <a:lnTo>
                    <a:pt x="182" y="1151"/>
                  </a:lnTo>
                  <a:lnTo>
                    <a:pt x="182" y="1128"/>
                  </a:lnTo>
                  <a:lnTo>
                    <a:pt x="185" y="1124"/>
                  </a:lnTo>
                  <a:lnTo>
                    <a:pt x="185" y="1087"/>
                  </a:lnTo>
                  <a:lnTo>
                    <a:pt x="189" y="1083"/>
                  </a:lnTo>
                  <a:lnTo>
                    <a:pt x="189" y="1028"/>
                  </a:lnTo>
                  <a:lnTo>
                    <a:pt x="192" y="1023"/>
                  </a:lnTo>
                  <a:lnTo>
                    <a:pt x="192" y="959"/>
                  </a:lnTo>
                  <a:lnTo>
                    <a:pt x="196" y="955"/>
                  </a:lnTo>
                  <a:lnTo>
                    <a:pt x="196" y="882"/>
                  </a:lnTo>
                  <a:lnTo>
                    <a:pt x="200" y="877"/>
                  </a:lnTo>
                  <a:lnTo>
                    <a:pt x="200" y="790"/>
                  </a:lnTo>
                  <a:lnTo>
                    <a:pt x="203" y="786"/>
                  </a:lnTo>
                  <a:lnTo>
                    <a:pt x="203" y="699"/>
                  </a:lnTo>
                  <a:lnTo>
                    <a:pt x="207" y="694"/>
                  </a:lnTo>
                  <a:lnTo>
                    <a:pt x="207" y="608"/>
                  </a:lnTo>
                  <a:lnTo>
                    <a:pt x="211" y="603"/>
                  </a:lnTo>
                  <a:lnTo>
                    <a:pt x="211" y="516"/>
                  </a:lnTo>
                  <a:lnTo>
                    <a:pt x="214" y="512"/>
                  </a:lnTo>
                  <a:lnTo>
                    <a:pt x="214" y="430"/>
                  </a:lnTo>
                  <a:lnTo>
                    <a:pt x="218" y="425"/>
                  </a:lnTo>
                  <a:lnTo>
                    <a:pt x="218" y="347"/>
                  </a:lnTo>
                  <a:lnTo>
                    <a:pt x="222" y="343"/>
                  </a:lnTo>
                  <a:lnTo>
                    <a:pt x="222" y="279"/>
                  </a:lnTo>
                  <a:lnTo>
                    <a:pt x="225" y="274"/>
                  </a:lnTo>
                  <a:lnTo>
                    <a:pt x="225" y="220"/>
                  </a:lnTo>
                  <a:lnTo>
                    <a:pt x="229" y="215"/>
                  </a:lnTo>
                  <a:lnTo>
                    <a:pt x="229" y="174"/>
                  </a:lnTo>
                  <a:lnTo>
                    <a:pt x="232" y="169"/>
                  </a:lnTo>
                  <a:lnTo>
                    <a:pt x="232" y="142"/>
                  </a:lnTo>
                  <a:lnTo>
                    <a:pt x="236" y="137"/>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 name="Freeform 89"/>
            <p:cNvSpPr>
              <a:spLocks/>
            </p:cNvSpPr>
            <p:nvPr/>
          </p:nvSpPr>
          <p:spPr bwMode="auto">
            <a:xfrm>
              <a:off x="3394076" y="3765550"/>
              <a:ext cx="392113" cy="1457325"/>
            </a:xfrm>
            <a:custGeom>
              <a:avLst/>
              <a:gdLst/>
              <a:ahLst/>
              <a:cxnLst>
                <a:cxn ang="0">
                  <a:pos x="7" y="0"/>
                </a:cxn>
                <a:cxn ang="0">
                  <a:pos x="11" y="46"/>
                </a:cxn>
                <a:cxn ang="0">
                  <a:pos x="18" y="96"/>
                </a:cxn>
                <a:cxn ang="0">
                  <a:pos x="22" y="215"/>
                </a:cxn>
                <a:cxn ang="0">
                  <a:pos x="29" y="292"/>
                </a:cxn>
                <a:cxn ang="0">
                  <a:pos x="33" y="448"/>
                </a:cxn>
                <a:cxn ang="0">
                  <a:pos x="40" y="534"/>
                </a:cxn>
                <a:cxn ang="0">
                  <a:pos x="44" y="685"/>
                </a:cxn>
                <a:cxn ang="0">
                  <a:pos x="51" y="758"/>
                </a:cxn>
                <a:cxn ang="0">
                  <a:pos x="55" y="859"/>
                </a:cxn>
                <a:cxn ang="0">
                  <a:pos x="62" y="895"/>
                </a:cxn>
                <a:cxn ang="0">
                  <a:pos x="69" y="914"/>
                </a:cxn>
                <a:cxn ang="0">
                  <a:pos x="76" y="886"/>
                </a:cxn>
                <a:cxn ang="0">
                  <a:pos x="80" y="818"/>
                </a:cxn>
                <a:cxn ang="0">
                  <a:pos x="87" y="758"/>
                </a:cxn>
                <a:cxn ang="0">
                  <a:pos x="91" y="635"/>
                </a:cxn>
                <a:cxn ang="0">
                  <a:pos x="98" y="557"/>
                </a:cxn>
                <a:cxn ang="0">
                  <a:pos x="102" y="420"/>
                </a:cxn>
                <a:cxn ang="0">
                  <a:pos x="109" y="347"/>
                </a:cxn>
                <a:cxn ang="0">
                  <a:pos x="113" y="238"/>
                </a:cxn>
                <a:cxn ang="0">
                  <a:pos x="120" y="187"/>
                </a:cxn>
                <a:cxn ang="0">
                  <a:pos x="124" y="133"/>
                </a:cxn>
                <a:cxn ang="0">
                  <a:pos x="131" y="119"/>
                </a:cxn>
                <a:cxn ang="0">
                  <a:pos x="142" y="155"/>
                </a:cxn>
                <a:cxn ang="0">
                  <a:pos x="146" y="224"/>
                </a:cxn>
                <a:cxn ang="0">
                  <a:pos x="153" y="279"/>
                </a:cxn>
                <a:cxn ang="0">
                  <a:pos x="156" y="388"/>
                </a:cxn>
                <a:cxn ang="0">
                  <a:pos x="164" y="452"/>
                </a:cxn>
                <a:cxn ang="0">
                  <a:pos x="167" y="571"/>
                </a:cxn>
                <a:cxn ang="0">
                  <a:pos x="175" y="630"/>
                </a:cxn>
                <a:cxn ang="0">
                  <a:pos x="178" y="717"/>
                </a:cxn>
                <a:cxn ang="0">
                  <a:pos x="185" y="758"/>
                </a:cxn>
                <a:cxn ang="0">
                  <a:pos x="189" y="795"/>
                </a:cxn>
                <a:cxn ang="0">
                  <a:pos x="200" y="790"/>
                </a:cxn>
                <a:cxn ang="0">
                  <a:pos x="204" y="758"/>
                </a:cxn>
                <a:cxn ang="0">
                  <a:pos x="211" y="722"/>
                </a:cxn>
                <a:cxn ang="0">
                  <a:pos x="215" y="649"/>
                </a:cxn>
                <a:cxn ang="0">
                  <a:pos x="222" y="594"/>
                </a:cxn>
                <a:cxn ang="0">
                  <a:pos x="225" y="498"/>
                </a:cxn>
                <a:cxn ang="0">
                  <a:pos x="233" y="443"/>
                </a:cxn>
                <a:cxn ang="0">
                  <a:pos x="236" y="361"/>
                </a:cxn>
                <a:cxn ang="0">
                  <a:pos x="244" y="315"/>
                </a:cxn>
              </a:cxnLst>
              <a:rect l="0" t="0" r="r" b="b"/>
              <a:pathLst>
                <a:path w="247" h="918">
                  <a:moveTo>
                    <a:pt x="0" y="9"/>
                  </a:moveTo>
                  <a:lnTo>
                    <a:pt x="0" y="0"/>
                  </a:lnTo>
                  <a:lnTo>
                    <a:pt x="7" y="0"/>
                  </a:lnTo>
                  <a:lnTo>
                    <a:pt x="7" y="14"/>
                  </a:lnTo>
                  <a:lnTo>
                    <a:pt x="11" y="18"/>
                  </a:lnTo>
                  <a:lnTo>
                    <a:pt x="11" y="46"/>
                  </a:lnTo>
                  <a:lnTo>
                    <a:pt x="15" y="50"/>
                  </a:lnTo>
                  <a:lnTo>
                    <a:pt x="15" y="92"/>
                  </a:lnTo>
                  <a:lnTo>
                    <a:pt x="18" y="96"/>
                  </a:lnTo>
                  <a:lnTo>
                    <a:pt x="18" y="146"/>
                  </a:lnTo>
                  <a:lnTo>
                    <a:pt x="22" y="151"/>
                  </a:lnTo>
                  <a:lnTo>
                    <a:pt x="22" y="215"/>
                  </a:lnTo>
                  <a:lnTo>
                    <a:pt x="26" y="219"/>
                  </a:lnTo>
                  <a:lnTo>
                    <a:pt x="26" y="288"/>
                  </a:lnTo>
                  <a:lnTo>
                    <a:pt x="29" y="292"/>
                  </a:lnTo>
                  <a:lnTo>
                    <a:pt x="29" y="366"/>
                  </a:lnTo>
                  <a:lnTo>
                    <a:pt x="33" y="370"/>
                  </a:lnTo>
                  <a:lnTo>
                    <a:pt x="33" y="448"/>
                  </a:lnTo>
                  <a:lnTo>
                    <a:pt x="36" y="452"/>
                  </a:lnTo>
                  <a:lnTo>
                    <a:pt x="36" y="530"/>
                  </a:lnTo>
                  <a:lnTo>
                    <a:pt x="40" y="534"/>
                  </a:lnTo>
                  <a:lnTo>
                    <a:pt x="40" y="612"/>
                  </a:lnTo>
                  <a:lnTo>
                    <a:pt x="44" y="617"/>
                  </a:lnTo>
                  <a:lnTo>
                    <a:pt x="44" y="685"/>
                  </a:lnTo>
                  <a:lnTo>
                    <a:pt x="47" y="690"/>
                  </a:lnTo>
                  <a:lnTo>
                    <a:pt x="47" y="754"/>
                  </a:lnTo>
                  <a:lnTo>
                    <a:pt x="51" y="758"/>
                  </a:lnTo>
                  <a:lnTo>
                    <a:pt x="51" y="808"/>
                  </a:lnTo>
                  <a:lnTo>
                    <a:pt x="55" y="813"/>
                  </a:lnTo>
                  <a:lnTo>
                    <a:pt x="55" y="859"/>
                  </a:lnTo>
                  <a:lnTo>
                    <a:pt x="58" y="863"/>
                  </a:lnTo>
                  <a:lnTo>
                    <a:pt x="58" y="891"/>
                  </a:lnTo>
                  <a:lnTo>
                    <a:pt x="62" y="895"/>
                  </a:lnTo>
                  <a:lnTo>
                    <a:pt x="62" y="914"/>
                  </a:lnTo>
                  <a:lnTo>
                    <a:pt x="66" y="918"/>
                  </a:lnTo>
                  <a:lnTo>
                    <a:pt x="69" y="914"/>
                  </a:lnTo>
                  <a:lnTo>
                    <a:pt x="73" y="909"/>
                  </a:lnTo>
                  <a:lnTo>
                    <a:pt x="73" y="891"/>
                  </a:lnTo>
                  <a:lnTo>
                    <a:pt x="76" y="886"/>
                  </a:lnTo>
                  <a:lnTo>
                    <a:pt x="76" y="859"/>
                  </a:lnTo>
                  <a:lnTo>
                    <a:pt x="80" y="854"/>
                  </a:lnTo>
                  <a:lnTo>
                    <a:pt x="80" y="818"/>
                  </a:lnTo>
                  <a:lnTo>
                    <a:pt x="84" y="813"/>
                  </a:lnTo>
                  <a:lnTo>
                    <a:pt x="84" y="763"/>
                  </a:lnTo>
                  <a:lnTo>
                    <a:pt x="87" y="758"/>
                  </a:lnTo>
                  <a:lnTo>
                    <a:pt x="87" y="699"/>
                  </a:lnTo>
                  <a:lnTo>
                    <a:pt x="91" y="694"/>
                  </a:lnTo>
                  <a:lnTo>
                    <a:pt x="91" y="635"/>
                  </a:lnTo>
                  <a:lnTo>
                    <a:pt x="95" y="630"/>
                  </a:lnTo>
                  <a:lnTo>
                    <a:pt x="95" y="562"/>
                  </a:lnTo>
                  <a:lnTo>
                    <a:pt x="98" y="557"/>
                  </a:lnTo>
                  <a:lnTo>
                    <a:pt x="98" y="493"/>
                  </a:lnTo>
                  <a:lnTo>
                    <a:pt x="102" y="489"/>
                  </a:lnTo>
                  <a:lnTo>
                    <a:pt x="102" y="420"/>
                  </a:lnTo>
                  <a:lnTo>
                    <a:pt x="106" y="416"/>
                  </a:lnTo>
                  <a:lnTo>
                    <a:pt x="106" y="352"/>
                  </a:lnTo>
                  <a:lnTo>
                    <a:pt x="109" y="347"/>
                  </a:lnTo>
                  <a:lnTo>
                    <a:pt x="109" y="292"/>
                  </a:lnTo>
                  <a:lnTo>
                    <a:pt x="113" y="288"/>
                  </a:lnTo>
                  <a:lnTo>
                    <a:pt x="113" y="238"/>
                  </a:lnTo>
                  <a:lnTo>
                    <a:pt x="116" y="233"/>
                  </a:lnTo>
                  <a:lnTo>
                    <a:pt x="116" y="192"/>
                  </a:lnTo>
                  <a:lnTo>
                    <a:pt x="120" y="187"/>
                  </a:lnTo>
                  <a:lnTo>
                    <a:pt x="120" y="155"/>
                  </a:lnTo>
                  <a:lnTo>
                    <a:pt x="124" y="151"/>
                  </a:lnTo>
                  <a:lnTo>
                    <a:pt x="124" y="133"/>
                  </a:lnTo>
                  <a:lnTo>
                    <a:pt x="127" y="128"/>
                  </a:lnTo>
                  <a:lnTo>
                    <a:pt x="127" y="119"/>
                  </a:lnTo>
                  <a:lnTo>
                    <a:pt x="131" y="119"/>
                  </a:lnTo>
                  <a:lnTo>
                    <a:pt x="138" y="128"/>
                  </a:lnTo>
                  <a:lnTo>
                    <a:pt x="138" y="151"/>
                  </a:lnTo>
                  <a:lnTo>
                    <a:pt x="142" y="155"/>
                  </a:lnTo>
                  <a:lnTo>
                    <a:pt x="142" y="183"/>
                  </a:lnTo>
                  <a:lnTo>
                    <a:pt x="146" y="187"/>
                  </a:lnTo>
                  <a:lnTo>
                    <a:pt x="146" y="224"/>
                  </a:lnTo>
                  <a:lnTo>
                    <a:pt x="149" y="229"/>
                  </a:lnTo>
                  <a:lnTo>
                    <a:pt x="149" y="274"/>
                  </a:lnTo>
                  <a:lnTo>
                    <a:pt x="153" y="279"/>
                  </a:lnTo>
                  <a:lnTo>
                    <a:pt x="153" y="329"/>
                  </a:lnTo>
                  <a:lnTo>
                    <a:pt x="156" y="334"/>
                  </a:lnTo>
                  <a:lnTo>
                    <a:pt x="156" y="388"/>
                  </a:lnTo>
                  <a:lnTo>
                    <a:pt x="160" y="393"/>
                  </a:lnTo>
                  <a:lnTo>
                    <a:pt x="160" y="448"/>
                  </a:lnTo>
                  <a:lnTo>
                    <a:pt x="164" y="452"/>
                  </a:lnTo>
                  <a:lnTo>
                    <a:pt x="164" y="512"/>
                  </a:lnTo>
                  <a:lnTo>
                    <a:pt x="167" y="516"/>
                  </a:lnTo>
                  <a:lnTo>
                    <a:pt x="167" y="571"/>
                  </a:lnTo>
                  <a:lnTo>
                    <a:pt x="171" y="576"/>
                  </a:lnTo>
                  <a:lnTo>
                    <a:pt x="171" y="626"/>
                  </a:lnTo>
                  <a:lnTo>
                    <a:pt x="175" y="630"/>
                  </a:lnTo>
                  <a:lnTo>
                    <a:pt x="175" y="676"/>
                  </a:lnTo>
                  <a:lnTo>
                    <a:pt x="178" y="681"/>
                  </a:lnTo>
                  <a:lnTo>
                    <a:pt x="178" y="717"/>
                  </a:lnTo>
                  <a:lnTo>
                    <a:pt x="182" y="722"/>
                  </a:lnTo>
                  <a:lnTo>
                    <a:pt x="182" y="754"/>
                  </a:lnTo>
                  <a:lnTo>
                    <a:pt x="185" y="758"/>
                  </a:lnTo>
                  <a:lnTo>
                    <a:pt x="185" y="777"/>
                  </a:lnTo>
                  <a:lnTo>
                    <a:pt x="189" y="781"/>
                  </a:lnTo>
                  <a:lnTo>
                    <a:pt x="189" y="795"/>
                  </a:lnTo>
                  <a:lnTo>
                    <a:pt x="193" y="799"/>
                  </a:lnTo>
                  <a:lnTo>
                    <a:pt x="196" y="795"/>
                  </a:lnTo>
                  <a:lnTo>
                    <a:pt x="200" y="790"/>
                  </a:lnTo>
                  <a:lnTo>
                    <a:pt x="200" y="781"/>
                  </a:lnTo>
                  <a:lnTo>
                    <a:pt x="204" y="777"/>
                  </a:lnTo>
                  <a:lnTo>
                    <a:pt x="204" y="758"/>
                  </a:lnTo>
                  <a:lnTo>
                    <a:pt x="207" y="754"/>
                  </a:lnTo>
                  <a:lnTo>
                    <a:pt x="207" y="726"/>
                  </a:lnTo>
                  <a:lnTo>
                    <a:pt x="211" y="722"/>
                  </a:lnTo>
                  <a:lnTo>
                    <a:pt x="211" y="690"/>
                  </a:lnTo>
                  <a:lnTo>
                    <a:pt x="215" y="685"/>
                  </a:lnTo>
                  <a:lnTo>
                    <a:pt x="215" y="649"/>
                  </a:lnTo>
                  <a:lnTo>
                    <a:pt x="218" y="644"/>
                  </a:lnTo>
                  <a:lnTo>
                    <a:pt x="218" y="598"/>
                  </a:lnTo>
                  <a:lnTo>
                    <a:pt x="222" y="594"/>
                  </a:lnTo>
                  <a:lnTo>
                    <a:pt x="222" y="548"/>
                  </a:lnTo>
                  <a:lnTo>
                    <a:pt x="225" y="544"/>
                  </a:lnTo>
                  <a:lnTo>
                    <a:pt x="225" y="498"/>
                  </a:lnTo>
                  <a:lnTo>
                    <a:pt x="229" y="493"/>
                  </a:lnTo>
                  <a:lnTo>
                    <a:pt x="229" y="448"/>
                  </a:lnTo>
                  <a:lnTo>
                    <a:pt x="233" y="443"/>
                  </a:lnTo>
                  <a:lnTo>
                    <a:pt x="233" y="402"/>
                  </a:lnTo>
                  <a:lnTo>
                    <a:pt x="236" y="397"/>
                  </a:lnTo>
                  <a:lnTo>
                    <a:pt x="236" y="361"/>
                  </a:lnTo>
                  <a:lnTo>
                    <a:pt x="240" y="356"/>
                  </a:lnTo>
                  <a:lnTo>
                    <a:pt x="240" y="320"/>
                  </a:lnTo>
                  <a:lnTo>
                    <a:pt x="244" y="315"/>
                  </a:lnTo>
                  <a:lnTo>
                    <a:pt x="244" y="288"/>
                  </a:lnTo>
                  <a:lnTo>
                    <a:pt x="247" y="283"/>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2" name="Freeform 90"/>
            <p:cNvSpPr>
              <a:spLocks/>
            </p:cNvSpPr>
            <p:nvPr/>
          </p:nvSpPr>
          <p:spPr bwMode="auto">
            <a:xfrm>
              <a:off x="3786188" y="2743200"/>
              <a:ext cx="398463" cy="2886075"/>
            </a:xfrm>
            <a:custGeom>
              <a:avLst/>
              <a:gdLst/>
              <a:ahLst/>
              <a:cxnLst>
                <a:cxn ang="0">
                  <a:pos x="4" y="904"/>
                </a:cxn>
                <a:cxn ang="0">
                  <a:pos x="8" y="882"/>
                </a:cxn>
                <a:cxn ang="0">
                  <a:pos x="18" y="904"/>
                </a:cxn>
                <a:cxn ang="0">
                  <a:pos x="26" y="927"/>
                </a:cxn>
                <a:cxn ang="0">
                  <a:pos x="29" y="982"/>
                </a:cxn>
                <a:cxn ang="0">
                  <a:pos x="37" y="1023"/>
                </a:cxn>
                <a:cxn ang="0">
                  <a:pos x="40" y="1096"/>
                </a:cxn>
                <a:cxn ang="0">
                  <a:pos x="48" y="1142"/>
                </a:cxn>
                <a:cxn ang="0">
                  <a:pos x="51" y="1210"/>
                </a:cxn>
                <a:cxn ang="0">
                  <a:pos x="58" y="1247"/>
                </a:cxn>
                <a:cxn ang="0">
                  <a:pos x="62" y="1293"/>
                </a:cxn>
                <a:cxn ang="0">
                  <a:pos x="73" y="1320"/>
                </a:cxn>
                <a:cxn ang="0">
                  <a:pos x="84" y="1311"/>
                </a:cxn>
                <a:cxn ang="0">
                  <a:pos x="88" y="1233"/>
                </a:cxn>
                <a:cxn ang="0">
                  <a:pos x="95" y="1147"/>
                </a:cxn>
                <a:cxn ang="0">
                  <a:pos x="98" y="941"/>
                </a:cxn>
                <a:cxn ang="0">
                  <a:pos x="106" y="813"/>
                </a:cxn>
                <a:cxn ang="0">
                  <a:pos x="109" y="557"/>
                </a:cxn>
                <a:cxn ang="0">
                  <a:pos x="117" y="425"/>
                </a:cxn>
                <a:cxn ang="0">
                  <a:pos x="120" y="206"/>
                </a:cxn>
                <a:cxn ang="0">
                  <a:pos x="128" y="114"/>
                </a:cxn>
                <a:cxn ang="0">
                  <a:pos x="131" y="14"/>
                </a:cxn>
                <a:cxn ang="0">
                  <a:pos x="142" y="9"/>
                </a:cxn>
                <a:cxn ang="0">
                  <a:pos x="146" y="110"/>
                </a:cxn>
                <a:cxn ang="0">
                  <a:pos x="153" y="197"/>
                </a:cxn>
                <a:cxn ang="0">
                  <a:pos x="157" y="425"/>
                </a:cxn>
                <a:cxn ang="0">
                  <a:pos x="164" y="571"/>
                </a:cxn>
                <a:cxn ang="0">
                  <a:pos x="168" y="868"/>
                </a:cxn>
                <a:cxn ang="0">
                  <a:pos x="175" y="1032"/>
                </a:cxn>
                <a:cxn ang="0">
                  <a:pos x="178" y="1325"/>
                </a:cxn>
                <a:cxn ang="0">
                  <a:pos x="186" y="1462"/>
                </a:cxn>
                <a:cxn ang="0">
                  <a:pos x="189" y="1667"/>
                </a:cxn>
                <a:cxn ang="0">
                  <a:pos x="197" y="1745"/>
                </a:cxn>
                <a:cxn ang="0">
                  <a:pos x="200" y="1818"/>
                </a:cxn>
                <a:cxn ang="0">
                  <a:pos x="211" y="1786"/>
                </a:cxn>
                <a:cxn ang="0">
                  <a:pos x="215" y="1672"/>
                </a:cxn>
                <a:cxn ang="0">
                  <a:pos x="222" y="1576"/>
                </a:cxn>
                <a:cxn ang="0">
                  <a:pos x="226" y="1352"/>
                </a:cxn>
                <a:cxn ang="0">
                  <a:pos x="233" y="1220"/>
                </a:cxn>
                <a:cxn ang="0">
                  <a:pos x="237" y="959"/>
                </a:cxn>
                <a:cxn ang="0">
                  <a:pos x="244" y="827"/>
                </a:cxn>
                <a:cxn ang="0">
                  <a:pos x="247" y="608"/>
                </a:cxn>
              </a:cxnLst>
              <a:rect l="0" t="0" r="r" b="b"/>
              <a:pathLst>
                <a:path w="251" h="1818">
                  <a:moveTo>
                    <a:pt x="0" y="927"/>
                  </a:moveTo>
                  <a:lnTo>
                    <a:pt x="0" y="909"/>
                  </a:lnTo>
                  <a:lnTo>
                    <a:pt x="4" y="904"/>
                  </a:lnTo>
                  <a:lnTo>
                    <a:pt x="4" y="891"/>
                  </a:lnTo>
                  <a:lnTo>
                    <a:pt x="11" y="882"/>
                  </a:lnTo>
                  <a:lnTo>
                    <a:pt x="8" y="882"/>
                  </a:lnTo>
                  <a:lnTo>
                    <a:pt x="11" y="882"/>
                  </a:lnTo>
                  <a:lnTo>
                    <a:pt x="18" y="891"/>
                  </a:lnTo>
                  <a:lnTo>
                    <a:pt x="18" y="904"/>
                  </a:lnTo>
                  <a:lnTo>
                    <a:pt x="22" y="909"/>
                  </a:lnTo>
                  <a:lnTo>
                    <a:pt x="22" y="923"/>
                  </a:lnTo>
                  <a:lnTo>
                    <a:pt x="26" y="927"/>
                  </a:lnTo>
                  <a:lnTo>
                    <a:pt x="26" y="950"/>
                  </a:lnTo>
                  <a:lnTo>
                    <a:pt x="29" y="955"/>
                  </a:lnTo>
                  <a:lnTo>
                    <a:pt x="29" y="982"/>
                  </a:lnTo>
                  <a:lnTo>
                    <a:pt x="33" y="987"/>
                  </a:lnTo>
                  <a:lnTo>
                    <a:pt x="33" y="1019"/>
                  </a:lnTo>
                  <a:lnTo>
                    <a:pt x="37" y="1023"/>
                  </a:lnTo>
                  <a:lnTo>
                    <a:pt x="37" y="1060"/>
                  </a:lnTo>
                  <a:lnTo>
                    <a:pt x="40" y="1064"/>
                  </a:lnTo>
                  <a:lnTo>
                    <a:pt x="40" y="1096"/>
                  </a:lnTo>
                  <a:lnTo>
                    <a:pt x="44" y="1101"/>
                  </a:lnTo>
                  <a:lnTo>
                    <a:pt x="44" y="1137"/>
                  </a:lnTo>
                  <a:lnTo>
                    <a:pt x="48" y="1142"/>
                  </a:lnTo>
                  <a:lnTo>
                    <a:pt x="48" y="1174"/>
                  </a:lnTo>
                  <a:lnTo>
                    <a:pt x="51" y="1178"/>
                  </a:lnTo>
                  <a:lnTo>
                    <a:pt x="51" y="1210"/>
                  </a:lnTo>
                  <a:lnTo>
                    <a:pt x="55" y="1215"/>
                  </a:lnTo>
                  <a:lnTo>
                    <a:pt x="55" y="1242"/>
                  </a:lnTo>
                  <a:lnTo>
                    <a:pt x="58" y="1247"/>
                  </a:lnTo>
                  <a:lnTo>
                    <a:pt x="58" y="1270"/>
                  </a:lnTo>
                  <a:lnTo>
                    <a:pt x="62" y="1274"/>
                  </a:lnTo>
                  <a:lnTo>
                    <a:pt x="62" y="1293"/>
                  </a:lnTo>
                  <a:lnTo>
                    <a:pt x="66" y="1297"/>
                  </a:lnTo>
                  <a:lnTo>
                    <a:pt x="66" y="1311"/>
                  </a:lnTo>
                  <a:lnTo>
                    <a:pt x="73" y="1320"/>
                  </a:lnTo>
                  <a:lnTo>
                    <a:pt x="73" y="1325"/>
                  </a:lnTo>
                  <a:lnTo>
                    <a:pt x="77" y="1320"/>
                  </a:lnTo>
                  <a:lnTo>
                    <a:pt x="84" y="1311"/>
                  </a:lnTo>
                  <a:lnTo>
                    <a:pt x="84" y="1284"/>
                  </a:lnTo>
                  <a:lnTo>
                    <a:pt x="88" y="1279"/>
                  </a:lnTo>
                  <a:lnTo>
                    <a:pt x="88" y="1233"/>
                  </a:lnTo>
                  <a:lnTo>
                    <a:pt x="91" y="1229"/>
                  </a:lnTo>
                  <a:lnTo>
                    <a:pt x="91" y="1151"/>
                  </a:lnTo>
                  <a:lnTo>
                    <a:pt x="95" y="1147"/>
                  </a:lnTo>
                  <a:lnTo>
                    <a:pt x="95" y="1055"/>
                  </a:lnTo>
                  <a:lnTo>
                    <a:pt x="98" y="1051"/>
                  </a:lnTo>
                  <a:lnTo>
                    <a:pt x="98" y="941"/>
                  </a:lnTo>
                  <a:lnTo>
                    <a:pt x="102" y="936"/>
                  </a:lnTo>
                  <a:lnTo>
                    <a:pt x="102" y="818"/>
                  </a:lnTo>
                  <a:lnTo>
                    <a:pt x="106" y="813"/>
                  </a:lnTo>
                  <a:lnTo>
                    <a:pt x="106" y="685"/>
                  </a:lnTo>
                  <a:lnTo>
                    <a:pt x="109" y="681"/>
                  </a:lnTo>
                  <a:lnTo>
                    <a:pt x="109" y="557"/>
                  </a:lnTo>
                  <a:lnTo>
                    <a:pt x="113" y="553"/>
                  </a:lnTo>
                  <a:lnTo>
                    <a:pt x="113" y="430"/>
                  </a:lnTo>
                  <a:lnTo>
                    <a:pt x="117" y="425"/>
                  </a:lnTo>
                  <a:lnTo>
                    <a:pt x="117" y="311"/>
                  </a:lnTo>
                  <a:lnTo>
                    <a:pt x="120" y="306"/>
                  </a:lnTo>
                  <a:lnTo>
                    <a:pt x="120" y="206"/>
                  </a:lnTo>
                  <a:lnTo>
                    <a:pt x="124" y="201"/>
                  </a:lnTo>
                  <a:lnTo>
                    <a:pt x="124" y="119"/>
                  </a:lnTo>
                  <a:lnTo>
                    <a:pt x="128" y="114"/>
                  </a:lnTo>
                  <a:lnTo>
                    <a:pt x="128" y="55"/>
                  </a:lnTo>
                  <a:lnTo>
                    <a:pt x="131" y="51"/>
                  </a:lnTo>
                  <a:lnTo>
                    <a:pt x="131" y="14"/>
                  </a:lnTo>
                  <a:lnTo>
                    <a:pt x="135" y="9"/>
                  </a:lnTo>
                  <a:lnTo>
                    <a:pt x="135" y="0"/>
                  </a:lnTo>
                  <a:lnTo>
                    <a:pt x="142" y="9"/>
                  </a:lnTo>
                  <a:lnTo>
                    <a:pt x="142" y="46"/>
                  </a:lnTo>
                  <a:lnTo>
                    <a:pt x="146" y="51"/>
                  </a:lnTo>
                  <a:lnTo>
                    <a:pt x="146" y="110"/>
                  </a:lnTo>
                  <a:lnTo>
                    <a:pt x="149" y="114"/>
                  </a:lnTo>
                  <a:lnTo>
                    <a:pt x="149" y="192"/>
                  </a:lnTo>
                  <a:lnTo>
                    <a:pt x="153" y="197"/>
                  </a:lnTo>
                  <a:lnTo>
                    <a:pt x="153" y="302"/>
                  </a:lnTo>
                  <a:lnTo>
                    <a:pt x="157" y="306"/>
                  </a:lnTo>
                  <a:lnTo>
                    <a:pt x="157" y="425"/>
                  </a:lnTo>
                  <a:lnTo>
                    <a:pt x="160" y="430"/>
                  </a:lnTo>
                  <a:lnTo>
                    <a:pt x="160" y="567"/>
                  </a:lnTo>
                  <a:lnTo>
                    <a:pt x="164" y="571"/>
                  </a:lnTo>
                  <a:lnTo>
                    <a:pt x="164" y="713"/>
                  </a:lnTo>
                  <a:lnTo>
                    <a:pt x="168" y="717"/>
                  </a:lnTo>
                  <a:lnTo>
                    <a:pt x="168" y="868"/>
                  </a:lnTo>
                  <a:lnTo>
                    <a:pt x="171" y="873"/>
                  </a:lnTo>
                  <a:lnTo>
                    <a:pt x="171" y="1028"/>
                  </a:lnTo>
                  <a:lnTo>
                    <a:pt x="175" y="1032"/>
                  </a:lnTo>
                  <a:lnTo>
                    <a:pt x="175" y="1178"/>
                  </a:lnTo>
                  <a:lnTo>
                    <a:pt x="178" y="1183"/>
                  </a:lnTo>
                  <a:lnTo>
                    <a:pt x="178" y="1325"/>
                  </a:lnTo>
                  <a:lnTo>
                    <a:pt x="182" y="1329"/>
                  </a:lnTo>
                  <a:lnTo>
                    <a:pt x="182" y="1457"/>
                  </a:lnTo>
                  <a:lnTo>
                    <a:pt x="186" y="1462"/>
                  </a:lnTo>
                  <a:lnTo>
                    <a:pt x="186" y="1571"/>
                  </a:lnTo>
                  <a:lnTo>
                    <a:pt x="189" y="1576"/>
                  </a:lnTo>
                  <a:lnTo>
                    <a:pt x="189" y="1667"/>
                  </a:lnTo>
                  <a:lnTo>
                    <a:pt x="193" y="1672"/>
                  </a:lnTo>
                  <a:lnTo>
                    <a:pt x="193" y="1740"/>
                  </a:lnTo>
                  <a:lnTo>
                    <a:pt x="197" y="1745"/>
                  </a:lnTo>
                  <a:lnTo>
                    <a:pt x="197" y="1795"/>
                  </a:lnTo>
                  <a:lnTo>
                    <a:pt x="200" y="1800"/>
                  </a:lnTo>
                  <a:lnTo>
                    <a:pt x="200" y="1818"/>
                  </a:lnTo>
                  <a:lnTo>
                    <a:pt x="208" y="1818"/>
                  </a:lnTo>
                  <a:lnTo>
                    <a:pt x="208" y="1790"/>
                  </a:lnTo>
                  <a:lnTo>
                    <a:pt x="211" y="1786"/>
                  </a:lnTo>
                  <a:lnTo>
                    <a:pt x="211" y="1740"/>
                  </a:lnTo>
                  <a:lnTo>
                    <a:pt x="215" y="1736"/>
                  </a:lnTo>
                  <a:lnTo>
                    <a:pt x="215" y="1672"/>
                  </a:lnTo>
                  <a:lnTo>
                    <a:pt x="218" y="1667"/>
                  </a:lnTo>
                  <a:lnTo>
                    <a:pt x="218" y="1580"/>
                  </a:lnTo>
                  <a:lnTo>
                    <a:pt x="222" y="1576"/>
                  </a:lnTo>
                  <a:lnTo>
                    <a:pt x="222" y="1471"/>
                  </a:lnTo>
                  <a:lnTo>
                    <a:pt x="226" y="1466"/>
                  </a:lnTo>
                  <a:lnTo>
                    <a:pt x="226" y="1352"/>
                  </a:lnTo>
                  <a:lnTo>
                    <a:pt x="229" y="1347"/>
                  </a:lnTo>
                  <a:lnTo>
                    <a:pt x="229" y="1224"/>
                  </a:lnTo>
                  <a:lnTo>
                    <a:pt x="233" y="1220"/>
                  </a:lnTo>
                  <a:lnTo>
                    <a:pt x="233" y="1092"/>
                  </a:lnTo>
                  <a:lnTo>
                    <a:pt x="237" y="1087"/>
                  </a:lnTo>
                  <a:lnTo>
                    <a:pt x="237" y="959"/>
                  </a:lnTo>
                  <a:lnTo>
                    <a:pt x="240" y="955"/>
                  </a:lnTo>
                  <a:lnTo>
                    <a:pt x="240" y="831"/>
                  </a:lnTo>
                  <a:lnTo>
                    <a:pt x="244" y="827"/>
                  </a:lnTo>
                  <a:lnTo>
                    <a:pt x="244" y="713"/>
                  </a:lnTo>
                  <a:lnTo>
                    <a:pt x="247" y="708"/>
                  </a:lnTo>
                  <a:lnTo>
                    <a:pt x="247" y="608"/>
                  </a:lnTo>
                  <a:lnTo>
                    <a:pt x="251" y="603"/>
                  </a:lnTo>
                  <a:lnTo>
                    <a:pt x="251" y="521"/>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3" name="Freeform 91"/>
            <p:cNvSpPr>
              <a:spLocks/>
            </p:cNvSpPr>
            <p:nvPr/>
          </p:nvSpPr>
          <p:spPr bwMode="auto">
            <a:xfrm>
              <a:off x="4184651" y="3324225"/>
              <a:ext cx="381000" cy="2254250"/>
            </a:xfrm>
            <a:custGeom>
              <a:avLst/>
              <a:gdLst/>
              <a:ahLst/>
              <a:cxnLst>
                <a:cxn ang="0">
                  <a:pos x="4" y="82"/>
                </a:cxn>
                <a:cxn ang="0">
                  <a:pos x="11" y="27"/>
                </a:cxn>
                <a:cxn ang="0">
                  <a:pos x="18" y="4"/>
                </a:cxn>
                <a:cxn ang="0">
                  <a:pos x="22" y="59"/>
                </a:cxn>
                <a:cxn ang="0">
                  <a:pos x="29" y="127"/>
                </a:cxn>
                <a:cxn ang="0">
                  <a:pos x="33" y="296"/>
                </a:cxn>
                <a:cxn ang="0">
                  <a:pos x="40" y="415"/>
                </a:cxn>
                <a:cxn ang="0">
                  <a:pos x="44" y="657"/>
                </a:cxn>
                <a:cxn ang="0">
                  <a:pos x="51" y="785"/>
                </a:cxn>
                <a:cxn ang="0">
                  <a:pos x="55" y="1023"/>
                </a:cxn>
                <a:cxn ang="0">
                  <a:pos x="62" y="1137"/>
                </a:cxn>
                <a:cxn ang="0">
                  <a:pos x="66" y="1306"/>
                </a:cxn>
                <a:cxn ang="0">
                  <a:pos x="73" y="1370"/>
                </a:cxn>
                <a:cxn ang="0">
                  <a:pos x="76" y="1420"/>
                </a:cxn>
                <a:cxn ang="0">
                  <a:pos x="87" y="1388"/>
                </a:cxn>
                <a:cxn ang="0">
                  <a:pos x="91" y="1287"/>
                </a:cxn>
                <a:cxn ang="0">
                  <a:pos x="98" y="1201"/>
                </a:cxn>
                <a:cxn ang="0">
                  <a:pos x="102" y="1009"/>
                </a:cxn>
                <a:cxn ang="0">
                  <a:pos x="109" y="895"/>
                </a:cxn>
                <a:cxn ang="0">
                  <a:pos x="113" y="675"/>
                </a:cxn>
                <a:cxn ang="0">
                  <a:pos x="120" y="561"/>
                </a:cxn>
                <a:cxn ang="0">
                  <a:pos x="124" y="370"/>
                </a:cxn>
                <a:cxn ang="0">
                  <a:pos x="131" y="287"/>
                </a:cxn>
                <a:cxn ang="0">
                  <a:pos x="135" y="182"/>
                </a:cxn>
                <a:cxn ang="0">
                  <a:pos x="146" y="150"/>
                </a:cxn>
                <a:cxn ang="0">
                  <a:pos x="149" y="169"/>
                </a:cxn>
                <a:cxn ang="0">
                  <a:pos x="153" y="246"/>
                </a:cxn>
                <a:cxn ang="0">
                  <a:pos x="160" y="315"/>
                </a:cxn>
                <a:cxn ang="0">
                  <a:pos x="164" y="479"/>
                </a:cxn>
                <a:cxn ang="0">
                  <a:pos x="171" y="580"/>
                </a:cxn>
                <a:cxn ang="0">
                  <a:pos x="175" y="781"/>
                </a:cxn>
                <a:cxn ang="0">
                  <a:pos x="182" y="890"/>
                </a:cxn>
                <a:cxn ang="0">
                  <a:pos x="186" y="1073"/>
                </a:cxn>
                <a:cxn ang="0">
                  <a:pos x="193" y="1155"/>
                </a:cxn>
                <a:cxn ang="0">
                  <a:pos x="196" y="1265"/>
                </a:cxn>
                <a:cxn ang="0">
                  <a:pos x="204" y="1301"/>
                </a:cxn>
                <a:cxn ang="0">
                  <a:pos x="211" y="1306"/>
                </a:cxn>
                <a:cxn ang="0">
                  <a:pos x="215" y="1255"/>
                </a:cxn>
                <a:cxn ang="0">
                  <a:pos x="222" y="1201"/>
                </a:cxn>
                <a:cxn ang="0">
                  <a:pos x="226" y="1064"/>
                </a:cxn>
                <a:cxn ang="0">
                  <a:pos x="233" y="977"/>
                </a:cxn>
                <a:cxn ang="0">
                  <a:pos x="236" y="799"/>
                </a:cxn>
              </a:cxnLst>
              <a:rect l="0" t="0" r="r" b="b"/>
              <a:pathLst>
                <a:path w="240" h="1420">
                  <a:moveTo>
                    <a:pt x="0" y="155"/>
                  </a:moveTo>
                  <a:lnTo>
                    <a:pt x="4" y="150"/>
                  </a:lnTo>
                  <a:lnTo>
                    <a:pt x="4" y="82"/>
                  </a:lnTo>
                  <a:lnTo>
                    <a:pt x="7" y="77"/>
                  </a:lnTo>
                  <a:lnTo>
                    <a:pt x="7" y="32"/>
                  </a:lnTo>
                  <a:lnTo>
                    <a:pt x="11" y="27"/>
                  </a:lnTo>
                  <a:lnTo>
                    <a:pt x="11" y="4"/>
                  </a:lnTo>
                  <a:lnTo>
                    <a:pt x="15" y="0"/>
                  </a:lnTo>
                  <a:lnTo>
                    <a:pt x="18" y="4"/>
                  </a:lnTo>
                  <a:lnTo>
                    <a:pt x="18" y="18"/>
                  </a:lnTo>
                  <a:lnTo>
                    <a:pt x="22" y="22"/>
                  </a:lnTo>
                  <a:lnTo>
                    <a:pt x="22" y="59"/>
                  </a:lnTo>
                  <a:lnTo>
                    <a:pt x="26" y="64"/>
                  </a:lnTo>
                  <a:lnTo>
                    <a:pt x="26" y="123"/>
                  </a:lnTo>
                  <a:lnTo>
                    <a:pt x="29" y="127"/>
                  </a:lnTo>
                  <a:lnTo>
                    <a:pt x="29" y="201"/>
                  </a:lnTo>
                  <a:lnTo>
                    <a:pt x="33" y="205"/>
                  </a:lnTo>
                  <a:lnTo>
                    <a:pt x="33" y="296"/>
                  </a:lnTo>
                  <a:lnTo>
                    <a:pt x="36" y="301"/>
                  </a:lnTo>
                  <a:lnTo>
                    <a:pt x="36" y="411"/>
                  </a:lnTo>
                  <a:lnTo>
                    <a:pt x="40" y="415"/>
                  </a:lnTo>
                  <a:lnTo>
                    <a:pt x="40" y="529"/>
                  </a:lnTo>
                  <a:lnTo>
                    <a:pt x="44" y="534"/>
                  </a:lnTo>
                  <a:lnTo>
                    <a:pt x="44" y="657"/>
                  </a:lnTo>
                  <a:lnTo>
                    <a:pt x="47" y="662"/>
                  </a:lnTo>
                  <a:lnTo>
                    <a:pt x="47" y="781"/>
                  </a:lnTo>
                  <a:lnTo>
                    <a:pt x="51" y="785"/>
                  </a:lnTo>
                  <a:lnTo>
                    <a:pt x="51" y="904"/>
                  </a:lnTo>
                  <a:lnTo>
                    <a:pt x="55" y="908"/>
                  </a:lnTo>
                  <a:lnTo>
                    <a:pt x="55" y="1023"/>
                  </a:lnTo>
                  <a:lnTo>
                    <a:pt x="58" y="1027"/>
                  </a:lnTo>
                  <a:lnTo>
                    <a:pt x="58" y="1132"/>
                  </a:lnTo>
                  <a:lnTo>
                    <a:pt x="62" y="1137"/>
                  </a:lnTo>
                  <a:lnTo>
                    <a:pt x="62" y="1223"/>
                  </a:lnTo>
                  <a:lnTo>
                    <a:pt x="66" y="1228"/>
                  </a:lnTo>
                  <a:lnTo>
                    <a:pt x="66" y="1306"/>
                  </a:lnTo>
                  <a:lnTo>
                    <a:pt x="69" y="1310"/>
                  </a:lnTo>
                  <a:lnTo>
                    <a:pt x="69" y="1365"/>
                  </a:lnTo>
                  <a:lnTo>
                    <a:pt x="73" y="1370"/>
                  </a:lnTo>
                  <a:lnTo>
                    <a:pt x="73" y="1402"/>
                  </a:lnTo>
                  <a:lnTo>
                    <a:pt x="76" y="1406"/>
                  </a:lnTo>
                  <a:lnTo>
                    <a:pt x="76" y="1420"/>
                  </a:lnTo>
                  <a:lnTo>
                    <a:pt x="84" y="1420"/>
                  </a:lnTo>
                  <a:lnTo>
                    <a:pt x="84" y="1392"/>
                  </a:lnTo>
                  <a:lnTo>
                    <a:pt x="87" y="1388"/>
                  </a:lnTo>
                  <a:lnTo>
                    <a:pt x="87" y="1351"/>
                  </a:lnTo>
                  <a:lnTo>
                    <a:pt x="91" y="1347"/>
                  </a:lnTo>
                  <a:lnTo>
                    <a:pt x="91" y="1287"/>
                  </a:lnTo>
                  <a:lnTo>
                    <a:pt x="95" y="1283"/>
                  </a:lnTo>
                  <a:lnTo>
                    <a:pt x="95" y="1205"/>
                  </a:lnTo>
                  <a:lnTo>
                    <a:pt x="98" y="1201"/>
                  </a:lnTo>
                  <a:lnTo>
                    <a:pt x="98" y="1114"/>
                  </a:lnTo>
                  <a:lnTo>
                    <a:pt x="102" y="1109"/>
                  </a:lnTo>
                  <a:lnTo>
                    <a:pt x="102" y="1009"/>
                  </a:lnTo>
                  <a:lnTo>
                    <a:pt x="106" y="1004"/>
                  </a:lnTo>
                  <a:lnTo>
                    <a:pt x="106" y="899"/>
                  </a:lnTo>
                  <a:lnTo>
                    <a:pt x="109" y="895"/>
                  </a:lnTo>
                  <a:lnTo>
                    <a:pt x="109" y="785"/>
                  </a:lnTo>
                  <a:lnTo>
                    <a:pt x="113" y="781"/>
                  </a:lnTo>
                  <a:lnTo>
                    <a:pt x="113" y="675"/>
                  </a:lnTo>
                  <a:lnTo>
                    <a:pt x="116" y="671"/>
                  </a:lnTo>
                  <a:lnTo>
                    <a:pt x="116" y="566"/>
                  </a:lnTo>
                  <a:lnTo>
                    <a:pt x="120" y="561"/>
                  </a:lnTo>
                  <a:lnTo>
                    <a:pt x="120" y="461"/>
                  </a:lnTo>
                  <a:lnTo>
                    <a:pt x="124" y="456"/>
                  </a:lnTo>
                  <a:lnTo>
                    <a:pt x="124" y="370"/>
                  </a:lnTo>
                  <a:lnTo>
                    <a:pt x="127" y="365"/>
                  </a:lnTo>
                  <a:lnTo>
                    <a:pt x="127" y="292"/>
                  </a:lnTo>
                  <a:lnTo>
                    <a:pt x="131" y="287"/>
                  </a:lnTo>
                  <a:lnTo>
                    <a:pt x="131" y="228"/>
                  </a:lnTo>
                  <a:lnTo>
                    <a:pt x="135" y="223"/>
                  </a:lnTo>
                  <a:lnTo>
                    <a:pt x="135" y="182"/>
                  </a:lnTo>
                  <a:lnTo>
                    <a:pt x="138" y="178"/>
                  </a:lnTo>
                  <a:lnTo>
                    <a:pt x="138" y="159"/>
                  </a:lnTo>
                  <a:lnTo>
                    <a:pt x="146" y="150"/>
                  </a:lnTo>
                  <a:lnTo>
                    <a:pt x="142" y="150"/>
                  </a:lnTo>
                  <a:lnTo>
                    <a:pt x="146" y="164"/>
                  </a:lnTo>
                  <a:lnTo>
                    <a:pt x="149" y="169"/>
                  </a:lnTo>
                  <a:lnTo>
                    <a:pt x="149" y="196"/>
                  </a:lnTo>
                  <a:lnTo>
                    <a:pt x="153" y="201"/>
                  </a:lnTo>
                  <a:lnTo>
                    <a:pt x="153" y="246"/>
                  </a:lnTo>
                  <a:lnTo>
                    <a:pt x="156" y="251"/>
                  </a:lnTo>
                  <a:lnTo>
                    <a:pt x="156" y="310"/>
                  </a:lnTo>
                  <a:lnTo>
                    <a:pt x="160" y="315"/>
                  </a:lnTo>
                  <a:lnTo>
                    <a:pt x="160" y="388"/>
                  </a:lnTo>
                  <a:lnTo>
                    <a:pt x="164" y="392"/>
                  </a:lnTo>
                  <a:lnTo>
                    <a:pt x="164" y="479"/>
                  </a:lnTo>
                  <a:lnTo>
                    <a:pt x="167" y="484"/>
                  </a:lnTo>
                  <a:lnTo>
                    <a:pt x="167" y="575"/>
                  </a:lnTo>
                  <a:lnTo>
                    <a:pt x="171" y="580"/>
                  </a:lnTo>
                  <a:lnTo>
                    <a:pt x="171" y="680"/>
                  </a:lnTo>
                  <a:lnTo>
                    <a:pt x="175" y="685"/>
                  </a:lnTo>
                  <a:lnTo>
                    <a:pt x="175" y="781"/>
                  </a:lnTo>
                  <a:lnTo>
                    <a:pt x="178" y="785"/>
                  </a:lnTo>
                  <a:lnTo>
                    <a:pt x="178" y="886"/>
                  </a:lnTo>
                  <a:lnTo>
                    <a:pt x="182" y="890"/>
                  </a:lnTo>
                  <a:lnTo>
                    <a:pt x="182" y="981"/>
                  </a:lnTo>
                  <a:lnTo>
                    <a:pt x="186" y="986"/>
                  </a:lnTo>
                  <a:lnTo>
                    <a:pt x="186" y="1073"/>
                  </a:lnTo>
                  <a:lnTo>
                    <a:pt x="189" y="1077"/>
                  </a:lnTo>
                  <a:lnTo>
                    <a:pt x="189" y="1150"/>
                  </a:lnTo>
                  <a:lnTo>
                    <a:pt x="193" y="1155"/>
                  </a:lnTo>
                  <a:lnTo>
                    <a:pt x="193" y="1214"/>
                  </a:lnTo>
                  <a:lnTo>
                    <a:pt x="196" y="1219"/>
                  </a:lnTo>
                  <a:lnTo>
                    <a:pt x="196" y="1265"/>
                  </a:lnTo>
                  <a:lnTo>
                    <a:pt x="200" y="1269"/>
                  </a:lnTo>
                  <a:lnTo>
                    <a:pt x="200" y="1297"/>
                  </a:lnTo>
                  <a:lnTo>
                    <a:pt x="204" y="1301"/>
                  </a:lnTo>
                  <a:lnTo>
                    <a:pt x="204" y="1315"/>
                  </a:lnTo>
                  <a:lnTo>
                    <a:pt x="207" y="1310"/>
                  </a:lnTo>
                  <a:lnTo>
                    <a:pt x="211" y="1306"/>
                  </a:lnTo>
                  <a:lnTo>
                    <a:pt x="211" y="1292"/>
                  </a:lnTo>
                  <a:lnTo>
                    <a:pt x="215" y="1287"/>
                  </a:lnTo>
                  <a:lnTo>
                    <a:pt x="215" y="1255"/>
                  </a:lnTo>
                  <a:lnTo>
                    <a:pt x="218" y="1251"/>
                  </a:lnTo>
                  <a:lnTo>
                    <a:pt x="218" y="1205"/>
                  </a:lnTo>
                  <a:lnTo>
                    <a:pt x="222" y="1201"/>
                  </a:lnTo>
                  <a:lnTo>
                    <a:pt x="222" y="1141"/>
                  </a:lnTo>
                  <a:lnTo>
                    <a:pt x="226" y="1137"/>
                  </a:lnTo>
                  <a:lnTo>
                    <a:pt x="226" y="1064"/>
                  </a:lnTo>
                  <a:lnTo>
                    <a:pt x="229" y="1059"/>
                  </a:lnTo>
                  <a:lnTo>
                    <a:pt x="229" y="981"/>
                  </a:lnTo>
                  <a:lnTo>
                    <a:pt x="233" y="977"/>
                  </a:lnTo>
                  <a:lnTo>
                    <a:pt x="233" y="890"/>
                  </a:lnTo>
                  <a:lnTo>
                    <a:pt x="236" y="886"/>
                  </a:lnTo>
                  <a:lnTo>
                    <a:pt x="236" y="799"/>
                  </a:lnTo>
                  <a:lnTo>
                    <a:pt x="240" y="794"/>
                  </a:lnTo>
                  <a:lnTo>
                    <a:pt x="240" y="707"/>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4" name="Freeform 92"/>
            <p:cNvSpPr>
              <a:spLocks/>
            </p:cNvSpPr>
            <p:nvPr/>
          </p:nvSpPr>
          <p:spPr bwMode="auto">
            <a:xfrm>
              <a:off x="4565651" y="3759200"/>
              <a:ext cx="387350" cy="1463675"/>
            </a:xfrm>
            <a:custGeom>
              <a:avLst/>
              <a:gdLst/>
              <a:ahLst/>
              <a:cxnLst>
                <a:cxn ang="0">
                  <a:pos x="4" y="342"/>
                </a:cxn>
                <a:cxn ang="0">
                  <a:pos x="11" y="255"/>
                </a:cxn>
                <a:cxn ang="0">
                  <a:pos x="15" y="118"/>
                </a:cxn>
                <a:cxn ang="0">
                  <a:pos x="22" y="64"/>
                </a:cxn>
                <a:cxn ang="0">
                  <a:pos x="26" y="9"/>
                </a:cxn>
                <a:cxn ang="0">
                  <a:pos x="33" y="9"/>
                </a:cxn>
                <a:cxn ang="0">
                  <a:pos x="40" y="41"/>
                </a:cxn>
                <a:cxn ang="0">
                  <a:pos x="44" y="123"/>
                </a:cxn>
                <a:cxn ang="0">
                  <a:pos x="51" y="191"/>
                </a:cxn>
                <a:cxn ang="0">
                  <a:pos x="55" y="333"/>
                </a:cxn>
                <a:cxn ang="0">
                  <a:pos x="62" y="420"/>
                </a:cxn>
                <a:cxn ang="0">
                  <a:pos x="65" y="580"/>
                </a:cxn>
                <a:cxn ang="0">
                  <a:pos x="73" y="662"/>
                </a:cxn>
                <a:cxn ang="0">
                  <a:pos x="76" y="790"/>
                </a:cxn>
                <a:cxn ang="0">
                  <a:pos x="84" y="844"/>
                </a:cxn>
                <a:cxn ang="0">
                  <a:pos x="87" y="908"/>
                </a:cxn>
                <a:cxn ang="0">
                  <a:pos x="95" y="922"/>
                </a:cxn>
                <a:cxn ang="0">
                  <a:pos x="102" y="904"/>
                </a:cxn>
                <a:cxn ang="0">
                  <a:pos x="105" y="840"/>
                </a:cxn>
                <a:cxn ang="0">
                  <a:pos x="113" y="785"/>
                </a:cxn>
                <a:cxn ang="0">
                  <a:pos x="116" y="671"/>
                </a:cxn>
                <a:cxn ang="0">
                  <a:pos x="124" y="593"/>
                </a:cxn>
                <a:cxn ang="0">
                  <a:pos x="127" y="456"/>
                </a:cxn>
                <a:cxn ang="0">
                  <a:pos x="135" y="383"/>
                </a:cxn>
                <a:cxn ang="0">
                  <a:pos x="138" y="264"/>
                </a:cxn>
                <a:cxn ang="0">
                  <a:pos x="145" y="210"/>
                </a:cxn>
                <a:cxn ang="0">
                  <a:pos x="149" y="146"/>
                </a:cxn>
                <a:cxn ang="0">
                  <a:pos x="156" y="123"/>
                </a:cxn>
                <a:cxn ang="0">
                  <a:pos x="164" y="146"/>
                </a:cxn>
                <a:cxn ang="0">
                  <a:pos x="171" y="178"/>
                </a:cxn>
                <a:cxn ang="0">
                  <a:pos x="175" y="255"/>
                </a:cxn>
                <a:cxn ang="0">
                  <a:pos x="182" y="315"/>
                </a:cxn>
                <a:cxn ang="0">
                  <a:pos x="185" y="429"/>
                </a:cxn>
                <a:cxn ang="0">
                  <a:pos x="193" y="493"/>
                </a:cxn>
                <a:cxn ang="0">
                  <a:pos x="196" y="607"/>
                </a:cxn>
                <a:cxn ang="0">
                  <a:pos x="204" y="662"/>
                </a:cxn>
                <a:cxn ang="0">
                  <a:pos x="207" y="739"/>
                </a:cxn>
                <a:cxn ang="0">
                  <a:pos x="215" y="776"/>
                </a:cxn>
                <a:cxn ang="0">
                  <a:pos x="218" y="803"/>
                </a:cxn>
                <a:cxn ang="0">
                  <a:pos x="229" y="776"/>
                </a:cxn>
                <a:cxn ang="0">
                  <a:pos x="236" y="744"/>
                </a:cxn>
                <a:cxn ang="0">
                  <a:pos x="240" y="671"/>
                </a:cxn>
              </a:cxnLst>
              <a:rect l="0" t="0" r="r" b="b"/>
              <a:pathLst>
                <a:path w="244" h="922">
                  <a:moveTo>
                    <a:pt x="0" y="433"/>
                  </a:moveTo>
                  <a:lnTo>
                    <a:pt x="4" y="429"/>
                  </a:lnTo>
                  <a:lnTo>
                    <a:pt x="4" y="342"/>
                  </a:lnTo>
                  <a:lnTo>
                    <a:pt x="7" y="338"/>
                  </a:lnTo>
                  <a:lnTo>
                    <a:pt x="7" y="260"/>
                  </a:lnTo>
                  <a:lnTo>
                    <a:pt x="11" y="255"/>
                  </a:lnTo>
                  <a:lnTo>
                    <a:pt x="11" y="182"/>
                  </a:lnTo>
                  <a:lnTo>
                    <a:pt x="15" y="178"/>
                  </a:lnTo>
                  <a:lnTo>
                    <a:pt x="15" y="118"/>
                  </a:lnTo>
                  <a:lnTo>
                    <a:pt x="18" y="114"/>
                  </a:lnTo>
                  <a:lnTo>
                    <a:pt x="18" y="68"/>
                  </a:lnTo>
                  <a:lnTo>
                    <a:pt x="22" y="64"/>
                  </a:lnTo>
                  <a:lnTo>
                    <a:pt x="22" y="32"/>
                  </a:lnTo>
                  <a:lnTo>
                    <a:pt x="26" y="27"/>
                  </a:lnTo>
                  <a:lnTo>
                    <a:pt x="26" y="9"/>
                  </a:lnTo>
                  <a:lnTo>
                    <a:pt x="33" y="0"/>
                  </a:lnTo>
                  <a:lnTo>
                    <a:pt x="29" y="0"/>
                  </a:lnTo>
                  <a:lnTo>
                    <a:pt x="33" y="9"/>
                  </a:lnTo>
                  <a:lnTo>
                    <a:pt x="36" y="13"/>
                  </a:lnTo>
                  <a:lnTo>
                    <a:pt x="36" y="36"/>
                  </a:lnTo>
                  <a:lnTo>
                    <a:pt x="40" y="41"/>
                  </a:lnTo>
                  <a:lnTo>
                    <a:pt x="40" y="73"/>
                  </a:lnTo>
                  <a:lnTo>
                    <a:pt x="44" y="77"/>
                  </a:lnTo>
                  <a:lnTo>
                    <a:pt x="44" y="123"/>
                  </a:lnTo>
                  <a:lnTo>
                    <a:pt x="47" y="127"/>
                  </a:lnTo>
                  <a:lnTo>
                    <a:pt x="47" y="187"/>
                  </a:lnTo>
                  <a:lnTo>
                    <a:pt x="51" y="191"/>
                  </a:lnTo>
                  <a:lnTo>
                    <a:pt x="51" y="255"/>
                  </a:lnTo>
                  <a:lnTo>
                    <a:pt x="55" y="260"/>
                  </a:lnTo>
                  <a:lnTo>
                    <a:pt x="55" y="333"/>
                  </a:lnTo>
                  <a:lnTo>
                    <a:pt x="58" y="338"/>
                  </a:lnTo>
                  <a:lnTo>
                    <a:pt x="58" y="415"/>
                  </a:lnTo>
                  <a:lnTo>
                    <a:pt x="62" y="420"/>
                  </a:lnTo>
                  <a:lnTo>
                    <a:pt x="62" y="497"/>
                  </a:lnTo>
                  <a:lnTo>
                    <a:pt x="65" y="502"/>
                  </a:lnTo>
                  <a:lnTo>
                    <a:pt x="65" y="580"/>
                  </a:lnTo>
                  <a:lnTo>
                    <a:pt x="69" y="584"/>
                  </a:lnTo>
                  <a:lnTo>
                    <a:pt x="69" y="657"/>
                  </a:lnTo>
                  <a:lnTo>
                    <a:pt x="73" y="662"/>
                  </a:lnTo>
                  <a:lnTo>
                    <a:pt x="73" y="726"/>
                  </a:lnTo>
                  <a:lnTo>
                    <a:pt x="76" y="730"/>
                  </a:lnTo>
                  <a:lnTo>
                    <a:pt x="76" y="790"/>
                  </a:lnTo>
                  <a:lnTo>
                    <a:pt x="80" y="794"/>
                  </a:lnTo>
                  <a:lnTo>
                    <a:pt x="80" y="840"/>
                  </a:lnTo>
                  <a:lnTo>
                    <a:pt x="84" y="844"/>
                  </a:lnTo>
                  <a:lnTo>
                    <a:pt x="84" y="881"/>
                  </a:lnTo>
                  <a:lnTo>
                    <a:pt x="87" y="886"/>
                  </a:lnTo>
                  <a:lnTo>
                    <a:pt x="87" y="908"/>
                  </a:lnTo>
                  <a:lnTo>
                    <a:pt x="91" y="913"/>
                  </a:lnTo>
                  <a:lnTo>
                    <a:pt x="91" y="922"/>
                  </a:lnTo>
                  <a:lnTo>
                    <a:pt x="95" y="922"/>
                  </a:lnTo>
                  <a:lnTo>
                    <a:pt x="98" y="918"/>
                  </a:lnTo>
                  <a:lnTo>
                    <a:pt x="98" y="908"/>
                  </a:lnTo>
                  <a:lnTo>
                    <a:pt x="102" y="904"/>
                  </a:lnTo>
                  <a:lnTo>
                    <a:pt x="102" y="881"/>
                  </a:lnTo>
                  <a:lnTo>
                    <a:pt x="105" y="876"/>
                  </a:lnTo>
                  <a:lnTo>
                    <a:pt x="105" y="840"/>
                  </a:lnTo>
                  <a:lnTo>
                    <a:pt x="109" y="835"/>
                  </a:lnTo>
                  <a:lnTo>
                    <a:pt x="109" y="790"/>
                  </a:lnTo>
                  <a:lnTo>
                    <a:pt x="113" y="785"/>
                  </a:lnTo>
                  <a:lnTo>
                    <a:pt x="113" y="735"/>
                  </a:lnTo>
                  <a:lnTo>
                    <a:pt x="116" y="730"/>
                  </a:lnTo>
                  <a:lnTo>
                    <a:pt x="116" y="671"/>
                  </a:lnTo>
                  <a:lnTo>
                    <a:pt x="120" y="666"/>
                  </a:lnTo>
                  <a:lnTo>
                    <a:pt x="120" y="598"/>
                  </a:lnTo>
                  <a:lnTo>
                    <a:pt x="124" y="593"/>
                  </a:lnTo>
                  <a:lnTo>
                    <a:pt x="124" y="529"/>
                  </a:lnTo>
                  <a:lnTo>
                    <a:pt x="127" y="525"/>
                  </a:lnTo>
                  <a:lnTo>
                    <a:pt x="127" y="456"/>
                  </a:lnTo>
                  <a:lnTo>
                    <a:pt x="131" y="452"/>
                  </a:lnTo>
                  <a:lnTo>
                    <a:pt x="131" y="388"/>
                  </a:lnTo>
                  <a:lnTo>
                    <a:pt x="135" y="383"/>
                  </a:lnTo>
                  <a:lnTo>
                    <a:pt x="135" y="324"/>
                  </a:lnTo>
                  <a:lnTo>
                    <a:pt x="138" y="319"/>
                  </a:lnTo>
                  <a:lnTo>
                    <a:pt x="138" y="264"/>
                  </a:lnTo>
                  <a:lnTo>
                    <a:pt x="142" y="260"/>
                  </a:lnTo>
                  <a:lnTo>
                    <a:pt x="142" y="214"/>
                  </a:lnTo>
                  <a:lnTo>
                    <a:pt x="145" y="210"/>
                  </a:lnTo>
                  <a:lnTo>
                    <a:pt x="145" y="173"/>
                  </a:lnTo>
                  <a:lnTo>
                    <a:pt x="149" y="169"/>
                  </a:lnTo>
                  <a:lnTo>
                    <a:pt x="149" y="146"/>
                  </a:lnTo>
                  <a:lnTo>
                    <a:pt x="153" y="141"/>
                  </a:lnTo>
                  <a:lnTo>
                    <a:pt x="153" y="127"/>
                  </a:lnTo>
                  <a:lnTo>
                    <a:pt x="156" y="123"/>
                  </a:lnTo>
                  <a:lnTo>
                    <a:pt x="160" y="127"/>
                  </a:lnTo>
                  <a:lnTo>
                    <a:pt x="164" y="132"/>
                  </a:lnTo>
                  <a:lnTo>
                    <a:pt x="164" y="146"/>
                  </a:lnTo>
                  <a:lnTo>
                    <a:pt x="167" y="150"/>
                  </a:lnTo>
                  <a:lnTo>
                    <a:pt x="167" y="173"/>
                  </a:lnTo>
                  <a:lnTo>
                    <a:pt x="171" y="178"/>
                  </a:lnTo>
                  <a:lnTo>
                    <a:pt x="171" y="210"/>
                  </a:lnTo>
                  <a:lnTo>
                    <a:pt x="175" y="214"/>
                  </a:lnTo>
                  <a:lnTo>
                    <a:pt x="175" y="255"/>
                  </a:lnTo>
                  <a:lnTo>
                    <a:pt x="178" y="260"/>
                  </a:lnTo>
                  <a:lnTo>
                    <a:pt x="178" y="310"/>
                  </a:lnTo>
                  <a:lnTo>
                    <a:pt x="182" y="315"/>
                  </a:lnTo>
                  <a:lnTo>
                    <a:pt x="182" y="365"/>
                  </a:lnTo>
                  <a:lnTo>
                    <a:pt x="185" y="370"/>
                  </a:lnTo>
                  <a:lnTo>
                    <a:pt x="185" y="429"/>
                  </a:lnTo>
                  <a:lnTo>
                    <a:pt x="189" y="433"/>
                  </a:lnTo>
                  <a:lnTo>
                    <a:pt x="189" y="488"/>
                  </a:lnTo>
                  <a:lnTo>
                    <a:pt x="193" y="493"/>
                  </a:lnTo>
                  <a:lnTo>
                    <a:pt x="193" y="548"/>
                  </a:lnTo>
                  <a:lnTo>
                    <a:pt x="196" y="552"/>
                  </a:lnTo>
                  <a:lnTo>
                    <a:pt x="196" y="607"/>
                  </a:lnTo>
                  <a:lnTo>
                    <a:pt x="200" y="612"/>
                  </a:lnTo>
                  <a:lnTo>
                    <a:pt x="200" y="657"/>
                  </a:lnTo>
                  <a:lnTo>
                    <a:pt x="204" y="662"/>
                  </a:lnTo>
                  <a:lnTo>
                    <a:pt x="204" y="703"/>
                  </a:lnTo>
                  <a:lnTo>
                    <a:pt x="207" y="707"/>
                  </a:lnTo>
                  <a:lnTo>
                    <a:pt x="207" y="739"/>
                  </a:lnTo>
                  <a:lnTo>
                    <a:pt x="211" y="744"/>
                  </a:lnTo>
                  <a:lnTo>
                    <a:pt x="211" y="771"/>
                  </a:lnTo>
                  <a:lnTo>
                    <a:pt x="215" y="776"/>
                  </a:lnTo>
                  <a:lnTo>
                    <a:pt x="215" y="790"/>
                  </a:lnTo>
                  <a:lnTo>
                    <a:pt x="218" y="794"/>
                  </a:lnTo>
                  <a:lnTo>
                    <a:pt x="218" y="803"/>
                  </a:lnTo>
                  <a:lnTo>
                    <a:pt x="222" y="803"/>
                  </a:lnTo>
                  <a:lnTo>
                    <a:pt x="229" y="794"/>
                  </a:lnTo>
                  <a:lnTo>
                    <a:pt x="229" y="776"/>
                  </a:lnTo>
                  <a:lnTo>
                    <a:pt x="233" y="771"/>
                  </a:lnTo>
                  <a:lnTo>
                    <a:pt x="233" y="749"/>
                  </a:lnTo>
                  <a:lnTo>
                    <a:pt x="236" y="744"/>
                  </a:lnTo>
                  <a:lnTo>
                    <a:pt x="236" y="712"/>
                  </a:lnTo>
                  <a:lnTo>
                    <a:pt x="240" y="707"/>
                  </a:lnTo>
                  <a:lnTo>
                    <a:pt x="240" y="671"/>
                  </a:lnTo>
                  <a:lnTo>
                    <a:pt x="244" y="666"/>
                  </a:lnTo>
                  <a:lnTo>
                    <a:pt x="244" y="62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5" name="Freeform 93"/>
            <p:cNvSpPr>
              <a:spLocks/>
            </p:cNvSpPr>
            <p:nvPr/>
          </p:nvSpPr>
          <p:spPr bwMode="auto">
            <a:xfrm>
              <a:off x="4953001" y="2743200"/>
              <a:ext cx="392113" cy="2892425"/>
            </a:xfrm>
            <a:custGeom>
              <a:avLst/>
              <a:gdLst/>
              <a:ahLst/>
              <a:cxnLst>
                <a:cxn ang="0">
                  <a:pos x="3" y="1215"/>
                </a:cxn>
                <a:cxn ang="0">
                  <a:pos x="11" y="1160"/>
                </a:cxn>
                <a:cxn ang="0">
                  <a:pos x="14" y="1069"/>
                </a:cxn>
                <a:cxn ang="0">
                  <a:pos x="21" y="1019"/>
                </a:cxn>
                <a:cxn ang="0">
                  <a:pos x="25" y="946"/>
                </a:cxn>
                <a:cxn ang="0">
                  <a:pos x="32" y="914"/>
                </a:cxn>
                <a:cxn ang="0">
                  <a:pos x="36" y="886"/>
                </a:cxn>
                <a:cxn ang="0">
                  <a:pos x="51" y="895"/>
                </a:cxn>
                <a:cxn ang="0">
                  <a:pos x="54" y="941"/>
                </a:cxn>
                <a:cxn ang="0">
                  <a:pos x="61" y="973"/>
                </a:cxn>
                <a:cxn ang="0">
                  <a:pos x="65" y="1041"/>
                </a:cxn>
                <a:cxn ang="0">
                  <a:pos x="72" y="1083"/>
                </a:cxn>
                <a:cxn ang="0">
                  <a:pos x="76" y="1160"/>
                </a:cxn>
                <a:cxn ang="0">
                  <a:pos x="83" y="1201"/>
                </a:cxn>
                <a:cxn ang="0">
                  <a:pos x="87" y="1261"/>
                </a:cxn>
                <a:cxn ang="0">
                  <a:pos x="94" y="1288"/>
                </a:cxn>
                <a:cxn ang="0">
                  <a:pos x="98" y="1315"/>
                </a:cxn>
                <a:cxn ang="0">
                  <a:pos x="112" y="1315"/>
                </a:cxn>
                <a:cxn ang="0">
                  <a:pos x="116" y="1256"/>
                </a:cxn>
                <a:cxn ang="0">
                  <a:pos x="123" y="1188"/>
                </a:cxn>
                <a:cxn ang="0">
                  <a:pos x="127" y="991"/>
                </a:cxn>
                <a:cxn ang="0">
                  <a:pos x="134" y="868"/>
                </a:cxn>
                <a:cxn ang="0">
                  <a:pos x="138" y="612"/>
                </a:cxn>
                <a:cxn ang="0">
                  <a:pos x="145" y="480"/>
                </a:cxn>
                <a:cxn ang="0">
                  <a:pos x="149" y="251"/>
                </a:cxn>
                <a:cxn ang="0">
                  <a:pos x="156" y="151"/>
                </a:cxn>
                <a:cxn ang="0">
                  <a:pos x="160" y="32"/>
                </a:cxn>
                <a:cxn ang="0">
                  <a:pos x="167" y="0"/>
                </a:cxn>
                <a:cxn ang="0">
                  <a:pos x="174" y="32"/>
                </a:cxn>
                <a:cxn ang="0">
                  <a:pos x="178" y="151"/>
                </a:cxn>
                <a:cxn ang="0">
                  <a:pos x="185" y="256"/>
                </a:cxn>
                <a:cxn ang="0">
                  <a:pos x="189" y="498"/>
                </a:cxn>
                <a:cxn ang="0">
                  <a:pos x="196" y="649"/>
                </a:cxn>
                <a:cxn ang="0">
                  <a:pos x="200" y="955"/>
                </a:cxn>
                <a:cxn ang="0">
                  <a:pos x="207" y="1115"/>
                </a:cxn>
                <a:cxn ang="0">
                  <a:pos x="210" y="1398"/>
                </a:cxn>
                <a:cxn ang="0">
                  <a:pos x="218" y="1526"/>
                </a:cxn>
                <a:cxn ang="0">
                  <a:pos x="221" y="1713"/>
                </a:cxn>
                <a:cxn ang="0">
                  <a:pos x="229" y="1777"/>
                </a:cxn>
                <a:cxn ang="0">
                  <a:pos x="232" y="1822"/>
                </a:cxn>
                <a:cxn ang="0">
                  <a:pos x="240" y="1800"/>
                </a:cxn>
                <a:cxn ang="0">
                  <a:pos x="243" y="1704"/>
                </a:cxn>
              </a:cxnLst>
              <a:rect l="0" t="0" r="r" b="b"/>
              <a:pathLst>
                <a:path w="247" h="1822">
                  <a:moveTo>
                    <a:pt x="0" y="1265"/>
                  </a:moveTo>
                  <a:lnTo>
                    <a:pt x="3" y="1261"/>
                  </a:lnTo>
                  <a:lnTo>
                    <a:pt x="3" y="1215"/>
                  </a:lnTo>
                  <a:lnTo>
                    <a:pt x="7" y="1210"/>
                  </a:lnTo>
                  <a:lnTo>
                    <a:pt x="7" y="1165"/>
                  </a:lnTo>
                  <a:lnTo>
                    <a:pt x="11" y="1160"/>
                  </a:lnTo>
                  <a:lnTo>
                    <a:pt x="11" y="1115"/>
                  </a:lnTo>
                  <a:lnTo>
                    <a:pt x="14" y="1110"/>
                  </a:lnTo>
                  <a:lnTo>
                    <a:pt x="14" y="1069"/>
                  </a:lnTo>
                  <a:lnTo>
                    <a:pt x="18" y="1064"/>
                  </a:lnTo>
                  <a:lnTo>
                    <a:pt x="18" y="1023"/>
                  </a:lnTo>
                  <a:lnTo>
                    <a:pt x="21" y="1019"/>
                  </a:lnTo>
                  <a:lnTo>
                    <a:pt x="21" y="982"/>
                  </a:lnTo>
                  <a:lnTo>
                    <a:pt x="25" y="978"/>
                  </a:lnTo>
                  <a:lnTo>
                    <a:pt x="25" y="946"/>
                  </a:lnTo>
                  <a:lnTo>
                    <a:pt x="29" y="941"/>
                  </a:lnTo>
                  <a:lnTo>
                    <a:pt x="29" y="918"/>
                  </a:lnTo>
                  <a:lnTo>
                    <a:pt x="32" y="914"/>
                  </a:lnTo>
                  <a:lnTo>
                    <a:pt x="32" y="900"/>
                  </a:lnTo>
                  <a:lnTo>
                    <a:pt x="36" y="895"/>
                  </a:lnTo>
                  <a:lnTo>
                    <a:pt x="36" y="886"/>
                  </a:lnTo>
                  <a:lnTo>
                    <a:pt x="40" y="882"/>
                  </a:lnTo>
                  <a:lnTo>
                    <a:pt x="43" y="886"/>
                  </a:lnTo>
                  <a:lnTo>
                    <a:pt x="51" y="895"/>
                  </a:lnTo>
                  <a:lnTo>
                    <a:pt x="51" y="914"/>
                  </a:lnTo>
                  <a:lnTo>
                    <a:pt x="54" y="918"/>
                  </a:lnTo>
                  <a:lnTo>
                    <a:pt x="54" y="941"/>
                  </a:lnTo>
                  <a:lnTo>
                    <a:pt x="58" y="946"/>
                  </a:lnTo>
                  <a:lnTo>
                    <a:pt x="58" y="968"/>
                  </a:lnTo>
                  <a:lnTo>
                    <a:pt x="61" y="973"/>
                  </a:lnTo>
                  <a:lnTo>
                    <a:pt x="61" y="1005"/>
                  </a:lnTo>
                  <a:lnTo>
                    <a:pt x="65" y="1010"/>
                  </a:lnTo>
                  <a:lnTo>
                    <a:pt x="65" y="1041"/>
                  </a:lnTo>
                  <a:lnTo>
                    <a:pt x="69" y="1046"/>
                  </a:lnTo>
                  <a:lnTo>
                    <a:pt x="69" y="1078"/>
                  </a:lnTo>
                  <a:lnTo>
                    <a:pt x="72" y="1083"/>
                  </a:lnTo>
                  <a:lnTo>
                    <a:pt x="72" y="1119"/>
                  </a:lnTo>
                  <a:lnTo>
                    <a:pt x="76" y="1124"/>
                  </a:lnTo>
                  <a:lnTo>
                    <a:pt x="76" y="1160"/>
                  </a:lnTo>
                  <a:lnTo>
                    <a:pt x="80" y="1165"/>
                  </a:lnTo>
                  <a:lnTo>
                    <a:pt x="80" y="1197"/>
                  </a:lnTo>
                  <a:lnTo>
                    <a:pt x="83" y="1201"/>
                  </a:lnTo>
                  <a:lnTo>
                    <a:pt x="83" y="1229"/>
                  </a:lnTo>
                  <a:lnTo>
                    <a:pt x="87" y="1233"/>
                  </a:lnTo>
                  <a:lnTo>
                    <a:pt x="87" y="1261"/>
                  </a:lnTo>
                  <a:lnTo>
                    <a:pt x="91" y="1265"/>
                  </a:lnTo>
                  <a:lnTo>
                    <a:pt x="91" y="1284"/>
                  </a:lnTo>
                  <a:lnTo>
                    <a:pt x="94" y="1288"/>
                  </a:lnTo>
                  <a:lnTo>
                    <a:pt x="94" y="1302"/>
                  </a:lnTo>
                  <a:lnTo>
                    <a:pt x="98" y="1306"/>
                  </a:lnTo>
                  <a:lnTo>
                    <a:pt x="98" y="1315"/>
                  </a:lnTo>
                  <a:lnTo>
                    <a:pt x="101" y="1320"/>
                  </a:lnTo>
                  <a:lnTo>
                    <a:pt x="105" y="1325"/>
                  </a:lnTo>
                  <a:lnTo>
                    <a:pt x="112" y="1315"/>
                  </a:lnTo>
                  <a:lnTo>
                    <a:pt x="112" y="1302"/>
                  </a:lnTo>
                  <a:lnTo>
                    <a:pt x="116" y="1297"/>
                  </a:lnTo>
                  <a:lnTo>
                    <a:pt x="116" y="1256"/>
                  </a:lnTo>
                  <a:lnTo>
                    <a:pt x="120" y="1252"/>
                  </a:lnTo>
                  <a:lnTo>
                    <a:pt x="120" y="1192"/>
                  </a:lnTo>
                  <a:lnTo>
                    <a:pt x="123" y="1188"/>
                  </a:lnTo>
                  <a:lnTo>
                    <a:pt x="123" y="1101"/>
                  </a:lnTo>
                  <a:lnTo>
                    <a:pt x="127" y="1096"/>
                  </a:lnTo>
                  <a:lnTo>
                    <a:pt x="127" y="991"/>
                  </a:lnTo>
                  <a:lnTo>
                    <a:pt x="130" y="987"/>
                  </a:lnTo>
                  <a:lnTo>
                    <a:pt x="130" y="873"/>
                  </a:lnTo>
                  <a:lnTo>
                    <a:pt x="134" y="868"/>
                  </a:lnTo>
                  <a:lnTo>
                    <a:pt x="134" y="745"/>
                  </a:lnTo>
                  <a:lnTo>
                    <a:pt x="138" y="740"/>
                  </a:lnTo>
                  <a:lnTo>
                    <a:pt x="138" y="612"/>
                  </a:lnTo>
                  <a:lnTo>
                    <a:pt x="141" y="608"/>
                  </a:lnTo>
                  <a:lnTo>
                    <a:pt x="141" y="484"/>
                  </a:lnTo>
                  <a:lnTo>
                    <a:pt x="145" y="480"/>
                  </a:lnTo>
                  <a:lnTo>
                    <a:pt x="145" y="361"/>
                  </a:lnTo>
                  <a:lnTo>
                    <a:pt x="149" y="356"/>
                  </a:lnTo>
                  <a:lnTo>
                    <a:pt x="149" y="251"/>
                  </a:lnTo>
                  <a:lnTo>
                    <a:pt x="152" y="247"/>
                  </a:lnTo>
                  <a:lnTo>
                    <a:pt x="152" y="156"/>
                  </a:lnTo>
                  <a:lnTo>
                    <a:pt x="156" y="151"/>
                  </a:lnTo>
                  <a:lnTo>
                    <a:pt x="156" y="82"/>
                  </a:lnTo>
                  <a:lnTo>
                    <a:pt x="160" y="78"/>
                  </a:lnTo>
                  <a:lnTo>
                    <a:pt x="160" y="32"/>
                  </a:lnTo>
                  <a:lnTo>
                    <a:pt x="163" y="28"/>
                  </a:lnTo>
                  <a:lnTo>
                    <a:pt x="163" y="5"/>
                  </a:lnTo>
                  <a:lnTo>
                    <a:pt x="167" y="0"/>
                  </a:lnTo>
                  <a:lnTo>
                    <a:pt x="170" y="5"/>
                  </a:lnTo>
                  <a:lnTo>
                    <a:pt x="170" y="28"/>
                  </a:lnTo>
                  <a:lnTo>
                    <a:pt x="174" y="32"/>
                  </a:lnTo>
                  <a:lnTo>
                    <a:pt x="174" y="78"/>
                  </a:lnTo>
                  <a:lnTo>
                    <a:pt x="178" y="82"/>
                  </a:lnTo>
                  <a:lnTo>
                    <a:pt x="178" y="151"/>
                  </a:lnTo>
                  <a:lnTo>
                    <a:pt x="181" y="156"/>
                  </a:lnTo>
                  <a:lnTo>
                    <a:pt x="181" y="251"/>
                  </a:lnTo>
                  <a:lnTo>
                    <a:pt x="185" y="256"/>
                  </a:lnTo>
                  <a:lnTo>
                    <a:pt x="185" y="366"/>
                  </a:lnTo>
                  <a:lnTo>
                    <a:pt x="189" y="370"/>
                  </a:lnTo>
                  <a:lnTo>
                    <a:pt x="189" y="498"/>
                  </a:lnTo>
                  <a:lnTo>
                    <a:pt x="192" y="503"/>
                  </a:lnTo>
                  <a:lnTo>
                    <a:pt x="192" y="644"/>
                  </a:lnTo>
                  <a:lnTo>
                    <a:pt x="196" y="649"/>
                  </a:lnTo>
                  <a:lnTo>
                    <a:pt x="196" y="799"/>
                  </a:lnTo>
                  <a:lnTo>
                    <a:pt x="200" y="804"/>
                  </a:lnTo>
                  <a:lnTo>
                    <a:pt x="200" y="955"/>
                  </a:lnTo>
                  <a:lnTo>
                    <a:pt x="203" y="959"/>
                  </a:lnTo>
                  <a:lnTo>
                    <a:pt x="203" y="1110"/>
                  </a:lnTo>
                  <a:lnTo>
                    <a:pt x="207" y="1115"/>
                  </a:lnTo>
                  <a:lnTo>
                    <a:pt x="207" y="1261"/>
                  </a:lnTo>
                  <a:lnTo>
                    <a:pt x="210" y="1265"/>
                  </a:lnTo>
                  <a:lnTo>
                    <a:pt x="210" y="1398"/>
                  </a:lnTo>
                  <a:lnTo>
                    <a:pt x="214" y="1402"/>
                  </a:lnTo>
                  <a:lnTo>
                    <a:pt x="214" y="1521"/>
                  </a:lnTo>
                  <a:lnTo>
                    <a:pt x="218" y="1526"/>
                  </a:lnTo>
                  <a:lnTo>
                    <a:pt x="218" y="1626"/>
                  </a:lnTo>
                  <a:lnTo>
                    <a:pt x="221" y="1631"/>
                  </a:lnTo>
                  <a:lnTo>
                    <a:pt x="221" y="1713"/>
                  </a:lnTo>
                  <a:lnTo>
                    <a:pt x="225" y="1717"/>
                  </a:lnTo>
                  <a:lnTo>
                    <a:pt x="225" y="1772"/>
                  </a:lnTo>
                  <a:lnTo>
                    <a:pt x="229" y="1777"/>
                  </a:lnTo>
                  <a:lnTo>
                    <a:pt x="229" y="1809"/>
                  </a:lnTo>
                  <a:lnTo>
                    <a:pt x="232" y="1813"/>
                  </a:lnTo>
                  <a:lnTo>
                    <a:pt x="232" y="1822"/>
                  </a:lnTo>
                  <a:lnTo>
                    <a:pt x="236" y="1818"/>
                  </a:lnTo>
                  <a:lnTo>
                    <a:pt x="236" y="1804"/>
                  </a:lnTo>
                  <a:lnTo>
                    <a:pt x="240" y="1800"/>
                  </a:lnTo>
                  <a:lnTo>
                    <a:pt x="240" y="1768"/>
                  </a:lnTo>
                  <a:lnTo>
                    <a:pt x="243" y="1763"/>
                  </a:lnTo>
                  <a:lnTo>
                    <a:pt x="243" y="1704"/>
                  </a:lnTo>
                  <a:lnTo>
                    <a:pt x="247" y="1699"/>
                  </a:lnTo>
                  <a:lnTo>
                    <a:pt x="247" y="1621"/>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6" name="Freeform 94"/>
            <p:cNvSpPr>
              <a:spLocks/>
            </p:cNvSpPr>
            <p:nvPr/>
          </p:nvSpPr>
          <p:spPr bwMode="auto">
            <a:xfrm>
              <a:off x="5345113" y="3324225"/>
              <a:ext cx="381000" cy="2260600"/>
            </a:xfrm>
            <a:custGeom>
              <a:avLst/>
              <a:gdLst/>
              <a:ahLst/>
              <a:cxnLst>
                <a:cxn ang="0">
                  <a:pos x="3" y="1155"/>
                </a:cxn>
                <a:cxn ang="0">
                  <a:pos x="11" y="1036"/>
                </a:cxn>
                <a:cxn ang="0">
                  <a:pos x="14" y="785"/>
                </a:cxn>
                <a:cxn ang="0">
                  <a:pos x="22" y="648"/>
                </a:cxn>
                <a:cxn ang="0">
                  <a:pos x="25" y="401"/>
                </a:cxn>
                <a:cxn ang="0">
                  <a:pos x="33" y="283"/>
                </a:cxn>
                <a:cxn ang="0">
                  <a:pos x="36" y="109"/>
                </a:cxn>
                <a:cxn ang="0">
                  <a:pos x="43" y="45"/>
                </a:cxn>
                <a:cxn ang="0">
                  <a:pos x="47" y="0"/>
                </a:cxn>
                <a:cxn ang="0">
                  <a:pos x="58" y="41"/>
                </a:cxn>
                <a:cxn ang="0">
                  <a:pos x="62" y="164"/>
                </a:cxn>
                <a:cxn ang="0">
                  <a:pos x="69" y="260"/>
                </a:cxn>
                <a:cxn ang="0">
                  <a:pos x="73" y="475"/>
                </a:cxn>
                <a:cxn ang="0">
                  <a:pos x="80" y="602"/>
                </a:cxn>
                <a:cxn ang="0">
                  <a:pos x="83" y="849"/>
                </a:cxn>
                <a:cxn ang="0">
                  <a:pos x="91" y="977"/>
                </a:cxn>
                <a:cxn ang="0">
                  <a:pos x="94" y="1182"/>
                </a:cxn>
                <a:cxn ang="0">
                  <a:pos x="102" y="1274"/>
                </a:cxn>
                <a:cxn ang="0">
                  <a:pos x="105" y="1388"/>
                </a:cxn>
                <a:cxn ang="0">
                  <a:pos x="116" y="1424"/>
                </a:cxn>
                <a:cxn ang="0">
                  <a:pos x="120" y="1402"/>
                </a:cxn>
                <a:cxn ang="0">
                  <a:pos x="123" y="1319"/>
                </a:cxn>
                <a:cxn ang="0">
                  <a:pos x="131" y="1242"/>
                </a:cxn>
                <a:cxn ang="0">
                  <a:pos x="134" y="1059"/>
                </a:cxn>
                <a:cxn ang="0">
                  <a:pos x="142" y="945"/>
                </a:cxn>
                <a:cxn ang="0">
                  <a:pos x="145" y="726"/>
                </a:cxn>
                <a:cxn ang="0">
                  <a:pos x="153" y="607"/>
                </a:cxn>
                <a:cxn ang="0">
                  <a:pos x="156" y="411"/>
                </a:cxn>
                <a:cxn ang="0">
                  <a:pos x="163" y="319"/>
                </a:cxn>
                <a:cxn ang="0">
                  <a:pos x="167" y="201"/>
                </a:cxn>
                <a:cxn ang="0">
                  <a:pos x="174" y="164"/>
                </a:cxn>
                <a:cxn ang="0">
                  <a:pos x="182" y="159"/>
                </a:cxn>
                <a:cxn ang="0">
                  <a:pos x="185" y="219"/>
                </a:cxn>
                <a:cxn ang="0">
                  <a:pos x="192" y="283"/>
                </a:cxn>
                <a:cxn ang="0">
                  <a:pos x="196" y="438"/>
                </a:cxn>
                <a:cxn ang="0">
                  <a:pos x="203" y="538"/>
                </a:cxn>
                <a:cxn ang="0">
                  <a:pos x="207" y="735"/>
                </a:cxn>
                <a:cxn ang="0">
                  <a:pos x="214" y="844"/>
                </a:cxn>
                <a:cxn ang="0">
                  <a:pos x="218" y="1032"/>
                </a:cxn>
                <a:cxn ang="0">
                  <a:pos x="225" y="1123"/>
                </a:cxn>
                <a:cxn ang="0">
                  <a:pos x="229" y="1246"/>
                </a:cxn>
                <a:cxn ang="0">
                  <a:pos x="236" y="1287"/>
                </a:cxn>
              </a:cxnLst>
              <a:rect l="0" t="0" r="r" b="b"/>
              <a:pathLst>
                <a:path w="240" h="1424">
                  <a:moveTo>
                    <a:pt x="0" y="1255"/>
                  </a:moveTo>
                  <a:lnTo>
                    <a:pt x="3" y="1251"/>
                  </a:lnTo>
                  <a:lnTo>
                    <a:pt x="3" y="1155"/>
                  </a:lnTo>
                  <a:lnTo>
                    <a:pt x="7" y="1150"/>
                  </a:lnTo>
                  <a:lnTo>
                    <a:pt x="7" y="1041"/>
                  </a:lnTo>
                  <a:lnTo>
                    <a:pt x="11" y="1036"/>
                  </a:lnTo>
                  <a:lnTo>
                    <a:pt x="11" y="913"/>
                  </a:lnTo>
                  <a:lnTo>
                    <a:pt x="14" y="908"/>
                  </a:lnTo>
                  <a:lnTo>
                    <a:pt x="14" y="785"/>
                  </a:lnTo>
                  <a:lnTo>
                    <a:pt x="18" y="781"/>
                  </a:lnTo>
                  <a:lnTo>
                    <a:pt x="18" y="653"/>
                  </a:lnTo>
                  <a:lnTo>
                    <a:pt x="22" y="648"/>
                  </a:lnTo>
                  <a:lnTo>
                    <a:pt x="22" y="520"/>
                  </a:lnTo>
                  <a:lnTo>
                    <a:pt x="25" y="516"/>
                  </a:lnTo>
                  <a:lnTo>
                    <a:pt x="25" y="401"/>
                  </a:lnTo>
                  <a:lnTo>
                    <a:pt x="29" y="397"/>
                  </a:lnTo>
                  <a:lnTo>
                    <a:pt x="29" y="287"/>
                  </a:lnTo>
                  <a:lnTo>
                    <a:pt x="33" y="283"/>
                  </a:lnTo>
                  <a:lnTo>
                    <a:pt x="33" y="191"/>
                  </a:lnTo>
                  <a:lnTo>
                    <a:pt x="36" y="187"/>
                  </a:lnTo>
                  <a:lnTo>
                    <a:pt x="36" y="109"/>
                  </a:lnTo>
                  <a:lnTo>
                    <a:pt x="40" y="105"/>
                  </a:lnTo>
                  <a:lnTo>
                    <a:pt x="40" y="50"/>
                  </a:lnTo>
                  <a:lnTo>
                    <a:pt x="43" y="45"/>
                  </a:lnTo>
                  <a:lnTo>
                    <a:pt x="43" y="13"/>
                  </a:lnTo>
                  <a:lnTo>
                    <a:pt x="47" y="9"/>
                  </a:lnTo>
                  <a:lnTo>
                    <a:pt x="47" y="0"/>
                  </a:lnTo>
                  <a:lnTo>
                    <a:pt x="54" y="9"/>
                  </a:lnTo>
                  <a:lnTo>
                    <a:pt x="54" y="36"/>
                  </a:lnTo>
                  <a:lnTo>
                    <a:pt x="58" y="41"/>
                  </a:lnTo>
                  <a:lnTo>
                    <a:pt x="58" y="91"/>
                  </a:lnTo>
                  <a:lnTo>
                    <a:pt x="62" y="96"/>
                  </a:lnTo>
                  <a:lnTo>
                    <a:pt x="62" y="164"/>
                  </a:lnTo>
                  <a:lnTo>
                    <a:pt x="65" y="169"/>
                  </a:lnTo>
                  <a:lnTo>
                    <a:pt x="65" y="255"/>
                  </a:lnTo>
                  <a:lnTo>
                    <a:pt x="69" y="260"/>
                  </a:lnTo>
                  <a:lnTo>
                    <a:pt x="69" y="360"/>
                  </a:lnTo>
                  <a:lnTo>
                    <a:pt x="73" y="365"/>
                  </a:lnTo>
                  <a:lnTo>
                    <a:pt x="73" y="475"/>
                  </a:lnTo>
                  <a:lnTo>
                    <a:pt x="76" y="479"/>
                  </a:lnTo>
                  <a:lnTo>
                    <a:pt x="76" y="598"/>
                  </a:lnTo>
                  <a:lnTo>
                    <a:pt x="80" y="602"/>
                  </a:lnTo>
                  <a:lnTo>
                    <a:pt x="80" y="726"/>
                  </a:lnTo>
                  <a:lnTo>
                    <a:pt x="83" y="730"/>
                  </a:lnTo>
                  <a:lnTo>
                    <a:pt x="83" y="849"/>
                  </a:lnTo>
                  <a:lnTo>
                    <a:pt x="87" y="854"/>
                  </a:lnTo>
                  <a:lnTo>
                    <a:pt x="87" y="972"/>
                  </a:lnTo>
                  <a:lnTo>
                    <a:pt x="91" y="977"/>
                  </a:lnTo>
                  <a:lnTo>
                    <a:pt x="91" y="1082"/>
                  </a:lnTo>
                  <a:lnTo>
                    <a:pt x="94" y="1086"/>
                  </a:lnTo>
                  <a:lnTo>
                    <a:pt x="94" y="1182"/>
                  </a:lnTo>
                  <a:lnTo>
                    <a:pt x="98" y="1187"/>
                  </a:lnTo>
                  <a:lnTo>
                    <a:pt x="98" y="1269"/>
                  </a:lnTo>
                  <a:lnTo>
                    <a:pt x="102" y="1274"/>
                  </a:lnTo>
                  <a:lnTo>
                    <a:pt x="102" y="1338"/>
                  </a:lnTo>
                  <a:lnTo>
                    <a:pt x="105" y="1342"/>
                  </a:lnTo>
                  <a:lnTo>
                    <a:pt x="105" y="1388"/>
                  </a:lnTo>
                  <a:lnTo>
                    <a:pt x="109" y="1392"/>
                  </a:lnTo>
                  <a:lnTo>
                    <a:pt x="109" y="1415"/>
                  </a:lnTo>
                  <a:lnTo>
                    <a:pt x="116" y="1424"/>
                  </a:lnTo>
                  <a:lnTo>
                    <a:pt x="113" y="1424"/>
                  </a:lnTo>
                  <a:lnTo>
                    <a:pt x="116" y="1406"/>
                  </a:lnTo>
                  <a:lnTo>
                    <a:pt x="120" y="1402"/>
                  </a:lnTo>
                  <a:lnTo>
                    <a:pt x="120" y="1374"/>
                  </a:lnTo>
                  <a:lnTo>
                    <a:pt x="123" y="1370"/>
                  </a:lnTo>
                  <a:lnTo>
                    <a:pt x="123" y="1319"/>
                  </a:lnTo>
                  <a:lnTo>
                    <a:pt x="127" y="1315"/>
                  </a:lnTo>
                  <a:lnTo>
                    <a:pt x="127" y="1246"/>
                  </a:lnTo>
                  <a:lnTo>
                    <a:pt x="131" y="1242"/>
                  </a:lnTo>
                  <a:lnTo>
                    <a:pt x="131" y="1160"/>
                  </a:lnTo>
                  <a:lnTo>
                    <a:pt x="134" y="1155"/>
                  </a:lnTo>
                  <a:lnTo>
                    <a:pt x="134" y="1059"/>
                  </a:lnTo>
                  <a:lnTo>
                    <a:pt x="138" y="1055"/>
                  </a:lnTo>
                  <a:lnTo>
                    <a:pt x="138" y="949"/>
                  </a:lnTo>
                  <a:lnTo>
                    <a:pt x="142" y="945"/>
                  </a:lnTo>
                  <a:lnTo>
                    <a:pt x="142" y="840"/>
                  </a:lnTo>
                  <a:lnTo>
                    <a:pt x="145" y="835"/>
                  </a:lnTo>
                  <a:lnTo>
                    <a:pt x="145" y="726"/>
                  </a:lnTo>
                  <a:lnTo>
                    <a:pt x="149" y="721"/>
                  </a:lnTo>
                  <a:lnTo>
                    <a:pt x="149" y="612"/>
                  </a:lnTo>
                  <a:lnTo>
                    <a:pt x="153" y="607"/>
                  </a:lnTo>
                  <a:lnTo>
                    <a:pt x="153" y="507"/>
                  </a:lnTo>
                  <a:lnTo>
                    <a:pt x="156" y="502"/>
                  </a:lnTo>
                  <a:lnTo>
                    <a:pt x="156" y="411"/>
                  </a:lnTo>
                  <a:lnTo>
                    <a:pt x="160" y="406"/>
                  </a:lnTo>
                  <a:lnTo>
                    <a:pt x="160" y="324"/>
                  </a:lnTo>
                  <a:lnTo>
                    <a:pt x="163" y="319"/>
                  </a:lnTo>
                  <a:lnTo>
                    <a:pt x="163" y="255"/>
                  </a:lnTo>
                  <a:lnTo>
                    <a:pt x="167" y="251"/>
                  </a:lnTo>
                  <a:lnTo>
                    <a:pt x="167" y="201"/>
                  </a:lnTo>
                  <a:lnTo>
                    <a:pt x="171" y="196"/>
                  </a:lnTo>
                  <a:lnTo>
                    <a:pt x="171" y="169"/>
                  </a:lnTo>
                  <a:lnTo>
                    <a:pt x="174" y="164"/>
                  </a:lnTo>
                  <a:lnTo>
                    <a:pt x="174" y="150"/>
                  </a:lnTo>
                  <a:lnTo>
                    <a:pt x="178" y="155"/>
                  </a:lnTo>
                  <a:lnTo>
                    <a:pt x="182" y="159"/>
                  </a:lnTo>
                  <a:lnTo>
                    <a:pt x="182" y="178"/>
                  </a:lnTo>
                  <a:lnTo>
                    <a:pt x="185" y="182"/>
                  </a:lnTo>
                  <a:lnTo>
                    <a:pt x="185" y="219"/>
                  </a:lnTo>
                  <a:lnTo>
                    <a:pt x="189" y="223"/>
                  </a:lnTo>
                  <a:lnTo>
                    <a:pt x="189" y="278"/>
                  </a:lnTo>
                  <a:lnTo>
                    <a:pt x="192" y="283"/>
                  </a:lnTo>
                  <a:lnTo>
                    <a:pt x="192" y="351"/>
                  </a:lnTo>
                  <a:lnTo>
                    <a:pt x="196" y="356"/>
                  </a:lnTo>
                  <a:lnTo>
                    <a:pt x="196" y="438"/>
                  </a:lnTo>
                  <a:lnTo>
                    <a:pt x="200" y="443"/>
                  </a:lnTo>
                  <a:lnTo>
                    <a:pt x="200" y="534"/>
                  </a:lnTo>
                  <a:lnTo>
                    <a:pt x="203" y="538"/>
                  </a:lnTo>
                  <a:lnTo>
                    <a:pt x="203" y="634"/>
                  </a:lnTo>
                  <a:lnTo>
                    <a:pt x="207" y="639"/>
                  </a:lnTo>
                  <a:lnTo>
                    <a:pt x="207" y="735"/>
                  </a:lnTo>
                  <a:lnTo>
                    <a:pt x="211" y="739"/>
                  </a:lnTo>
                  <a:lnTo>
                    <a:pt x="211" y="840"/>
                  </a:lnTo>
                  <a:lnTo>
                    <a:pt x="214" y="844"/>
                  </a:lnTo>
                  <a:lnTo>
                    <a:pt x="214" y="940"/>
                  </a:lnTo>
                  <a:lnTo>
                    <a:pt x="218" y="945"/>
                  </a:lnTo>
                  <a:lnTo>
                    <a:pt x="218" y="1032"/>
                  </a:lnTo>
                  <a:lnTo>
                    <a:pt x="222" y="1036"/>
                  </a:lnTo>
                  <a:lnTo>
                    <a:pt x="222" y="1118"/>
                  </a:lnTo>
                  <a:lnTo>
                    <a:pt x="225" y="1123"/>
                  </a:lnTo>
                  <a:lnTo>
                    <a:pt x="225" y="1187"/>
                  </a:lnTo>
                  <a:lnTo>
                    <a:pt x="229" y="1192"/>
                  </a:lnTo>
                  <a:lnTo>
                    <a:pt x="229" y="1246"/>
                  </a:lnTo>
                  <a:lnTo>
                    <a:pt x="232" y="1251"/>
                  </a:lnTo>
                  <a:lnTo>
                    <a:pt x="232" y="1283"/>
                  </a:lnTo>
                  <a:lnTo>
                    <a:pt x="236" y="1287"/>
                  </a:lnTo>
                  <a:lnTo>
                    <a:pt x="236" y="1310"/>
                  </a:lnTo>
                  <a:lnTo>
                    <a:pt x="240" y="1315"/>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 name="Freeform 95"/>
            <p:cNvSpPr>
              <a:spLocks/>
            </p:cNvSpPr>
            <p:nvPr/>
          </p:nvSpPr>
          <p:spPr bwMode="auto">
            <a:xfrm>
              <a:off x="5726113" y="3765550"/>
              <a:ext cx="385763" cy="1646238"/>
            </a:xfrm>
            <a:custGeom>
              <a:avLst/>
              <a:gdLst/>
              <a:ahLst/>
              <a:cxnLst>
                <a:cxn ang="0">
                  <a:pos x="3" y="1023"/>
                </a:cxn>
                <a:cxn ang="0">
                  <a:pos x="11" y="991"/>
                </a:cxn>
                <a:cxn ang="0">
                  <a:pos x="14" y="895"/>
                </a:cxn>
                <a:cxn ang="0">
                  <a:pos x="22" y="818"/>
                </a:cxn>
                <a:cxn ang="0">
                  <a:pos x="25" y="653"/>
                </a:cxn>
                <a:cxn ang="0">
                  <a:pos x="32" y="557"/>
                </a:cxn>
                <a:cxn ang="0">
                  <a:pos x="36" y="379"/>
                </a:cxn>
                <a:cxn ang="0">
                  <a:pos x="43" y="288"/>
                </a:cxn>
                <a:cxn ang="0">
                  <a:pos x="47" y="142"/>
                </a:cxn>
                <a:cxn ang="0">
                  <a:pos x="54" y="82"/>
                </a:cxn>
                <a:cxn ang="0">
                  <a:pos x="58" y="14"/>
                </a:cxn>
                <a:cxn ang="0">
                  <a:pos x="69" y="0"/>
                </a:cxn>
                <a:cxn ang="0">
                  <a:pos x="72" y="50"/>
                </a:cxn>
                <a:cxn ang="0">
                  <a:pos x="80" y="101"/>
                </a:cxn>
                <a:cxn ang="0">
                  <a:pos x="83" y="219"/>
                </a:cxn>
                <a:cxn ang="0">
                  <a:pos x="91" y="297"/>
                </a:cxn>
                <a:cxn ang="0">
                  <a:pos x="94" y="457"/>
                </a:cxn>
                <a:cxn ang="0">
                  <a:pos x="102" y="544"/>
                </a:cxn>
                <a:cxn ang="0">
                  <a:pos x="105" y="690"/>
                </a:cxn>
                <a:cxn ang="0">
                  <a:pos x="112" y="763"/>
                </a:cxn>
                <a:cxn ang="0">
                  <a:pos x="116" y="859"/>
                </a:cxn>
                <a:cxn ang="0">
                  <a:pos x="123" y="900"/>
                </a:cxn>
                <a:cxn ang="0">
                  <a:pos x="134" y="909"/>
                </a:cxn>
                <a:cxn ang="0">
                  <a:pos x="138" y="854"/>
                </a:cxn>
                <a:cxn ang="0">
                  <a:pos x="145" y="804"/>
                </a:cxn>
                <a:cxn ang="0">
                  <a:pos x="149" y="694"/>
                </a:cxn>
                <a:cxn ang="0">
                  <a:pos x="156" y="621"/>
                </a:cxn>
                <a:cxn ang="0">
                  <a:pos x="160" y="484"/>
                </a:cxn>
                <a:cxn ang="0">
                  <a:pos x="167" y="411"/>
                </a:cxn>
                <a:cxn ang="0">
                  <a:pos x="171" y="283"/>
                </a:cxn>
                <a:cxn ang="0">
                  <a:pos x="178" y="229"/>
                </a:cxn>
                <a:cxn ang="0">
                  <a:pos x="182" y="151"/>
                </a:cxn>
                <a:cxn ang="0">
                  <a:pos x="192" y="119"/>
                </a:cxn>
                <a:cxn ang="0">
                  <a:pos x="196" y="123"/>
                </a:cxn>
                <a:cxn ang="0">
                  <a:pos x="200" y="155"/>
                </a:cxn>
                <a:cxn ang="0">
                  <a:pos x="207" y="192"/>
                </a:cxn>
                <a:cxn ang="0">
                  <a:pos x="211" y="279"/>
                </a:cxn>
                <a:cxn ang="0">
                  <a:pos x="218" y="343"/>
                </a:cxn>
                <a:cxn ang="0">
                  <a:pos x="222" y="457"/>
                </a:cxn>
                <a:cxn ang="0">
                  <a:pos x="229" y="521"/>
                </a:cxn>
                <a:cxn ang="0">
                  <a:pos x="232" y="630"/>
                </a:cxn>
                <a:cxn ang="0">
                  <a:pos x="240" y="685"/>
                </a:cxn>
              </a:cxnLst>
              <a:rect l="0" t="0" r="r" b="b"/>
              <a:pathLst>
                <a:path w="243" h="1037">
                  <a:moveTo>
                    <a:pt x="0" y="1037"/>
                  </a:moveTo>
                  <a:lnTo>
                    <a:pt x="3" y="1032"/>
                  </a:lnTo>
                  <a:lnTo>
                    <a:pt x="3" y="1023"/>
                  </a:lnTo>
                  <a:lnTo>
                    <a:pt x="7" y="1019"/>
                  </a:lnTo>
                  <a:lnTo>
                    <a:pt x="7" y="996"/>
                  </a:lnTo>
                  <a:lnTo>
                    <a:pt x="11" y="991"/>
                  </a:lnTo>
                  <a:lnTo>
                    <a:pt x="11" y="955"/>
                  </a:lnTo>
                  <a:lnTo>
                    <a:pt x="14" y="950"/>
                  </a:lnTo>
                  <a:lnTo>
                    <a:pt x="14" y="895"/>
                  </a:lnTo>
                  <a:lnTo>
                    <a:pt x="18" y="891"/>
                  </a:lnTo>
                  <a:lnTo>
                    <a:pt x="18" y="822"/>
                  </a:lnTo>
                  <a:lnTo>
                    <a:pt x="22" y="818"/>
                  </a:lnTo>
                  <a:lnTo>
                    <a:pt x="22" y="745"/>
                  </a:lnTo>
                  <a:lnTo>
                    <a:pt x="25" y="740"/>
                  </a:lnTo>
                  <a:lnTo>
                    <a:pt x="25" y="653"/>
                  </a:lnTo>
                  <a:lnTo>
                    <a:pt x="29" y="649"/>
                  </a:lnTo>
                  <a:lnTo>
                    <a:pt x="29" y="562"/>
                  </a:lnTo>
                  <a:lnTo>
                    <a:pt x="32" y="557"/>
                  </a:lnTo>
                  <a:lnTo>
                    <a:pt x="32" y="471"/>
                  </a:lnTo>
                  <a:lnTo>
                    <a:pt x="36" y="466"/>
                  </a:lnTo>
                  <a:lnTo>
                    <a:pt x="36" y="379"/>
                  </a:lnTo>
                  <a:lnTo>
                    <a:pt x="40" y="375"/>
                  </a:lnTo>
                  <a:lnTo>
                    <a:pt x="40" y="292"/>
                  </a:lnTo>
                  <a:lnTo>
                    <a:pt x="43" y="288"/>
                  </a:lnTo>
                  <a:lnTo>
                    <a:pt x="43" y="215"/>
                  </a:lnTo>
                  <a:lnTo>
                    <a:pt x="47" y="210"/>
                  </a:lnTo>
                  <a:lnTo>
                    <a:pt x="47" y="142"/>
                  </a:lnTo>
                  <a:lnTo>
                    <a:pt x="51" y="137"/>
                  </a:lnTo>
                  <a:lnTo>
                    <a:pt x="51" y="87"/>
                  </a:lnTo>
                  <a:lnTo>
                    <a:pt x="54" y="82"/>
                  </a:lnTo>
                  <a:lnTo>
                    <a:pt x="54" y="41"/>
                  </a:lnTo>
                  <a:lnTo>
                    <a:pt x="58" y="37"/>
                  </a:lnTo>
                  <a:lnTo>
                    <a:pt x="58" y="14"/>
                  </a:lnTo>
                  <a:lnTo>
                    <a:pt x="62" y="9"/>
                  </a:lnTo>
                  <a:lnTo>
                    <a:pt x="62" y="0"/>
                  </a:lnTo>
                  <a:lnTo>
                    <a:pt x="69" y="0"/>
                  </a:lnTo>
                  <a:lnTo>
                    <a:pt x="69" y="18"/>
                  </a:lnTo>
                  <a:lnTo>
                    <a:pt x="72" y="23"/>
                  </a:lnTo>
                  <a:lnTo>
                    <a:pt x="72" y="50"/>
                  </a:lnTo>
                  <a:lnTo>
                    <a:pt x="76" y="55"/>
                  </a:lnTo>
                  <a:lnTo>
                    <a:pt x="76" y="96"/>
                  </a:lnTo>
                  <a:lnTo>
                    <a:pt x="80" y="101"/>
                  </a:lnTo>
                  <a:lnTo>
                    <a:pt x="80" y="151"/>
                  </a:lnTo>
                  <a:lnTo>
                    <a:pt x="83" y="155"/>
                  </a:lnTo>
                  <a:lnTo>
                    <a:pt x="83" y="219"/>
                  </a:lnTo>
                  <a:lnTo>
                    <a:pt x="87" y="224"/>
                  </a:lnTo>
                  <a:lnTo>
                    <a:pt x="87" y="292"/>
                  </a:lnTo>
                  <a:lnTo>
                    <a:pt x="91" y="297"/>
                  </a:lnTo>
                  <a:lnTo>
                    <a:pt x="91" y="375"/>
                  </a:lnTo>
                  <a:lnTo>
                    <a:pt x="94" y="379"/>
                  </a:lnTo>
                  <a:lnTo>
                    <a:pt x="94" y="457"/>
                  </a:lnTo>
                  <a:lnTo>
                    <a:pt x="98" y="461"/>
                  </a:lnTo>
                  <a:lnTo>
                    <a:pt x="98" y="539"/>
                  </a:lnTo>
                  <a:lnTo>
                    <a:pt x="102" y="544"/>
                  </a:lnTo>
                  <a:lnTo>
                    <a:pt x="102" y="617"/>
                  </a:lnTo>
                  <a:lnTo>
                    <a:pt x="105" y="621"/>
                  </a:lnTo>
                  <a:lnTo>
                    <a:pt x="105" y="690"/>
                  </a:lnTo>
                  <a:lnTo>
                    <a:pt x="109" y="694"/>
                  </a:lnTo>
                  <a:lnTo>
                    <a:pt x="109" y="758"/>
                  </a:lnTo>
                  <a:lnTo>
                    <a:pt x="112" y="763"/>
                  </a:lnTo>
                  <a:lnTo>
                    <a:pt x="112" y="813"/>
                  </a:lnTo>
                  <a:lnTo>
                    <a:pt x="116" y="818"/>
                  </a:lnTo>
                  <a:lnTo>
                    <a:pt x="116" y="859"/>
                  </a:lnTo>
                  <a:lnTo>
                    <a:pt x="120" y="863"/>
                  </a:lnTo>
                  <a:lnTo>
                    <a:pt x="120" y="895"/>
                  </a:lnTo>
                  <a:lnTo>
                    <a:pt x="123" y="900"/>
                  </a:lnTo>
                  <a:lnTo>
                    <a:pt x="123" y="914"/>
                  </a:lnTo>
                  <a:lnTo>
                    <a:pt x="127" y="918"/>
                  </a:lnTo>
                  <a:lnTo>
                    <a:pt x="134" y="909"/>
                  </a:lnTo>
                  <a:lnTo>
                    <a:pt x="134" y="891"/>
                  </a:lnTo>
                  <a:lnTo>
                    <a:pt x="138" y="886"/>
                  </a:lnTo>
                  <a:lnTo>
                    <a:pt x="138" y="854"/>
                  </a:lnTo>
                  <a:lnTo>
                    <a:pt x="142" y="850"/>
                  </a:lnTo>
                  <a:lnTo>
                    <a:pt x="142" y="808"/>
                  </a:lnTo>
                  <a:lnTo>
                    <a:pt x="145" y="804"/>
                  </a:lnTo>
                  <a:lnTo>
                    <a:pt x="145" y="758"/>
                  </a:lnTo>
                  <a:lnTo>
                    <a:pt x="149" y="754"/>
                  </a:lnTo>
                  <a:lnTo>
                    <a:pt x="149" y="694"/>
                  </a:lnTo>
                  <a:lnTo>
                    <a:pt x="152" y="690"/>
                  </a:lnTo>
                  <a:lnTo>
                    <a:pt x="152" y="626"/>
                  </a:lnTo>
                  <a:lnTo>
                    <a:pt x="156" y="621"/>
                  </a:lnTo>
                  <a:lnTo>
                    <a:pt x="156" y="557"/>
                  </a:lnTo>
                  <a:lnTo>
                    <a:pt x="160" y="553"/>
                  </a:lnTo>
                  <a:lnTo>
                    <a:pt x="160" y="484"/>
                  </a:lnTo>
                  <a:lnTo>
                    <a:pt x="163" y="480"/>
                  </a:lnTo>
                  <a:lnTo>
                    <a:pt x="163" y="416"/>
                  </a:lnTo>
                  <a:lnTo>
                    <a:pt x="167" y="411"/>
                  </a:lnTo>
                  <a:lnTo>
                    <a:pt x="167" y="347"/>
                  </a:lnTo>
                  <a:lnTo>
                    <a:pt x="171" y="343"/>
                  </a:lnTo>
                  <a:lnTo>
                    <a:pt x="171" y="283"/>
                  </a:lnTo>
                  <a:lnTo>
                    <a:pt x="174" y="279"/>
                  </a:lnTo>
                  <a:lnTo>
                    <a:pt x="174" y="233"/>
                  </a:lnTo>
                  <a:lnTo>
                    <a:pt x="178" y="229"/>
                  </a:lnTo>
                  <a:lnTo>
                    <a:pt x="178" y="187"/>
                  </a:lnTo>
                  <a:lnTo>
                    <a:pt x="182" y="183"/>
                  </a:lnTo>
                  <a:lnTo>
                    <a:pt x="182" y="151"/>
                  </a:lnTo>
                  <a:lnTo>
                    <a:pt x="185" y="146"/>
                  </a:lnTo>
                  <a:lnTo>
                    <a:pt x="185" y="128"/>
                  </a:lnTo>
                  <a:lnTo>
                    <a:pt x="192" y="119"/>
                  </a:lnTo>
                  <a:lnTo>
                    <a:pt x="189" y="119"/>
                  </a:lnTo>
                  <a:lnTo>
                    <a:pt x="192" y="119"/>
                  </a:lnTo>
                  <a:lnTo>
                    <a:pt x="196" y="123"/>
                  </a:lnTo>
                  <a:lnTo>
                    <a:pt x="196" y="133"/>
                  </a:lnTo>
                  <a:lnTo>
                    <a:pt x="200" y="137"/>
                  </a:lnTo>
                  <a:lnTo>
                    <a:pt x="200" y="155"/>
                  </a:lnTo>
                  <a:lnTo>
                    <a:pt x="203" y="160"/>
                  </a:lnTo>
                  <a:lnTo>
                    <a:pt x="203" y="187"/>
                  </a:lnTo>
                  <a:lnTo>
                    <a:pt x="207" y="192"/>
                  </a:lnTo>
                  <a:lnTo>
                    <a:pt x="207" y="233"/>
                  </a:lnTo>
                  <a:lnTo>
                    <a:pt x="211" y="238"/>
                  </a:lnTo>
                  <a:lnTo>
                    <a:pt x="211" y="279"/>
                  </a:lnTo>
                  <a:lnTo>
                    <a:pt x="214" y="283"/>
                  </a:lnTo>
                  <a:lnTo>
                    <a:pt x="214" y="338"/>
                  </a:lnTo>
                  <a:lnTo>
                    <a:pt x="218" y="343"/>
                  </a:lnTo>
                  <a:lnTo>
                    <a:pt x="218" y="393"/>
                  </a:lnTo>
                  <a:lnTo>
                    <a:pt x="222" y="397"/>
                  </a:lnTo>
                  <a:lnTo>
                    <a:pt x="222" y="457"/>
                  </a:lnTo>
                  <a:lnTo>
                    <a:pt x="225" y="461"/>
                  </a:lnTo>
                  <a:lnTo>
                    <a:pt x="225" y="516"/>
                  </a:lnTo>
                  <a:lnTo>
                    <a:pt x="229" y="521"/>
                  </a:lnTo>
                  <a:lnTo>
                    <a:pt x="229" y="576"/>
                  </a:lnTo>
                  <a:lnTo>
                    <a:pt x="232" y="580"/>
                  </a:lnTo>
                  <a:lnTo>
                    <a:pt x="232" y="630"/>
                  </a:lnTo>
                  <a:lnTo>
                    <a:pt x="236" y="635"/>
                  </a:lnTo>
                  <a:lnTo>
                    <a:pt x="236" y="681"/>
                  </a:lnTo>
                  <a:lnTo>
                    <a:pt x="240" y="685"/>
                  </a:lnTo>
                  <a:lnTo>
                    <a:pt x="240" y="722"/>
                  </a:lnTo>
                  <a:lnTo>
                    <a:pt x="243" y="726"/>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8" name="Freeform 96"/>
            <p:cNvSpPr>
              <a:spLocks/>
            </p:cNvSpPr>
            <p:nvPr/>
          </p:nvSpPr>
          <p:spPr bwMode="auto">
            <a:xfrm>
              <a:off x="6111876" y="2743200"/>
              <a:ext cx="393700" cy="2327275"/>
            </a:xfrm>
            <a:custGeom>
              <a:avLst/>
              <a:gdLst/>
              <a:ahLst/>
              <a:cxnLst>
                <a:cxn ang="0">
                  <a:pos x="4" y="1402"/>
                </a:cxn>
                <a:cxn ang="0">
                  <a:pos x="8" y="1439"/>
                </a:cxn>
                <a:cxn ang="0">
                  <a:pos x="18" y="1434"/>
                </a:cxn>
                <a:cxn ang="0">
                  <a:pos x="22" y="1398"/>
                </a:cxn>
                <a:cxn ang="0">
                  <a:pos x="29" y="1366"/>
                </a:cxn>
                <a:cxn ang="0">
                  <a:pos x="33" y="1288"/>
                </a:cxn>
                <a:cxn ang="0">
                  <a:pos x="40" y="1233"/>
                </a:cxn>
                <a:cxn ang="0">
                  <a:pos x="44" y="1137"/>
                </a:cxn>
                <a:cxn ang="0">
                  <a:pos x="51" y="1083"/>
                </a:cxn>
                <a:cxn ang="0">
                  <a:pos x="55" y="1000"/>
                </a:cxn>
                <a:cxn ang="0">
                  <a:pos x="62" y="959"/>
                </a:cxn>
                <a:cxn ang="0">
                  <a:pos x="66" y="904"/>
                </a:cxn>
                <a:cxn ang="0">
                  <a:pos x="77" y="882"/>
                </a:cxn>
                <a:cxn ang="0">
                  <a:pos x="84" y="891"/>
                </a:cxn>
                <a:cxn ang="0">
                  <a:pos x="88" y="927"/>
                </a:cxn>
                <a:cxn ang="0">
                  <a:pos x="95" y="959"/>
                </a:cxn>
                <a:cxn ang="0">
                  <a:pos x="98" y="1023"/>
                </a:cxn>
                <a:cxn ang="0">
                  <a:pos x="106" y="1069"/>
                </a:cxn>
                <a:cxn ang="0">
                  <a:pos x="109" y="1142"/>
                </a:cxn>
                <a:cxn ang="0">
                  <a:pos x="117" y="1183"/>
                </a:cxn>
                <a:cxn ang="0">
                  <a:pos x="120" y="1247"/>
                </a:cxn>
                <a:cxn ang="0">
                  <a:pos x="128" y="1279"/>
                </a:cxn>
                <a:cxn ang="0">
                  <a:pos x="131" y="1311"/>
                </a:cxn>
                <a:cxn ang="0">
                  <a:pos x="142" y="1320"/>
                </a:cxn>
                <a:cxn ang="0">
                  <a:pos x="153" y="1274"/>
                </a:cxn>
                <a:cxn ang="0">
                  <a:pos x="157" y="1142"/>
                </a:cxn>
                <a:cxn ang="0">
                  <a:pos x="164" y="1037"/>
                </a:cxn>
                <a:cxn ang="0">
                  <a:pos x="168" y="804"/>
                </a:cxn>
                <a:cxn ang="0">
                  <a:pos x="175" y="667"/>
                </a:cxn>
                <a:cxn ang="0">
                  <a:pos x="178" y="416"/>
                </a:cxn>
                <a:cxn ang="0">
                  <a:pos x="186" y="297"/>
                </a:cxn>
                <a:cxn ang="0">
                  <a:pos x="189" y="114"/>
                </a:cxn>
                <a:cxn ang="0">
                  <a:pos x="197" y="46"/>
                </a:cxn>
                <a:cxn ang="0">
                  <a:pos x="200" y="0"/>
                </a:cxn>
                <a:cxn ang="0">
                  <a:pos x="208" y="19"/>
                </a:cxn>
                <a:cxn ang="0">
                  <a:pos x="211" y="114"/>
                </a:cxn>
                <a:cxn ang="0">
                  <a:pos x="218" y="206"/>
                </a:cxn>
                <a:cxn ang="0">
                  <a:pos x="222" y="439"/>
                </a:cxn>
                <a:cxn ang="0">
                  <a:pos x="229" y="585"/>
                </a:cxn>
                <a:cxn ang="0">
                  <a:pos x="233" y="886"/>
                </a:cxn>
                <a:cxn ang="0">
                  <a:pos x="240" y="1046"/>
                </a:cxn>
                <a:cxn ang="0">
                  <a:pos x="244" y="1338"/>
                </a:cxn>
              </a:cxnLst>
              <a:rect l="0" t="0" r="r" b="b"/>
              <a:pathLst>
                <a:path w="248" h="1466">
                  <a:moveTo>
                    <a:pt x="0" y="1370"/>
                  </a:moveTo>
                  <a:lnTo>
                    <a:pt x="0" y="1398"/>
                  </a:lnTo>
                  <a:lnTo>
                    <a:pt x="4" y="1402"/>
                  </a:lnTo>
                  <a:lnTo>
                    <a:pt x="4" y="1425"/>
                  </a:lnTo>
                  <a:lnTo>
                    <a:pt x="8" y="1430"/>
                  </a:lnTo>
                  <a:lnTo>
                    <a:pt x="8" y="1439"/>
                  </a:lnTo>
                  <a:lnTo>
                    <a:pt x="11" y="1443"/>
                  </a:lnTo>
                  <a:lnTo>
                    <a:pt x="15" y="1439"/>
                  </a:lnTo>
                  <a:lnTo>
                    <a:pt x="18" y="1434"/>
                  </a:lnTo>
                  <a:lnTo>
                    <a:pt x="18" y="1425"/>
                  </a:lnTo>
                  <a:lnTo>
                    <a:pt x="22" y="1421"/>
                  </a:lnTo>
                  <a:lnTo>
                    <a:pt x="22" y="1398"/>
                  </a:lnTo>
                  <a:lnTo>
                    <a:pt x="26" y="1393"/>
                  </a:lnTo>
                  <a:lnTo>
                    <a:pt x="26" y="1370"/>
                  </a:lnTo>
                  <a:lnTo>
                    <a:pt x="29" y="1366"/>
                  </a:lnTo>
                  <a:lnTo>
                    <a:pt x="29" y="1329"/>
                  </a:lnTo>
                  <a:lnTo>
                    <a:pt x="33" y="1325"/>
                  </a:lnTo>
                  <a:lnTo>
                    <a:pt x="33" y="1288"/>
                  </a:lnTo>
                  <a:lnTo>
                    <a:pt x="37" y="1284"/>
                  </a:lnTo>
                  <a:lnTo>
                    <a:pt x="37" y="1238"/>
                  </a:lnTo>
                  <a:lnTo>
                    <a:pt x="40" y="1233"/>
                  </a:lnTo>
                  <a:lnTo>
                    <a:pt x="40" y="1188"/>
                  </a:lnTo>
                  <a:lnTo>
                    <a:pt x="44" y="1183"/>
                  </a:lnTo>
                  <a:lnTo>
                    <a:pt x="44" y="1137"/>
                  </a:lnTo>
                  <a:lnTo>
                    <a:pt x="48" y="1133"/>
                  </a:lnTo>
                  <a:lnTo>
                    <a:pt x="48" y="1087"/>
                  </a:lnTo>
                  <a:lnTo>
                    <a:pt x="51" y="1083"/>
                  </a:lnTo>
                  <a:lnTo>
                    <a:pt x="51" y="1041"/>
                  </a:lnTo>
                  <a:lnTo>
                    <a:pt x="55" y="1037"/>
                  </a:lnTo>
                  <a:lnTo>
                    <a:pt x="55" y="1000"/>
                  </a:lnTo>
                  <a:lnTo>
                    <a:pt x="58" y="996"/>
                  </a:lnTo>
                  <a:lnTo>
                    <a:pt x="58" y="964"/>
                  </a:lnTo>
                  <a:lnTo>
                    <a:pt x="62" y="959"/>
                  </a:lnTo>
                  <a:lnTo>
                    <a:pt x="62" y="932"/>
                  </a:lnTo>
                  <a:lnTo>
                    <a:pt x="66" y="927"/>
                  </a:lnTo>
                  <a:lnTo>
                    <a:pt x="66" y="904"/>
                  </a:lnTo>
                  <a:lnTo>
                    <a:pt x="69" y="900"/>
                  </a:lnTo>
                  <a:lnTo>
                    <a:pt x="69" y="891"/>
                  </a:lnTo>
                  <a:lnTo>
                    <a:pt x="77" y="882"/>
                  </a:lnTo>
                  <a:lnTo>
                    <a:pt x="73" y="882"/>
                  </a:lnTo>
                  <a:lnTo>
                    <a:pt x="77" y="882"/>
                  </a:lnTo>
                  <a:lnTo>
                    <a:pt x="84" y="891"/>
                  </a:lnTo>
                  <a:lnTo>
                    <a:pt x="84" y="904"/>
                  </a:lnTo>
                  <a:lnTo>
                    <a:pt x="88" y="909"/>
                  </a:lnTo>
                  <a:lnTo>
                    <a:pt x="88" y="927"/>
                  </a:lnTo>
                  <a:lnTo>
                    <a:pt x="91" y="932"/>
                  </a:lnTo>
                  <a:lnTo>
                    <a:pt x="91" y="955"/>
                  </a:lnTo>
                  <a:lnTo>
                    <a:pt x="95" y="959"/>
                  </a:lnTo>
                  <a:lnTo>
                    <a:pt x="95" y="987"/>
                  </a:lnTo>
                  <a:lnTo>
                    <a:pt x="98" y="991"/>
                  </a:lnTo>
                  <a:lnTo>
                    <a:pt x="98" y="1023"/>
                  </a:lnTo>
                  <a:lnTo>
                    <a:pt x="102" y="1028"/>
                  </a:lnTo>
                  <a:lnTo>
                    <a:pt x="102" y="1064"/>
                  </a:lnTo>
                  <a:lnTo>
                    <a:pt x="106" y="1069"/>
                  </a:lnTo>
                  <a:lnTo>
                    <a:pt x="106" y="1101"/>
                  </a:lnTo>
                  <a:lnTo>
                    <a:pt x="109" y="1105"/>
                  </a:lnTo>
                  <a:lnTo>
                    <a:pt x="109" y="1142"/>
                  </a:lnTo>
                  <a:lnTo>
                    <a:pt x="113" y="1147"/>
                  </a:lnTo>
                  <a:lnTo>
                    <a:pt x="113" y="1178"/>
                  </a:lnTo>
                  <a:lnTo>
                    <a:pt x="117" y="1183"/>
                  </a:lnTo>
                  <a:lnTo>
                    <a:pt x="117" y="1215"/>
                  </a:lnTo>
                  <a:lnTo>
                    <a:pt x="120" y="1220"/>
                  </a:lnTo>
                  <a:lnTo>
                    <a:pt x="120" y="1247"/>
                  </a:lnTo>
                  <a:lnTo>
                    <a:pt x="124" y="1252"/>
                  </a:lnTo>
                  <a:lnTo>
                    <a:pt x="124" y="1274"/>
                  </a:lnTo>
                  <a:lnTo>
                    <a:pt x="128" y="1279"/>
                  </a:lnTo>
                  <a:lnTo>
                    <a:pt x="128" y="1293"/>
                  </a:lnTo>
                  <a:lnTo>
                    <a:pt x="131" y="1297"/>
                  </a:lnTo>
                  <a:lnTo>
                    <a:pt x="131" y="1311"/>
                  </a:lnTo>
                  <a:lnTo>
                    <a:pt x="138" y="1320"/>
                  </a:lnTo>
                  <a:lnTo>
                    <a:pt x="138" y="1325"/>
                  </a:lnTo>
                  <a:lnTo>
                    <a:pt x="142" y="1320"/>
                  </a:lnTo>
                  <a:lnTo>
                    <a:pt x="149" y="1311"/>
                  </a:lnTo>
                  <a:lnTo>
                    <a:pt x="149" y="1279"/>
                  </a:lnTo>
                  <a:lnTo>
                    <a:pt x="153" y="1274"/>
                  </a:lnTo>
                  <a:lnTo>
                    <a:pt x="153" y="1224"/>
                  </a:lnTo>
                  <a:lnTo>
                    <a:pt x="157" y="1220"/>
                  </a:lnTo>
                  <a:lnTo>
                    <a:pt x="157" y="1142"/>
                  </a:lnTo>
                  <a:lnTo>
                    <a:pt x="160" y="1137"/>
                  </a:lnTo>
                  <a:lnTo>
                    <a:pt x="160" y="1041"/>
                  </a:lnTo>
                  <a:lnTo>
                    <a:pt x="164" y="1037"/>
                  </a:lnTo>
                  <a:lnTo>
                    <a:pt x="164" y="927"/>
                  </a:lnTo>
                  <a:lnTo>
                    <a:pt x="168" y="923"/>
                  </a:lnTo>
                  <a:lnTo>
                    <a:pt x="168" y="804"/>
                  </a:lnTo>
                  <a:lnTo>
                    <a:pt x="171" y="799"/>
                  </a:lnTo>
                  <a:lnTo>
                    <a:pt x="171" y="672"/>
                  </a:lnTo>
                  <a:lnTo>
                    <a:pt x="175" y="667"/>
                  </a:lnTo>
                  <a:lnTo>
                    <a:pt x="175" y="544"/>
                  </a:lnTo>
                  <a:lnTo>
                    <a:pt x="178" y="539"/>
                  </a:lnTo>
                  <a:lnTo>
                    <a:pt x="178" y="416"/>
                  </a:lnTo>
                  <a:lnTo>
                    <a:pt x="182" y="411"/>
                  </a:lnTo>
                  <a:lnTo>
                    <a:pt x="182" y="302"/>
                  </a:lnTo>
                  <a:lnTo>
                    <a:pt x="186" y="297"/>
                  </a:lnTo>
                  <a:lnTo>
                    <a:pt x="186" y="197"/>
                  </a:lnTo>
                  <a:lnTo>
                    <a:pt x="189" y="192"/>
                  </a:lnTo>
                  <a:lnTo>
                    <a:pt x="189" y="114"/>
                  </a:lnTo>
                  <a:lnTo>
                    <a:pt x="193" y="110"/>
                  </a:lnTo>
                  <a:lnTo>
                    <a:pt x="193" y="51"/>
                  </a:lnTo>
                  <a:lnTo>
                    <a:pt x="197" y="46"/>
                  </a:lnTo>
                  <a:lnTo>
                    <a:pt x="197" y="14"/>
                  </a:lnTo>
                  <a:lnTo>
                    <a:pt x="200" y="9"/>
                  </a:lnTo>
                  <a:lnTo>
                    <a:pt x="200" y="0"/>
                  </a:lnTo>
                  <a:lnTo>
                    <a:pt x="204" y="5"/>
                  </a:lnTo>
                  <a:lnTo>
                    <a:pt x="204" y="14"/>
                  </a:lnTo>
                  <a:lnTo>
                    <a:pt x="208" y="19"/>
                  </a:lnTo>
                  <a:lnTo>
                    <a:pt x="208" y="51"/>
                  </a:lnTo>
                  <a:lnTo>
                    <a:pt x="211" y="55"/>
                  </a:lnTo>
                  <a:lnTo>
                    <a:pt x="211" y="114"/>
                  </a:lnTo>
                  <a:lnTo>
                    <a:pt x="215" y="119"/>
                  </a:lnTo>
                  <a:lnTo>
                    <a:pt x="215" y="201"/>
                  </a:lnTo>
                  <a:lnTo>
                    <a:pt x="218" y="206"/>
                  </a:lnTo>
                  <a:lnTo>
                    <a:pt x="218" y="311"/>
                  </a:lnTo>
                  <a:lnTo>
                    <a:pt x="222" y="315"/>
                  </a:lnTo>
                  <a:lnTo>
                    <a:pt x="222" y="439"/>
                  </a:lnTo>
                  <a:lnTo>
                    <a:pt x="226" y="443"/>
                  </a:lnTo>
                  <a:lnTo>
                    <a:pt x="226" y="580"/>
                  </a:lnTo>
                  <a:lnTo>
                    <a:pt x="229" y="585"/>
                  </a:lnTo>
                  <a:lnTo>
                    <a:pt x="229" y="731"/>
                  </a:lnTo>
                  <a:lnTo>
                    <a:pt x="233" y="736"/>
                  </a:lnTo>
                  <a:lnTo>
                    <a:pt x="233" y="886"/>
                  </a:lnTo>
                  <a:lnTo>
                    <a:pt x="237" y="891"/>
                  </a:lnTo>
                  <a:lnTo>
                    <a:pt x="237" y="1041"/>
                  </a:lnTo>
                  <a:lnTo>
                    <a:pt x="240" y="1046"/>
                  </a:lnTo>
                  <a:lnTo>
                    <a:pt x="240" y="1192"/>
                  </a:lnTo>
                  <a:lnTo>
                    <a:pt x="244" y="1197"/>
                  </a:lnTo>
                  <a:lnTo>
                    <a:pt x="244" y="1338"/>
                  </a:lnTo>
                  <a:lnTo>
                    <a:pt x="248" y="1343"/>
                  </a:lnTo>
                  <a:lnTo>
                    <a:pt x="248" y="1466"/>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9" name="Freeform 97"/>
            <p:cNvSpPr>
              <a:spLocks/>
            </p:cNvSpPr>
            <p:nvPr/>
          </p:nvSpPr>
          <p:spPr bwMode="auto">
            <a:xfrm>
              <a:off x="6505576" y="3324225"/>
              <a:ext cx="374650" cy="2311400"/>
            </a:xfrm>
            <a:custGeom>
              <a:avLst/>
              <a:gdLst/>
              <a:ahLst/>
              <a:cxnLst>
                <a:cxn ang="0">
                  <a:pos x="3" y="1214"/>
                </a:cxn>
                <a:cxn ang="0">
                  <a:pos x="10" y="1315"/>
                </a:cxn>
                <a:cxn ang="0">
                  <a:pos x="14" y="1429"/>
                </a:cxn>
                <a:cxn ang="0">
                  <a:pos x="21" y="1456"/>
                </a:cxn>
                <a:cxn ang="0">
                  <a:pos x="25" y="1420"/>
                </a:cxn>
                <a:cxn ang="0">
                  <a:pos x="32" y="1365"/>
                </a:cxn>
                <a:cxn ang="0">
                  <a:pos x="36" y="1201"/>
                </a:cxn>
                <a:cxn ang="0">
                  <a:pos x="43" y="1091"/>
                </a:cxn>
                <a:cxn ang="0">
                  <a:pos x="47" y="844"/>
                </a:cxn>
                <a:cxn ang="0">
                  <a:pos x="54" y="707"/>
                </a:cxn>
                <a:cxn ang="0">
                  <a:pos x="58" y="456"/>
                </a:cxn>
                <a:cxn ang="0">
                  <a:pos x="65" y="333"/>
                </a:cxn>
                <a:cxn ang="0">
                  <a:pos x="69" y="146"/>
                </a:cxn>
                <a:cxn ang="0">
                  <a:pos x="76" y="73"/>
                </a:cxn>
                <a:cxn ang="0">
                  <a:pos x="79" y="4"/>
                </a:cxn>
                <a:cxn ang="0">
                  <a:pos x="87" y="22"/>
                </a:cxn>
                <a:cxn ang="0">
                  <a:pos x="94" y="68"/>
                </a:cxn>
                <a:cxn ang="0">
                  <a:pos x="98" y="210"/>
                </a:cxn>
                <a:cxn ang="0">
                  <a:pos x="105" y="315"/>
                </a:cxn>
                <a:cxn ang="0">
                  <a:pos x="109" y="543"/>
                </a:cxn>
                <a:cxn ang="0">
                  <a:pos x="116" y="671"/>
                </a:cxn>
                <a:cxn ang="0">
                  <a:pos x="119" y="918"/>
                </a:cxn>
                <a:cxn ang="0">
                  <a:pos x="127" y="1036"/>
                </a:cxn>
                <a:cxn ang="0">
                  <a:pos x="130" y="1233"/>
                </a:cxn>
                <a:cxn ang="0">
                  <a:pos x="138" y="1315"/>
                </a:cxn>
                <a:cxn ang="0">
                  <a:pos x="141" y="1406"/>
                </a:cxn>
                <a:cxn ang="0">
                  <a:pos x="149" y="1424"/>
                </a:cxn>
                <a:cxn ang="0">
                  <a:pos x="152" y="1392"/>
                </a:cxn>
                <a:cxn ang="0">
                  <a:pos x="159" y="1338"/>
                </a:cxn>
                <a:cxn ang="0">
                  <a:pos x="163" y="1196"/>
                </a:cxn>
                <a:cxn ang="0">
                  <a:pos x="170" y="1100"/>
                </a:cxn>
                <a:cxn ang="0">
                  <a:pos x="174" y="890"/>
                </a:cxn>
                <a:cxn ang="0">
                  <a:pos x="181" y="771"/>
                </a:cxn>
                <a:cxn ang="0">
                  <a:pos x="185" y="552"/>
                </a:cxn>
                <a:cxn ang="0">
                  <a:pos x="192" y="447"/>
                </a:cxn>
                <a:cxn ang="0">
                  <a:pos x="196" y="283"/>
                </a:cxn>
                <a:cxn ang="0">
                  <a:pos x="203" y="219"/>
                </a:cxn>
                <a:cxn ang="0">
                  <a:pos x="207" y="155"/>
                </a:cxn>
                <a:cxn ang="0">
                  <a:pos x="214" y="164"/>
                </a:cxn>
                <a:cxn ang="0">
                  <a:pos x="221" y="205"/>
                </a:cxn>
                <a:cxn ang="0">
                  <a:pos x="225" y="319"/>
                </a:cxn>
                <a:cxn ang="0">
                  <a:pos x="232" y="401"/>
                </a:cxn>
              </a:cxnLst>
              <a:rect l="0" t="0" r="r" b="b"/>
              <a:pathLst>
                <a:path w="236" h="1456">
                  <a:moveTo>
                    <a:pt x="0" y="1100"/>
                  </a:moveTo>
                  <a:lnTo>
                    <a:pt x="3" y="1105"/>
                  </a:lnTo>
                  <a:lnTo>
                    <a:pt x="3" y="1214"/>
                  </a:lnTo>
                  <a:lnTo>
                    <a:pt x="7" y="1219"/>
                  </a:lnTo>
                  <a:lnTo>
                    <a:pt x="7" y="1310"/>
                  </a:lnTo>
                  <a:lnTo>
                    <a:pt x="10" y="1315"/>
                  </a:lnTo>
                  <a:lnTo>
                    <a:pt x="10" y="1383"/>
                  </a:lnTo>
                  <a:lnTo>
                    <a:pt x="14" y="1388"/>
                  </a:lnTo>
                  <a:lnTo>
                    <a:pt x="14" y="1429"/>
                  </a:lnTo>
                  <a:lnTo>
                    <a:pt x="18" y="1434"/>
                  </a:lnTo>
                  <a:lnTo>
                    <a:pt x="18" y="1452"/>
                  </a:lnTo>
                  <a:lnTo>
                    <a:pt x="21" y="1456"/>
                  </a:lnTo>
                  <a:lnTo>
                    <a:pt x="21" y="1452"/>
                  </a:lnTo>
                  <a:lnTo>
                    <a:pt x="25" y="1447"/>
                  </a:lnTo>
                  <a:lnTo>
                    <a:pt x="25" y="1420"/>
                  </a:lnTo>
                  <a:lnTo>
                    <a:pt x="29" y="1415"/>
                  </a:lnTo>
                  <a:lnTo>
                    <a:pt x="29" y="1370"/>
                  </a:lnTo>
                  <a:lnTo>
                    <a:pt x="32" y="1365"/>
                  </a:lnTo>
                  <a:lnTo>
                    <a:pt x="32" y="1297"/>
                  </a:lnTo>
                  <a:lnTo>
                    <a:pt x="36" y="1292"/>
                  </a:lnTo>
                  <a:lnTo>
                    <a:pt x="36" y="1201"/>
                  </a:lnTo>
                  <a:lnTo>
                    <a:pt x="40" y="1196"/>
                  </a:lnTo>
                  <a:lnTo>
                    <a:pt x="40" y="1096"/>
                  </a:lnTo>
                  <a:lnTo>
                    <a:pt x="43" y="1091"/>
                  </a:lnTo>
                  <a:lnTo>
                    <a:pt x="43" y="972"/>
                  </a:lnTo>
                  <a:lnTo>
                    <a:pt x="47" y="968"/>
                  </a:lnTo>
                  <a:lnTo>
                    <a:pt x="47" y="844"/>
                  </a:lnTo>
                  <a:lnTo>
                    <a:pt x="50" y="840"/>
                  </a:lnTo>
                  <a:lnTo>
                    <a:pt x="50" y="712"/>
                  </a:lnTo>
                  <a:lnTo>
                    <a:pt x="54" y="707"/>
                  </a:lnTo>
                  <a:lnTo>
                    <a:pt x="54" y="580"/>
                  </a:lnTo>
                  <a:lnTo>
                    <a:pt x="58" y="575"/>
                  </a:lnTo>
                  <a:lnTo>
                    <a:pt x="58" y="456"/>
                  </a:lnTo>
                  <a:lnTo>
                    <a:pt x="61" y="452"/>
                  </a:lnTo>
                  <a:lnTo>
                    <a:pt x="61" y="338"/>
                  </a:lnTo>
                  <a:lnTo>
                    <a:pt x="65" y="333"/>
                  </a:lnTo>
                  <a:lnTo>
                    <a:pt x="65" y="233"/>
                  </a:lnTo>
                  <a:lnTo>
                    <a:pt x="69" y="228"/>
                  </a:lnTo>
                  <a:lnTo>
                    <a:pt x="69" y="146"/>
                  </a:lnTo>
                  <a:lnTo>
                    <a:pt x="72" y="141"/>
                  </a:lnTo>
                  <a:lnTo>
                    <a:pt x="72" y="77"/>
                  </a:lnTo>
                  <a:lnTo>
                    <a:pt x="76" y="73"/>
                  </a:lnTo>
                  <a:lnTo>
                    <a:pt x="76" y="27"/>
                  </a:lnTo>
                  <a:lnTo>
                    <a:pt x="79" y="22"/>
                  </a:lnTo>
                  <a:lnTo>
                    <a:pt x="79" y="4"/>
                  </a:lnTo>
                  <a:lnTo>
                    <a:pt x="83" y="0"/>
                  </a:lnTo>
                  <a:lnTo>
                    <a:pt x="87" y="4"/>
                  </a:lnTo>
                  <a:lnTo>
                    <a:pt x="87" y="22"/>
                  </a:lnTo>
                  <a:lnTo>
                    <a:pt x="90" y="27"/>
                  </a:lnTo>
                  <a:lnTo>
                    <a:pt x="90" y="64"/>
                  </a:lnTo>
                  <a:lnTo>
                    <a:pt x="94" y="68"/>
                  </a:lnTo>
                  <a:lnTo>
                    <a:pt x="94" y="127"/>
                  </a:lnTo>
                  <a:lnTo>
                    <a:pt x="98" y="132"/>
                  </a:lnTo>
                  <a:lnTo>
                    <a:pt x="98" y="210"/>
                  </a:lnTo>
                  <a:lnTo>
                    <a:pt x="101" y="214"/>
                  </a:lnTo>
                  <a:lnTo>
                    <a:pt x="101" y="310"/>
                  </a:lnTo>
                  <a:lnTo>
                    <a:pt x="105" y="315"/>
                  </a:lnTo>
                  <a:lnTo>
                    <a:pt x="105" y="420"/>
                  </a:lnTo>
                  <a:lnTo>
                    <a:pt x="109" y="424"/>
                  </a:lnTo>
                  <a:lnTo>
                    <a:pt x="109" y="543"/>
                  </a:lnTo>
                  <a:lnTo>
                    <a:pt x="112" y="548"/>
                  </a:lnTo>
                  <a:lnTo>
                    <a:pt x="112" y="666"/>
                  </a:lnTo>
                  <a:lnTo>
                    <a:pt x="116" y="671"/>
                  </a:lnTo>
                  <a:lnTo>
                    <a:pt x="116" y="794"/>
                  </a:lnTo>
                  <a:lnTo>
                    <a:pt x="119" y="799"/>
                  </a:lnTo>
                  <a:lnTo>
                    <a:pt x="119" y="918"/>
                  </a:lnTo>
                  <a:lnTo>
                    <a:pt x="123" y="922"/>
                  </a:lnTo>
                  <a:lnTo>
                    <a:pt x="123" y="1032"/>
                  </a:lnTo>
                  <a:lnTo>
                    <a:pt x="127" y="1036"/>
                  </a:lnTo>
                  <a:lnTo>
                    <a:pt x="127" y="1141"/>
                  </a:lnTo>
                  <a:lnTo>
                    <a:pt x="130" y="1146"/>
                  </a:lnTo>
                  <a:lnTo>
                    <a:pt x="130" y="1233"/>
                  </a:lnTo>
                  <a:lnTo>
                    <a:pt x="134" y="1237"/>
                  </a:lnTo>
                  <a:lnTo>
                    <a:pt x="134" y="1310"/>
                  </a:lnTo>
                  <a:lnTo>
                    <a:pt x="138" y="1315"/>
                  </a:lnTo>
                  <a:lnTo>
                    <a:pt x="138" y="1370"/>
                  </a:lnTo>
                  <a:lnTo>
                    <a:pt x="141" y="1374"/>
                  </a:lnTo>
                  <a:lnTo>
                    <a:pt x="141" y="1406"/>
                  </a:lnTo>
                  <a:lnTo>
                    <a:pt x="145" y="1411"/>
                  </a:lnTo>
                  <a:lnTo>
                    <a:pt x="145" y="1420"/>
                  </a:lnTo>
                  <a:lnTo>
                    <a:pt x="149" y="1424"/>
                  </a:lnTo>
                  <a:lnTo>
                    <a:pt x="149" y="1415"/>
                  </a:lnTo>
                  <a:lnTo>
                    <a:pt x="152" y="1411"/>
                  </a:lnTo>
                  <a:lnTo>
                    <a:pt x="152" y="1392"/>
                  </a:lnTo>
                  <a:lnTo>
                    <a:pt x="156" y="1388"/>
                  </a:lnTo>
                  <a:lnTo>
                    <a:pt x="156" y="1342"/>
                  </a:lnTo>
                  <a:lnTo>
                    <a:pt x="159" y="1338"/>
                  </a:lnTo>
                  <a:lnTo>
                    <a:pt x="159" y="1278"/>
                  </a:lnTo>
                  <a:lnTo>
                    <a:pt x="163" y="1274"/>
                  </a:lnTo>
                  <a:lnTo>
                    <a:pt x="163" y="1196"/>
                  </a:lnTo>
                  <a:lnTo>
                    <a:pt x="167" y="1192"/>
                  </a:lnTo>
                  <a:lnTo>
                    <a:pt x="167" y="1105"/>
                  </a:lnTo>
                  <a:lnTo>
                    <a:pt x="170" y="1100"/>
                  </a:lnTo>
                  <a:lnTo>
                    <a:pt x="170" y="1000"/>
                  </a:lnTo>
                  <a:lnTo>
                    <a:pt x="174" y="995"/>
                  </a:lnTo>
                  <a:lnTo>
                    <a:pt x="174" y="890"/>
                  </a:lnTo>
                  <a:lnTo>
                    <a:pt x="178" y="886"/>
                  </a:lnTo>
                  <a:lnTo>
                    <a:pt x="178" y="776"/>
                  </a:lnTo>
                  <a:lnTo>
                    <a:pt x="181" y="771"/>
                  </a:lnTo>
                  <a:lnTo>
                    <a:pt x="181" y="662"/>
                  </a:lnTo>
                  <a:lnTo>
                    <a:pt x="185" y="657"/>
                  </a:lnTo>
                  <a:lnTo>
                    <a:pt x="185" y="552"/>
                  </a:lnTo>
                  <a:lnTo>
                    <a:pt x="189" y="548"/>
                  </a:lnTo>
                  <a:lnTo>
                    <a:pt x="189" y="452"/>
                  </a:lnTo>
                  <a:lnTo>
                    <a:pt x="192" y="447"/>
                  </a:lnTo>
                  <a:lnTo>
                    <a:pt x="192" y="360"/>
                  </a:lnTo>
                  <a:lnTo>
                    <a:pt x="196" y="356"/>
                  </a:lnTo>
                  <a:lnTo>
                    <a:pt x="196" y="283"/>
                  </a:lnTo>
                  <a:lnTo>
                    <a:pt x="199" y="278"/>
                  </a:lnTo>
                  <a:lnTo>
                    <a:pt x="199" y="223"/>
                  </a:lnTo>
                  <a:lnTo>
                    <a:pt x="203" y="219"/>
                  </a:lnTo>
                  <a:lnTo>
                    <a:pt x="203" y="182"/>
                  </a:lnTo>
                  <a:lnTo>
                    <a:pt x="207" y="178"/>
                  </a:lnTo>
                  <a:lnTo>
                    <a:pt x="207" y="155"/>
                  </a:lnTo>
                  <a:lnTo>
                    <a:pt x="210" y="150"/>
                  </a:lnTo>
                  <a:lnTo>
                    <a:pt x="214" y="155"/>
                  </a:lnTo>
                  <a:lnTo>
                    <a:pt x="214" y="164"/>
                  </a:lnTo>
                  <a:lnTo>
                    <a:pt x="218" y="169"/>
                  </a:lnTo>
                  <a:lnTo>
                    <a:pt x="218" y="201"/>
                  </a:lnTo>
                  <a:lnTo>
                    <a:pt x="221" y="205"/>
                  </a:lnTo>
                  <a:lnTo>
                    <a:pt x="221" y="251"/>
                  </a:lnTo>
                  <a:lnTo>
                    <a:pt x="225" y="255"/>
                  </a:lnTo>
                  <a:lnTo>
                    <a:pt x="225" y="319"/>
                  </a:lnTo>
                  <a:lnTo>
                    <a:pt x="229" y="324"/>
                  </a:lnTo>
                  <a:lnTo>
                    <a:pt x="229" y="397"/>
                  </a:lnTo>
                  <a:lnTo>
                    <a:pt x="232" y="401"/>
                  </a:lnTo>
                  <a:lnTo>
                    <a:pt x="232" y="488"/>
                  </a:lnTo>
                  <a:lnTo>
                    <a:pt x="236" y="493"/>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0" name="Freeform 98"/>
            <p:cNvSpPr>
              <a:spLocks/>
            </p:cNvSpPr>
            <p:nvPr/>
          </p:nvSpPr>
          <p:spPr bwMode="auto">
            <a:xfrm>
              <a:off x="6880226" y="3759200"/>
              <a:ext cx="381000" cy="1652588"/>
            </a:xfrm>
            <a:custGeom>
              <a:avLst/>
              <a:gdLst/>
              <a:ahLst/>
              <a:cxnLst>
                <a:cxn ang="0">
                  <a:pos x="3" y="319"/>
                </a:cxn>
                <a:cxn ang="0">
                  <a:pos x="7" y="520"/>
                </a:cxn>
                <a:cxn ang="0">
                  <a:pos x="14" y="625"/>
                </a:cxn>
                <a:cxn ang="0">
                  <a:pos x="18" y="808"/>
                </a:cxn>
                <a:cxn ang="0">
                  <a:pos x="25" y="886"/>
                </a:cxn>
                <a:cxn ang="0">
                  <a:pos x="29" y="995"/>
                </a:cxn>
                <a:cxn ang="0">
                  <a:pos x="36" y="1032"/>
                </a:cxn>
                <a:cxn ang="0">
                  <a:pos x="43" y="1032"/>
                </a:cxn>
                <a:cxn ang="0">
                  <a:pos x="47" y="977"/>
                </a:cxn>
                <a:cxn ang="0">
                  <a:pos x="54" y="922"/>
                </a:cxn>
                <a:cxn ang="0">
                  <a:pos x="58" y="785"/>
                </a:cxn>
                <a:cxn ang="0">
                  <a:pos x="65" y="694"/>
                </a:cxn>
                <a:cxn ang="0">
                  <a:pos x="69" y="516"/>
                </a:cxn>
                <a:cxn ang="0">
                  <a:pos x="76" y="420"/>
                </a:cxn>
                <a:cxn ang="0">
                  <a:pos x="80" y="251"/>
                </a:cxn>
                <a:cxn ang="0">
                  <a:pos x="87" y="173"/>
                </a:cxn>
                <a:cxn ang="0">
                  <a:pos x="91" y="64"/>
                </a:cxn>
                <a:cxn ang="0">
                  <a:pos x="98" y="22"/>
                </a:cxn>
                <a:cxn ang="0">
                  <a:pos x="105" y="4"/>
                </a:cxn>
                <a:cxn ang="0">
                  <a:pos x="109" y="36"/>
                </a:cxn>
                <a:cxn ang="0">
                  <a:pos x="116" y="82"/>
                </a:cxn>
                <a:cxn ang="0">
                  <a:pos x="120" y="191"/>
                </a:cxn>
                <a:cxn ang="0">
                  <a:pos x="127" y="269"/>
                </a:cxn>
                <a:cxn ang="0">
                  <a:pos x="131" y="424"/>
                </a:cxn>
                <a:cxn ang="0">
                  <a:pos x="138" y="511"/>
                </a:cxn>
                <a:cxn ang="0">
                  <a:pos x="142" y="662"/>
                </a:cxn>
                <a:cxn ang="0">
                  <a:pos x="149" y="739"/>
                </a:cxn>
                <a:cxn ang="0">
                  <a:pos x="152" y="844"/>
                </a:cxn>
                <a:cxn ang="0">
                  <a:pos x="160" y="890"/>
                </a:cxn>
                <a:cxn ang="0">
                  <a:pos x="163" y="922"/>
                </a:cxn>
                <a:cxn ang="0">
                  <a:pos x="171" y="904"/>
                </a:cxn>
                <a:cxn ang="0">
                  <a:pos x="178" y="872"/>
                </a:cxn>
                <a:cxn ang="0">
                  <a:pos x="182" y="785"/>
                </a:cxn>
                <a:cxn ang="0">
                  <a:pos x="189" y="721"/>
                </a:cxn>
                <a:cxn ang="0">
                  <a:pos x="192" y="593"/>
                </a:cxn>
                <a:cxn ang="0">
                  <a:pos x="200" y="516"/>
                </a:cxn>
                <a:cxn ang="0">
                  <a:pos x="203" y="379"/>
                </a:cxn>
                <a:cxn ang="0">
                  <a:pos x="211" y="310"/>
                </a:cxn>
                <a:cxn ang="0">
                  <a:pos x="214" y="210"/>
                </a:cxn>
                <a:cxn ang="0">
                  <a:pos x="222" y="169"/>
                </a:cxn>
                <a:cxn ang="0">
                  <a:pos x="225" y="127"/>
                </a:cxn>
                <a:cxn ang="0">
                  <a:pos x="236" y="132"/>
                </a:cxn>
              </a:cxnLst>
              <a:rect l="0" t="0" r="r" b="b"/>
              <a:pathLst>
                <a:path w="240" h="1041">
                  <a:moveTo>
                    <a:pt x="0" y="219"/>
                  </a:moveTo>
                  <a:lnTo>
                    <a:pt x="0" y="315"/>
                  </a:lnTo>
                  <a:lnTo>
                    <a:pt x="3" y="319"/>
                  </a:lnTo>
                  <a:lnTo>
                    <a:pt x="3" y="415"/>
                  </a:lnTo>
                  <a:lnTo>
                    <a:pt x="7" y="420"/>
                  </a:lnTo>
                  <a:lnTo>
                    <a:pt x="7" y="520"/>
                  </a:lnTo>
                  <a:lnTo>
                    <a:pt x="11" y="525"/>
                  </a:lnTo>
                  <a:lnTo>
                    <a:pt x="11" y="621"/>
                  </a:lnTo>
                  <a:lnTo>
                    <a:pt x="14" y="625"/>
                  </a:lnTo>
                  <a:lnTo>
                    <a:pt x="14" y="717"/>
                  </a:lnTo>
                  <a:lnTo>
                    <a:pt x="18" y="721"/>
                  </a:lnTo>
                  <a:lnTo>
                    <a:pt x="18" y="808"/>
                  </a:lnTo>
                  <a:lnTo>
                    <a:pt x="22" y="812"/>
                  </a:lnTo>
                  <a:lnTo>
                    <a:pt x="22" y="881"/>
                  </a:lnTo>
                  <a:lnTo>
                    <a:pt x="25" y="886"/>
                  </a:lnTo>
                  <a:lnTo>
                    <a:pt x="25" y="945"/>
                  </a:lnTo>
                  <a:lnTo>
                    <a:pt x="29" y="949"/>
                  </a:lnTo>
                  <a:lnTo>
                    <a:pt x="29" y="995"/>
                  </a:lnTo>
                  <a:lnTo>
                    <a:pt x="33" y="1000"/>
                  </a:lnTo>
                  <a:lnTo>
                    <a:pt x="33" y="1027"/>
                  </a:lnTo>
                  <a:lnTo>
                    <a:pt x="36" y="1032"/>
                  </a:lnTo>
                  <a:lnTo>
                    <a:pt x="36" y="1041"/>
                  </a:lnTo>
                  <a:lnTo>
                    <a:pt x="40" y="1036"/>
                  </a:lnTo>
                  <a:lnTo>
                    <a:pt x="43" y="1032"/>
                  </a:lnTo>
                  <a:lnTo>
                    <a:pt x="43" y="1018"/>
                  </a:lnTo>
                  <a:lnTo>
                    <a:pt x="47" y="1013"/>
                  </a:lnTo>
                  <a:lnTo>
                    <a:pt x="47" y="977"/>
                  </a:lnTo>
                  <a:lnTo>
                    <a:pt x="51" y="972"/>
                  </a:lnTo>
                  <a:lnTo>
                    <a:pt x="51" y="927"/>
                  </a:lnTo>
                  <a:lnTo>
                    <a:pt x="54" y="922"/>
                  </a:lnTo>
                  <a:lnTo>
                    <a:pt x="54" y="863"/>
                  </a:lnTo>
                  <a:lnTo>
                    <a:pt x="58" y="858"/>
                  </a:lnTo>
                  <a:lnTo>
                    <a:pt x="58" y="785"/>
                  </a:lnTo>
                  <a:lnTo>
                    <a:pt x="62" y="781"/>
                  </a:lnTo>
                  <a:lnTo>
                    <a:pt x="62" y="698"/>
                  </a:lnTo>
                  <a:lnTo>
                    <a:pt x="65" y="694"/>
                  </a:lnTo>
                  <a:lnTo>
                    <a:pt x="65" y="612"/>
                  </a:lnTo>
                  <a:lnTo>
                    <a:pt x="69" y="607"/>
                  </a:lnTo>
                  <a:lnTo>
                    <a:pt x="69" y="516"/>
                  </a:lnTo>
                  <a:lnTo>
                    <a:pt x="73" y="511"/>
                  </a:lnTo>
                  <a:lnTo>
                    <a:pt x="73" y="424"/>
                  </a:lnTo>
                  <a:lnTo>
                    <a:pt x="76" y="420"/>
                  </a:lnTo>
                  <a:lnTo>
                    <a:pt x="76" y="333"/>
                  </a:lnTo>
                  <a:lnTo>
                    <a:pt x="80" y="328"/>
                  </a:lnTo>
                  <a:lnTo>
                    <a:pt x="80" y="251"/>
                  </a:lnTo>
                  <a:lnTo>
                    <a:pt x="83" y="246"/>
                  </a:lnTo>
                  <a:lnTo>
                    <a:pt x="83" y="178"/>
                  </a:lnTo>
                  <a:lnTo>
                    <a:pt x="87" y="173"/>
                  </a:lnTo>
                  <a:lnTo>
                    <a:pt x="87" y="114"/>
                  </a:lnTo>
                  <a:lnTo>
                    <a:pt x="91" y="109"/>
                  </a:lnTo>
                  <a:lnTo>
                    <a:pt x="91" y="64"/>
                  </a:lnTo>
                  <a:lnTo>
                    <a:pt x="94" y="59"/>
                  </a:lnTo>
                  <a:lnTo>
                    <a:pt x="94" y="27"/>
                  </a:lnTo>
                  <a:lnTo>
                    <a:pt x="98" y="22"/>
                  </a:lnTo>
                  <a:lnTo>
                    <a:pt x="98" y="4"/>
                  </a:lnTo>
                  <a:lnTo>
                    <a:pt x="102" y="0"/>
                  </a:lnTo>
                  <a:lnTo>
                    <a:pt x="105" y="4"/>
                  </a:lnTo>
                  <a:lnTo>
                    <a:pt x="105" y="13"/>
                  </a:lnTo>
                  <a:lnTo>
                    <a:pt x="109" y="18"/>
                  </a:lnTo>
                  <a:lnTo>
                    <a:pt x="109" y="36"/>
                  </a:lnTo>
                  <a:lnTo>
                    <a:pt x="113" y="41"/>
                  </a:lnTo>
                  <a:lnTo>
                    <a:pt x="113" y="77"/>
                  </a:lnTo>
                  <a:lnTo>
                    <a:pt x="116" y="82"/>
                  </a:lnTo>
                  <a:lnTo>
                    <a:pt x="116" y="127"/>
                  </a:lnTo>
                  <a:lnTo>
                    <a:pt x="120" y="132"/>
                  </a:lnTo>
                  <a:lnTo>
                    <a:pt x="120" y="191"/>
                  </a:lnTo>
                  <a:lnTo>
                    <a:pt x="123" y="196"/>
                  </a:lnTo>
                  <a:lnTo>
                    <a:pt x="123" y="264"/>
                  </a:lnTo>
                  <a:lnTo>
                    <a:pt x="127" y="269"/>
                  </a:lnTo>
                  <a:lnTo>
                    <a:pt x="127" y="342"/>
                  </a:lnTo>
                  <a:lnTo>
                    <a:pt x="131" y="347"/>
                  </a:lnTo>
                  <a:lnTo>
                    <a:pt x="131" y="424"/>
                  </a:lnTo>
                  <a:lnTo>
                    <a:pt x="134" y="429"/>
                  </a:lnTo>
                  <a:lnTo>
                    <a:pt x="134" y="507"/>
                  </a:lnTo>
                  <a:lnTo>
                    <a:pt x="138" y="511"/>
                  </a:lnTo>
                  <a:lnTo>
                    <a:pt x="138" y="589"/>
                  </a:lnTo>
                  <a:lnTo>
                    <a:pt x="142" y="593"/>
                  </a:lnTo>
                  <a:lnTo>
                    <a:pt x="142" y="662"/>
                  </a:lnTo>
                  <a:lnTo>
                    <a:pt x="145" y="666"/>
                  </a:lnTo>
                  <a:lnTo>
                    <a:pt x="145" y="735"/>
                  </a:lnTo>
                  <a:lnTo>
                    <a:pt x="149" y="739"/>
                  </a:lnTo>
                  <a:lnTo>
                    <a:pt x="149" y="794"/>
                  </a:lnTo>
                  <a:lnTo>
                    <a:pt x="152" y="799"/>
                  </a:lnTo>
                  <a:lnTo>
                    <a:pt x="152" y="844"/>
                  </a:lnTo>
                  <a:lnTo>
                    <a:pt x="156" y="849"/>
                  </a:lnTo>
                  <a:lnTo>
                    <a:pt x="156" y="886"/>
                  </a:lnTo>
                  <a:lnTo>
                    <a:pt x="160" y="890"/>
                  </a:lnTo>
                  <a:lnTo>
                    <a:pt x="160" y="908"/>
                  </a:lnTo>
                  <a:lnTo>
                    <a:pt x="163" y="913"/>
                  </a:lnTo>
                  <a:lnTo>
                    <a:pt x="163" y="922"/>
                  </a:lnTo>
                  <a:lnTo>
                    <a:pt x="167" y="922"/>
                  </a:lnTo>
                  <a:lnTo>
                    <a:pt x="171" y="918"/>
                  </a:lnTo>
                  <a:lnTo>
                    <a:pt x="171" y="904"/>
                  </a:lnTo>
                  <a:lnTo>
                    <a:pt x="174" y="899"/>
                  </a:lnTo>
                  <a:lnTo>
                    <a:pt x="174" y="876"/>
                  </a:lnTo>
                  <a:lnTo>
                    <a:pt x="178" y="872"/>
                  </a:lnTo>
                  <a:lnTo>
                    <a:pt x="178" y="835"/>
                  </a:lnTo>
                  <a:lnTo>
                    <a:pt x="182" y="831"/>
                  </a:lnTo>
                  <a:lnTo>
                    <a:pt x="182" y="785"/>
                  </a:lnTo>
                  <a:lnTo>
                    <a:pt x="185" y="781"/>
                  </a:lnTo>
                  <a:lnTo>
                    <a:pt x="185" y="726"/>
                  </a:lnTo>
                  <a:lnTo>
                    <a:pt x="189" y="721"/>
                  </a:lnTo>
                  <a:lnTo>
                    <a:pt x="189" y="662"/>
                  </a:lnTo>
                  <a:lnTo>
                    <a:pt x="192" y="657"/>
                  </a:lnTo>
                  <a:lnTo>
                    <a:pt x="192" y="593"/>
                  </a:lnTo>
                  <a:lnTo>
                    <a:pt x="196" y="589"/>
                  </a:lnTo>
                  <a:lnTo>
                    <a:pt x="196" y="520"/>
                  </a:lnTo>
                  <a:lnTo>
                    <a:pt x="200" y="516"/>
                  </a:lnTo>
                  <a:lnTo>
                    <a:pt x="200" y="447"/>
                  </a:lnTo>
                  <a:lnTo>
                    <a:pt x="203" y="443"/>
                  </a:lnTo>
                  <a:lnTo>
                    <a:pt x="203" y="379"/>
                  </a:lnTo>
                  <a:lnTo>
                    <a:pt x="207" y="374"/>
                  </a:lnTo>
                  <a:lnTo>
                    <a:pt x="207" y="315"/>
                  </a:lnTo>
                  <a:lnTo>
                    <a:pt x="211" y="310"/>
                  </a:lnTo>
                  <a:lnTo>
                    <a:pt x="211" y="260"/>
                  </a:lnTo>
                  <a:lnTo>
                    <a:pt x="214" y="255"/>
                  </a:lnTo>
                  <a:lnTo>
                    <a:pt x="214" y="210"/>
                  </a:lnTo>
                  <a:lnTo>
                    <a:pt x="218" y="205"/>
                  </a:lnTo>
                  <a:lnTo>
                    <a:pt x="218" y="173"/>
                  </a:lnTo>
                  <a:lnTo>
                    <a:pt x="222" y="169"/>
                  </a:lnTo>
                  <a:lnTo>
                    <a:pt x="222" y="141"/>
                  </a:lnTo>
                  <a:lnTo>
                    <a:pt x="225" y="137"/>
                  </a:lnTo>
                  <a:lnTo>
                    <a:pt x="225" y="127"/>
                  </a:lnTo>
                  <a:lnTo>
                    <a:pt x="229" y="123"/>
                  </a:lnTo>
                  <a:lnTo>
                    <a:pt x="232" y="127"/>
                  </a:lnTo>
                  <a:lnTo>
                    <a:pt x="236" y="132"/>
                  </a:lnTo>
                  <a:lnTo>
                    <a:pt x="236" y="146"/>
                  </a:lnTo>
                  <a:lnTo>
                    <a:pt x="240" y="150"/>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1" name="Freeform 99"/>
            <p:cNvSpPr>
              <a:spLocks/>
            </p:cNvSpPr>
            <p:nvPr/>
          </p:nvSpPr>
          <p:spPr bwMode="auto">
            <a:xfrm>
              <a:off x="7261226" y="3997325"/>
              <a:ext cx="317500" cy="1036638"/>
            </a:xfrm>
            <a:custGeom>
              <a:avLst/>
              <a:gdLst/>
              <a:ahLst/>
              <a:cxnLst>
                <a:cxn ang="0">
                  <a:pos x="0" y="28"/>
                </a:cxn>
                <a:cxn ang="0">
                  <a:pos x="3" y="64"/>
                </a:cxn>
                <a:cxn ang="0">
                  <a:pos x="7" y="110"/>
                </a:cxn>
                <a:cxn ang="0">
                  <a:pos x="11" y="165"/>
                </a:cxn>
                <a:cxn ang="0">
                  <a:pos x="14" y="220"/>
                </a:cxn>
                <a:cxn ang="0">
                  <a:pos x="18" y="283"/>
                </a:cxn>
                <a:cxn ang="0">
                  <a:pos x="22" y="343"/>
                </a:cxn>
                <a:cxn ang="0">
                  <a:pos x="25" y="402"/>
                </a:cxn>
                <a:cxn ang="0">
                  <a:pos x="29" y="462"/>
                </a:cxn>
                <a:cxn ang="0">
                  <a:pos x="32" y="512"/>
                </a:cxn>
                <a:cxn ang="0">
                  <a:pos x="36" y="557"/>
                </a:cxn>
                <a:cxn ang="0">
                  <a:pos x="40" y="594"/>
                </a:cxn>
                <a:cxn ang="0">
                  <a:pos x="43" y="626"/>
                </a:cxn>
                <a:cxn ang="0">
                  <a:pos x="47" y="644"/>
                </a:cxn>
                <a:cxn ang="0">
                  <a:pos x="51" y="653"/>
                </a:cxn>
                <a:cxn ang="0">
                  <a:pos x="58" y="649"/>
                </a:cxn>
                <a:cxn ang="0">
                  <a:pos x="62" y="635"/>
                </a:cxn>
                <a:cxn ang="0">
                  <a:pos x="65" y="617"/>
                </a:cxn>
                <a:cxn ang="0">
                  <a:pos x="69" y="589"/>
                </a:cxn>
                <a:cxn ang="0">
                  <a:pos x="72" y="553"/>
                </a:cxn>
                <a:cxn ang="0">
                  <a:pos x="76" y="512"/>
                </a:cxn>
                <a:cxn ang="0">
                  <a:pos x="80" y="466"/>
                </a:cxn>
                <a:cxn ang="0">
                  <a:pos x="83" y="416"/>
                </a:cxn>
                <a:cxn ang="0">
                  <a:pos x="87" y="366"/>
                </a:cxn>
                <a:cxn ang="0">
                  <a:pos x="91" y="315"/>
                </a:cxn>
                <a:cxn ang="0">
                  <a:pos x="94" y="270"/>
                </a:cxn>
                <a:cxn ang="0">
                  <a:pos x="98" y="224"/>
                </a:cxn>
                <a:cxn ang="0">
                  <a:pos x="102" y="183"/>
                </a:cxn>
                <a:cxn ang="0">
                  <a:pos x="105" y="151"/>
                </a:cxn>
                <a:cxn ang="0">
                  <a:pos x="109" y="124"/>
                </a:cxn>
                <a:cxn ang="0">
                  <a:pos x="116" y="96"/>
                </a:cxn>
                <a:cxn ang="0">
                  <a:pos x="120" y="96"/>
                </a:cxn>
                <a:cxn ang="0">
                  <a:pos x="123" y="105"/>
                </a:cxn>
                <a:cxn ang="0">
                  <a:pos x="127" y="128"/>
                </a:cxn>
                <a:cxn ang="0">
                  <a:pos x="131" y="151"/>
                </a:cxn>
                <a:cxn ang="0">
                  <a:pos x="134" y="183"/>
                </a:cxn>
                <a:cxn ang="0">
                  <a:pos x="138" y="220"/>
                </a:cxn>
                <a:cxn ang="0">
                  <a:pos x="142" y="256"/>
                </a:cxn>
                <a:cxn ang="0">
                  <a:pos x="145" y="293"/>
                </a:cxn>
                <a:cxn ang="0">
                  <a:pos x="149" y="334"/>
                </a:cxn>
                <a:cxn ang="0">
                  <a:pos x="152" y="375"/>
                </a:cxn>
                <a:cxn ang="0">
                  <a:pos x="156" y="411"/>
                </a:cxn>
                <a:cxn ang="0">
                  <a:pos x="160" y="443"/>
                </a:cxn>
                <a:cxn ang="0">
                  <a:pos x="163" y="471"/>
                </a:cxn>
                <a:cxn ang="0">
                  <a:pos x="167" y="494"/>
                </a:cxn>
                <a:cxn ang="0">
                  <a:pos x="171" y="516"/>
                </a:cxn>
                <a:cxn ang="0">
                  <a:pos x="178" y="535"/>
                </a:cxn>
                <a:cxn ang="0">
                  <a:pos x="189" y="525"/>
                </a:cxn>
                <a:cxn ang="0">
                  <a:pos x="192" y="503"/>
                </a:cxn>
                <a:cxn ang="0">
                  <a:pos x="196" y="457"/>
                </a:cxn>
                <a:cxn ang="0">
                  <a:pos x="200" y="393"/>
                </a:cxn>
              </a:cxnLst>
              <a:rect l="0" t="0" r="r" b="b"/>
              <a:pathLst>
                <a:path w="200" h="653">
                  <a:moveTo>
                    <a:pt x="0" y="0"/>
                  </a:moveTo>
                  <a:lnTo>
                    <a:pt x="0" y="28"/>
                  </a:lnTo>
                  <a:lnTo>
                    <a:pt x="3" y="32"/>
                  </a:lnTo>
                  <a:lnTo>
                    <a:pt x="3" y="64"/>
                  </a:lnTo>
                  <a:lnTo>
                    <a:pt x="7" y="69"/>
                  </a:lnTo>
                  <a:lnTo>
                    <a:pt x="7" y="110"/>
                  </a:lnTo>
                  <a:lnTo>
                    <a:pt x="11" y="114"/>
                  </a:lnTo>
                  <a:lnTo>
                    <a:pt x="11" y="165"/>
                  </a:lnTo>
                  <a:lnTo>
                    <a:pt x="14" y="169"/>
                  </a:lnTo>
                  <a:lnTo>
                    <a:pt x="14" y="220"/>
                  </a:lnTo>
                  <a:lnTo>
                    <a:pt x="18" y="224"/>
                  </a:lnTo>
                  <a:lnTo>
                    <a:pt x="18" y="283"/>
                  </a:lnTo>
                  <a:lnTo>
                    <a:pt x="22" y="288"/>
                  </a:lnTo>
                  <a:lnTo>
                    <a:pt x="22" y="343"/>
                  </a:lnTo>
                  <a:lnTo>
                    <a:pt x="25" y="347"/>
                  </a:lnTo>
                  <a:lnTo>
                    <a:pt x="25" y="402"/>
                  </a:lnTo>
                  <a:lnTo>
                    <a:pt x="29" y="407"/>
                  </a:lnTo>
                  <a:lnTo>
                    <a:pt x="29" y="462"/>
                  </a:lnTo>
                  <a:lnTo>
                    <a:pt x="32" y="466"/>
                  </a:lnTo>
                  <a:lnTo>
                    <a:pt x="32" y="512"/>
                  </a:lnTo>
                  <a:lnTo>
                    <a:pt x="36" y="516"/>
                  </a:lnTo>
                  <a:lnTo>
                    <a:pt x="36" y="557"/>
                  </a:lnTo>
                  <a:lnTo>
                    <a:pt x="40" y="562"/>
                  </a:lnTo>
                  <a:lnTo>
                    <a:pt x="40" y="594"/>
                  </a:lnTo>
                  <a:lnTo>
                    <a:pt x="43" y="599"/>
                  </a:lnTo>
                  <a:lnTo>
                    <a:pt x="43" y="626"/>
                  </a:lnTo>
                  <a:lnTo>
                    <a:pt x="47" y="631"/>
                  </a:lnTo>
                  <a:lnTo>
                    <a:pt x="47" y="644"/>
                  </a:lnTo>
                  <a:lnTo>
                    <a:pt x="54" y="653"/>
                  </a:lnTo>
                  <a:lnTo>
                    <a:pt x="51" y="653"/>
                  </a:lnTo>
                  <a:lnTo>
                    <a:pt x="54" y="653"/>
                  </a:lnTo>
                  <a:lnTo>
                    <a:pt x="58" y="649"/>
                  </a:lnTo>
                  <a:lnTo>
                    <a:pt x="58" y="640"/>
                  </a:lnTo>
                  <a:lnTo>
                    <a:pt x="62" y="635"/>
                  </a:lnTo>
                  <a:lnTo>
                    <a:pt x="62" y="621"/>
                  </a:lnTo>
                  <a:lnTo>
                    <a:pt x="65" y="617"/>
                  </a:lnTo>
                  <a:lnTo>
                    <a:pt x="65" y="594"/>
                  </a:lnTo>
                  <a:lnTo>
                    <a:pt x="69" y="589"/>
                  </a:lnTo>
                  <a:lnTo>
                    <a:pt x="69" y="557"/>
                  </a:lnTo>
                  <a:lnTo>
                    <a:pt x="72" y="553"/>
                  </a:lnTo>
                  <a:lnTo>
                    <a:pt x="72" y="516"/>
                  </a:lnTo>
                  <a:lnTo>
                    <a:pt x="76" y="512"/>
                  </a:lnTo>
                  <a:lnTo>
                    <a:pt x="76" y="471"/>
                  </a:lnTo>
                  <a:lnTo>
                    <a:pt x="80" y="466"/>
                  </a:lnTo>
                  <a:lnTo>
                    <a:pt x="80" y="420"/>
                  </a:lnTo>
                  <a:lnTo>
                    <a:pt x="83" y="416"/>
                  </a:lnTo>
                  <a:lnTo>
                    <a:pt x="83" y="370"/>
                  </a:lnTo>
                  <a:lnTo>
                    <a:pt x="87" y="366"/>
                  </a:lnTo>
                  <a:lnTo>
                    <a:pt x="87" y="320"/>
                  </a:lnTo>
                  <a:lnTo>
                    <a:pt x="91" y="315"/>
                  </a:lnTo>
                  <a:lnTo>
                    <a:pt x="91" y="274"/>
                  </a:lnTo>
                  <a:lnTo>
                    <a:pt x="94" y="270"/>
                  </a:lnTo>
                  <a:lnTo>
                    <a:pt x="94" y="229"/>
                  </a:lnTo>
                  <a:lnTo>
                    <a:pt x="98" y="224"/>
                  </a:lnTo>
                  <a:lnTo>
                    <a:pt x="98" y="188"/>
                  </a:lnTo>
                  <a:lnTo>
                    <a:pt x="102" y="183"/>
                  </a:lnTo>
                  <a:lnTo>
                    <a:pt x="102" y="156"/>
                  </a:lnTo>
                  <a:lnTo>
                    <a:pt x="105" y="151"/>
                  </a:lnTo>
                  <a:lnTo>
                    <a:pt x="105" y="128"/>
                  </a:lnTo>
                  <a:lnTo>
                    <a:pt x="109" y="124"/>
                  </a:lnTo>
                  <a:lnTo>
                    <a:pt x="109" y="105"/>
                  </a:lnTo>
                  <a:lnTo>
                    <a:pt x="116" y="96"/>
                  </a:lnTo>
                  <a:lnTo>
                    <a:pt x="116" y="92"/>
                  </a:lnTo>
                  <a:lnTo>
                    <a:pt x="120" y="96"/>
                  </a:lnTo>
                  <a:lnTo>
                    <a:pt x="123" y="101"/>
                  </a:lnTo>
                  <a:lnTo>
                    <a:pt x="123" y="105"/>
                  </a:lnTo>
                  <a:lnTo>
                    <a:pt x="127" y="110"/>
                  </a:lnTo>
                  <a:lnTo>
                    <a:pt x="127" y="128"/>
                  </a:lnTo>
                  <a:lnTo>
                    <a:pt x="131" y="133"/>
                  </a:lnTo>
                  <a:lnTo>
                    <a:pt x="131" y="151"/>
                  </a:lnTo>
                  <a:lnTo>
                    <a:pt x="134" y="156"/>
                  </a:lnTo>
                  <a:lnTo>
                    <a:pt x="134" y="183"/>
                  </a:lnTo>
                  <a:lnTo>
                    <a:pt x="138" y="188"/>
                  </a:lnTo>
                  <a:lnTo>
                    <a:pt x="138" y="220"/>
                  </a:lnTo>
                  <a:lnTo>
                    <a:pt x="142" y="224"/>
                  </a:lnTo>
                  <a:lnTo>
                    <a:pt x="142" y="256"/>
                  </a:lnTo>
                  <a:lnTo>
                    <a:pt x="145" y="261"/>
                  </a:lnTo>
                  <a:lnTo>
                    <a:pt x="145" y="293"/>
                  </a:lnTo>
                  <a:lnTo>
                    <a:pt x="149" y="297"/>
                  </a:lnTo>
                  <a:lnTo>
                    <a:pt x="149" y="334"/>
                  </a:lnTo>
                  <a:lnTo>
                    <a:pt x="152" y="338"/>
                  </a:lnTo>
                  <a:lnTo>
                    <a:pt x="152" y="375"/>
                  </a:lnTo>
                  <a:lnTo>
                    <a:pt x="156" y="379"/>
                  </a:lnTo>
                  <a:lnTo>
                    <a:pt x="156" y="411"/>
                  </a:lnTo>
                  <a:lnTo>
                    <a:pt x="160" y="416"/>
                  </a:lnTo>
                  <a:lnTo>
                    <a:pt x="160" y="443"/>
                  </a:lnTo>
                  <a:lnTo>
                    <a:pt x="163" y="448"/>
                  </a:lnTo>
                  <a:lnTo>
                    <a:pt x="163" y="471"/>
                  </a:lnTo>
                  <a:lnTo>
                    <a:pt x="167" y="475"/>
                  </a:lnTo>
                  <a:lnTo>
                    <a:pt x="167" y="494"/>
                  </a:lnTo>
                  <a:lnTo>
                    <a:pt x="171" y="498"/>
                  </a:lnTo>
                  <a:lnTo>
                    <a:pt x="171" y="516"/>
                  </a:lnTo>
                  <a:lnTo>
                    <a:pt x="178" y="525"/>
                  </a:lnTo>
                  <a:lnTo>
                    <a:pt x="178" y="535"/>
                  </a:lnTo>
                  <a:lnTo>
                    <a:pt x="182" y="535"/>
                  </a:lnTo>
                  <a:lnTo>
                    <a:pt x="189" y="525"/>
                  </a:lnTo>
                  <a:lnTo>
                    <a:pt x="189" y="507"/>
                  </a:lnTo>
                  <a:lnTo>
                    <a:pt x="192" y="503"/>
                  </a:lnTo>
                  <a:lnTo>
                    <a:pt x="192" y="462"/>
                  </a:lnTo>
                  <a:lnTo>
                    <a:pt x="196" y="457"/>
                  </a:lnTo>
                  <a:lnTo>
                    <a:pt x="196" y="393"/>
                  </a:lnTo>
                  <a:lnTo>
                    <a:pt x="200" y="393"/>
                  </a:lnTo>
                </a:path>
              </a:pathLst>
            </a:custGeom>
            <a:no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diamond(in)">
                                      <p:cBhvr>
                                        <p:cTn id="7" dur="2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nodeType="clickEffect">
                                  <p:stCondLst>
                                    <p:cond delay="0"/>
                                  </p:stCondLst>
                                  <p:endCondLst>
                                    <p:cond evt="onNext" delay="0">
                                      <p:tgtEl>
                                        <p:sldTgt/>
                                      </p:tgtEl>
                                    </p:cond>
                                  </p:endCondLst>
                                  <p:childTnLst>
                                    <p:set>
                                      <p:cBhvr>
                                        <p:cTn id="11" dur="1" fill="hold">
                                          <p:stCondLst>
                                            <p:cond delay="0"/>
                                          </p:stCondLst>
                                        </p:cTn>
                                        <p:tgtEl>
                                          <p:spTgt spid="315"/>
                                        </p:tgtEl>
                                        <p:attrNameLst>
                                          <p:attrName>style.visibility</p:attrName>
                                        </p:attrNameLst>
                                      </p:cBhvr>
                                      <p:to>
                                        <p:strVal val="visible"/>
                                      </p:to>
                                    </p:set>
                                    <p:animEffect transition="in" filter="wipe(left)">
                                      <p:cBhvr>
                                        <p:cTn id="12" dur="15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95"/>
          <p:cNvSpPr/>
          <p:nvPr/>
        </p:nvSpPr>
        <p:spPr>
          <a:xfrm>
            <a:off x="179512" y="1444714"/>
            <a:ext cx="878497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u="sng" dirty="0" smtClean="0">
                <a:solidFill>
                  <a:schemeClr val="tx1"/>
                </a:solidFill>
                <a:effectLst>
                  <a:outerShdw blurRad="38100" dist="38100" dir="2700000" algn="tl">
                    <a:srgbClr val="000000">
                      <a:alpha val="43137"/>
                    </a:srgbClr>
                  </a:outerShdw>
                </a:effectLst>
              </a:rPr>
              <a:t>Conséquences :</a:t>
            </a:r>
            <a:r>
              <a:rPr lang="fr-FR" sz="2000" dirty="0" smtClean="0">
                <a:solidFill>
                  <a:schemeClr val="tx1"/>
                </a:solidFill>
                <a:effectLst>
                  <a:outerShdw blurRad="38100" dist="38100" dir="2700000" algn="tl">
                    <a:srgbClr val="000000">
                      <a:alpha val="43137"/>
                    </a:srgbClr>
                  </a:outerShdw>
                </a:effectLst>
              </a:rPr>
              <a:t> Fluctuation de la luminosité des lampes (papillotement ou </a:t>
            </a:r>
            <a:r>
              <a:rPr lang="fr-FR" sz="2000" dirty="0" err="1" smtClean="0">
                <a:solidFill>
                  <a:schemeClr val="tx1"/>
                </a:solidFill>
                <a:effectLst>
                  <a:outerShdw blurRad="38100" dist="38100" dir="2700000" algn="tl">
                    <a:srgbClr val="000000">
                      <a:alpha val="43137"/>
                    </a:srgbClr>
                  </a:outerShdw>
                </a:effectLst>
              </a:rPr>
              <a:t>Flicker</a:t>
            </a:r>
            <a:r>
              <a:rPr lang="fr-FR" sz="2000" dirty="0" smtClean="0">
                <a:solidFill>
                  <a:schemeClr val="tx1"/>
                </a:solidFill>
                <a:effectLst>
                  <a:outerShdw blurRad="38100" dist="38100" dir="2700000" algn="tl">
                    <a:srgbClr val="000000">
                      <a:alpha val="43137"/>
                    </a:srgbClr>
                  </a:outerShdw>
                </a:effectLst>
              </a:rPr>
              <a:t>). </a:t>
            </a:r>
          </a:p>
        </p:txBody>
      </p:sp>
      <p:sp>
        <p:nvSpPr>
          <p:cNvPr id="197" name="Rectangle 196"/>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98" name="Rectangle 197"/>
          <p:cNvSpPr/>
          <p:nvPr/>
        </p:nvSpPr>
        <p:spPr>
          <a:xfrm>
            <a:off x="301716" y="764704"/>
            <a:ext cx="3482235"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3) </a:t>
            </a:r>
            <a:r>
              <a:rPr lang="fr-FR" sz="2400" dirty="0" smtClean="0">
                <a:solidFill>
                  <a:schemeClr val="tx1"/>
                </a:solidFill>
                <a:effectLst>
                  <a:outerShdw blurRad="38100" dist="38100" dir="2700000" algn="tl">
                    <a:srgbClr val="000000">
                      <a:alpha val="43137"/>
                    </a:srgbClr>
                  </a:outerShdw>
                </a:effectLst>
              </a:rPr>
              <a:t>Fluctuations de Tension </a:t>
            </a:r>
            <a:endParaRPr lang="fr-FR" sz="2200" dirty="0">
              <a:ln w="1905"/>
              <a:solidFill>
                <a:schemeClr val="tx1"/>
              </a:solidFill>
              <a:effectLst>
                <a:outerShdw blurRad="38100" dist="38100" dir="2700000" algn="tl">
                  <a:srgbClr val="000000">
                    <a:alpha val="43137"/>
                  </a:srgbClr>
                </a:outerShdw>
              </a:effectLst>
            </a:endParaRPr>
          </a:p>
        </p:txBody>
      </p:sp>
      <p:sp>
        <p:nvSpPr>
          <p:cNvPr id="199" name="Rectangle 198"/>
          <p:cNvSpPr/>
          <p:nvPr/>
        </p:nvSpPr>
        <p:spPr>
          <a:xfrm>
            <a:off x="323528" y="1988840"/>
            <a:ext cx="2196435"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4) </a:t>
            </a:r>
            <a:r>
              <a:rPr lang="fr-FR" sz="2400" b="1" dirty="0" smtClean="0">
                <a:solidFill>
                  <a:schemeClr val="tx1"/>
                </a:solidFill>
              </a:rPr>
              <a:t>Harmoniques</a:t>
            </a:r>
            <a:endParaRPr lang="fr-FR" sz="2200" dirty="0">
              <a:ln w="1905"/>
              <a:solidFill>
                <a:schemeClr val="tx1"/>
              </a:solidFill>
              <a:effectLst>
                <a:outerShdw blurRad="38100" dist="38100" dir="2700000" algn="tl">
                  <a:srgbClr val="000000">
                    <a:alpha val="43137"/>
                  </a:srgbClr>
                </a:outerShdw>
              </a:effectLst>
            </a:endParaRPr>
          </a:p>
        </p:txBody>
      </p:sp>
      <p:sp>
        <p:nvSpPr>
          <p:cNvPr id="200" name="Rectangle 199"/>
          <p:cNvSpPr/>
          <p:nvPr/>
        </p:nvSpPr>
        <p:spPr>
          <a:xfrm>
            <a:off x="251520" y="2636912"/>
            <a:ext cx="864096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latin typeface="Calibri" pitchFamily="34" charset="0"/>
              </a:rPr>
              <a:t>Les principales sources d’harmoniques sont les dispositifs contenant des éléments qui commutent (les convertisseurs statiques), et les dispositifs à caractéristique tension-courant non linéaire (fours à arc inductances saturées, transformateurs, machines tournantes, etc.). </a:t>
            </a:r>
          </a:p>
        </p:txBody>
      </p:sp>
      <p:sp>
        <p:nvSpPr>
          <p:cNvPr id="201" name="Rectangle 200"/>
          <p:cNvSpPr/>
          <p:nvPr/>
        </p:nvSpPr>
        <p:spPr>
          <a:xfrm>
            <a:off x="179512" y="4154304"/>
            <a:ext cx="8712968"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latin typeface="Calibri" pitchFamily="34" charset="0"/>
              </a:rPr>
              <a:t>Ces équipements électriques sont considérés comme des charges non linéaires émettant des courants harmoniques dont les fréquences sont des multiples entiers de la fréquence</a:t>
            </a:r>
            <a:r>
              <a:rPr lang="fr-FR" sz="2000" b="1" i="1" dirty="0" smtClean="0">
                <a:solidFill>
                  <a:schemeClr val="tx1"/>
                </a:solidFill>
                <a:latin typeface="Calibri" pitchFamily="34" charset="0"/>
              </a:rPr>
              <a:t> </a:t>
            </a:r>
            <a:r>
              <a:rPr lang="fr-FR" sz="2000" dirty="0" smtClean="0">
                <a:solidFill>
                  <a:schemeClr val="tx1"/>
                </a:solidFill>
                <a:latin typeface="Calibri" pitchFamily="34" charset="0"/>
              </a:rPr>
              <a:t>fondamentale, ou parfois à des fréquences quelconques. Le passage de ces courants harmoniques dans les impédances du réseau électrique peut entraîner des tensions harmoniques aux points de raccordement et alors  polluer les consommateurs alimentés par le même réseau. </a:t>
            </a:r>
            <a:endParaRPr lang="fr-FR" sz="2000" dirty="0">
              <a:solidFill>
                <a:schemeClr val="tx1"/>
              </a:solidFill>
              <a:latin typeface="Calibri" pitchFamily="34" charset="0"/>
            </a:endParaRPr>
          </a:p>
        </p:txBody>
      </p:sp>
      <p:sp>
        <p:nvSpPr>
          <p:cNvPr id="202"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14</a:t>
            </a:fld>
            <a:endParaRPr lang="fr-FR" sz="1800" dirty="0">
              <a:solidFill>
                <a:schemeClr val="tx1"/>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6"/>
                                        </p:tgtEl>
                                        <p:attrNameLst>
                                          <p:attrName>ppt_y</p:attrName>
                                        </p:attrNameLst>
                                      </p:cBhvr>
                                      <p:tavLst>
                                        <p:tav tm="0">
                                          <p:val>
                                            <p:strVal val="#ppt_y"/>
                                          </p:val>
                                        </p:tav>
                                        <p:tav tm="100000">
                                          <p:val>
                                            <p:strVal val="#ppt_y"/>
                                          </p:val>
                                        </p:tav>
                                      </p:tavLst>
                                    </p:anim>
                                    <p:anim calcmode="lin" valueType="num">
                                      <p:cBhvr>
                                        <p:cTn id="9" dur="500" fill="hold"/>
                                        <p:tgtEl>
                                          <p:spTgt spid="19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199"/>
                                        </p:tgtEl>
                                        <p:attrNameLst>
                                          <p:attrName>style.visibility</p:attrName>
                                        </p:attrNameLst>
                                      </p:cBhvr>
                                      <p:to>
                                        <p:strVal val="visible"/>
                                      </p:to>
                                    </p:set>
                                    <p:animEffect transition="in" filter="fade">
                                      <p:cBhvr>
                                        <p:cTn id="16" dur="1000"/>
                                        <p:tgtEl>
                                          <p:spTgt spid="199"/>
                                        </p:tgtEl>
                                      </p:cBhvr>
                                    </p:animEffect>
                                    <p:anim calcmode="lin" valueType="num">
                                      <p:cBhvr>
                                        <p:cTn id="17" dur="1000" fill="hold"/>
                                        <p:tgtEl>
                                          <p:spTgt spid="199"/>
                                        </p:tgtEl>
                                        <p:attrNameLst>
                                          <p:attrName>ppt_x</p:attrName>
                                        </p:attrNameLst>
                                      </p:cBhvr>
                                      <p:tavLst>
                                        <p:tav tm="0">
                                          <p:val>
                                            <p:strVal val="#ppt_x-.1"/>
                                          </p:val>
                                        </p:tav>
                                        <p:tav tm="100000">
                                          <p:val>
                                            <p:strVal val="#ppt_x"/>
                                          </p:val>
                                        </p:tav>
                                      </p:tavLst>
                                    </p:anim>
                                    <p:anim calcmode="lin" valueType="num">
                                      <p:cBhvr>
                                        <p:cTn id="18"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checkerboard(across)">
                                      <p:cBhvr>
                                        <p:cTn id="23" dur="500"/>
                                        <p:tgtEl>
                                          <p:spTgt spid="20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01"/>
                                        </p:tgtEl>
                                        <p:attrNameLst>
                                          <p:attrName>style.visibility</p:attrName>
                                        </p:attrNameLst>
                                      </p:cBhvr>
                                      <p:to>
                                        <p:strVal val="visible"/>
                                      </p:to>
                                    </p:set>
                                    <p:animEffect transition="in" filter="checkerboard(across)">
                                      <p:cBhvr>
                                        <p:cTn id="28"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9" grpId="0" animBg="1"/>
      <p:bldP spid="200" grpId="0" animBg="1"/>
      <p:bldP spid="2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4"/>
          <p:cNvSpPr/>
          <p:nvPr/>
        </p:nvSpPr>
        <p:spPr>
          <a:xfrm>
            <a:off x="323528" y="836712"/>
            <a:ext cx="2196435"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4) </a:t>
            </a:r>
            <a:r>
              <a:rPr lang="fr-FR" sz="2400" b="1" dirty="0" smtClean="0">
                <a:solidFill>
                  <a:schemeClr val="tx1"/>
                </a:solidFill>
              </a:rPr>
              <a:t>Harmoniques</a:t>
            </a:r>
            <a:endParaRPr lang="fr-FR" sz="2200" dirty="0">
              <a:ln w="1905"/>
              <a:solidFill>
                <a:schemeClr val="tx1"/>
              </a:solidFill>
              <a:effectLst>
                <a:outerShdw blurRad="38100" dist="38100" dir="2700000" algn="tl">
                  <a:srgbClr val="000000">
                    <a:alpha val="43137"/>
                  </a:srgbClr>
                </a:outerShdw>
              </a:effectLst>
            </a:endParaRPr>
          </a:p>
        </p:txBody>
      </p:sp>
      <p:grpSp>
        <p:nvGrpSpPr>
          <p:cNvPr id="251" name="Groupe 250"/>
          <p:cNvGrpSpPr/>
          <p:nvPr/>
        </p:nvGrpSpPr>
        <p:grpSpPr>
          <a:xfrm>
            <a:off x="971550" y="1691517"/>
            <a:ext cx="6773863" cy="3168351"/>
            <a:chOff x="971550" y="1268761"/>
            <a:chExt cx="6773863" cy="3168351"/>
          </a:xfrm>
        </p:grpSpPr>
        <p:sp>
          <p:nvSpPr>
            <p:cNvPr id="24580" name="AutoShape 4"/>
            <p:cNvSpPr>
              <a:spLocks noChangeAspect="1" noChangeArrowheads="1" noTextEdit="1"/>
            </p:cNvSpPr>
            <p:nvPr/>
          </p:nvSpPr>
          <p:spPr bwMode="auto">
            <a:xfrm>
              <a:off x="971550" y="1773238"/>
              <a:ext cx="6769100" cy="2640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82" name="Rectangle 6"/>
            <p:cNvSpPr>
              <a:spLocks noChangeArrowheads="1"/>
            </p:cNvSpPr>
            <p:nvPr/>
          </p:nvSpPr>
          <p:spPr bwMode="auto">
            <a:xfrm>
              <a:off x="971550" y="1773238"/>
              <a:ext cx="6773863" cy="2644468"/>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83" name="Rectangle 7"/>
            <p:cNvSpPr>
              <a:spLocks noChangeArrowheads="1"/>
            </p:cNvSpPr>
            <p:nvPr/>
          </p:nvSpPr>
          <p:spPr bwMode="auto">
            <a:xfrm>
              <a:off x="1852613" y="1951418"/>
              <a:ext cx="5246688" cy="2171675"/>
            </a:xfrm>
            <a:prstGeom prst="rect">
              <a:avLst/>
            </a:prstGeom>
            <a:ln>
              <a:solidFill>
                <a:schemeClr val="bg1"/>
              </a:solidFill>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sz="1200"/>
            </a:p>
          </p:txBody>
        </p:sp>
        <p:sp>
          <p:nvSpPr>
            <p:cNvPr id="24584" name="Rectangle 8"/>
            <p:cNvSpPr>
              <a:spLocks noChangeArrowheads="1"/>
            </p:cNvSpPr>
            <p:nvPr/>
          </p:nvSpPr>
          <p:spPr bwMode="auto">
            <a:xfrm>
              <a:off x="1852613" y="1951418"/>
              <a:ext cx="5246688" cy="21716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85" name="Freeform 9"/>
            <p:cNvSpPr>
              <a:spLocks/>
            </p:cNvSpPr>
            <p:nvPr/>
          </p:nvSpPr>
          <p:spPr bwMode="auto">
            <a:xfrm>
              <a:off x="1852613"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86" name="Freeform 10"/>
            <p:cNvSpPr>
              <a:spLocks/>
            </p:cNvSpPr>
            <p:nvPr/>
          </p:nvSpPr>
          <p:spPr bwMode="auto">
            <a:xfrm>
              <a:off x="2724150"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87" name="Freeform 11"/>
            <p:cNvSpPr>
              <a:spLocks/>
            </p:cNvSpPr>
            <p:nvPr/>
          </p:nvSpPr>
          <p:spPr bwMode="auto">
            <a:xfrm>
              <a:off x="3598863"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88" name="Freeform 12"/>
            <p:cNvSpPr>
              <a:spLocks/>
            </p:cNvSpPr>
            <p:nvPr/>
          </p:nvSpPr>
          <p:spPr bwMode="auto">
            <a:xfrm>
              <a:off x="4475163"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89" name="Freeform 13"/>
            <p:cNvSpPr>
              <a:spLocks/>
            </p:cNvSpPr>
            <p:nvPr/>
          </p:nvSpPr>
          <p:spPr bwMode="auto">
            <a:xfrm>
              <a:off x="5346700"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0" name="Freeform 14"/>
            <p:cNvSpPr>
              <a:spLocks/>
            </p:cNvSpPr>
            <p:nvPr/>
          </p:nvSpPr>
          <p:spPr bwMode="auto">
            <a:xfrm>
              <a:off x="6223000"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1" name="Freeform 15"/>
            <p:cNvSpPr>
              <a:spLocks/>
            </p:cNvSpPr>
            <p:nvPr/>
          </p:nvSpPr>
          <p:spPr bwMode="auto">
            <a:xfrm>
              <a:off x="7099300" y="1951418"/>
              <a:ext cx="1588" cy="2171675"/>
            </a:xfrm>
            <a:custGeom>
              <a:avLst/>
              <a:gdLst/>
              <a:ahLst/>
              <a:cxnLst>
                <a:cxn ang="0">
                  <a:pos x="0" y="524"/>
                </a:cxn>
                <a:cxn ang="0">
                  <a:pos x="0" y="0"/>
                </a:cxn>
                <a:cxn ang="0">
                  <a:pos x="0" y="0"/>
                </a:cxn>
              </a:cxnLst>
              <a:rect l="0" t="0" r="r" b="b"/>
              <a:pathLst>
                <a:path h="524">
                  <a:moveTo>
                    <a:pt x="0" y="524"/>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92" name="Freeform 16"/>
            <p:cNvSpPr>
              <a:spLocks/>
            </p:cNvSpPr>
            <p:nvPr/>
          </p:nvSpPr>
          <p:spPr bwMode="auto">
            <a:xfrm>
              <a:off x="1852613" y="3941384"/>
              <a:ext cx="5246688" cy="1764"/>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3" name="Freeform 17"/>
            <p:cNvSpPr>
              <a:spLocks/>
            </p:cNvSpPr>
            <p:nvPr/>
          </p:nvSpPr>
          <p:spPr bwMode="auto">
            <a:xfrm>
              <a:off x="1852613" y="3489761"/>
              <a:ext cx="5246688" cy="1764"/>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4" name="Freeform 18"/>
            <p:cNvSpPr>
              <a:spLocks/>
            </p:cNvSpPr>
            <p:nvPr/>
          </p:nvSpPr>
          <p:spPr bwMode="auto">
            <a:xfrm>
              <a:off x="1852613" y="3038137"/>
              <a:ext cx="5246688" cy="1764"/>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5" name="Freeform 19"/>
            <p:cNvSpPr>
              <a:spLocks/>
            </p:cNvSpPr>
            <p:nvPr/>
          </p:nvSpPr>
          <p:spPr bwMode="auto">
            <a:xfrm>
              <a:off x="1852613" y="2581221"/>
              <a:ext cx="5246688" cy="1764"/>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6" name="Freeform 20"/>
            <p:cNvSpPr>
              <a:spLocks/>
            </p:cNvSpPr>
            <p:nvPr/>
          </p:nvSpPr>
          <p:spPr bwMode="auto">
            <a:xfrm>
              <a:off x="1852613" y="2129597"/>
              <a:ext cx="5246688" cy="1764"/>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a:solidFill>
                <a:schemeClr val="bg1"/>
              </a:solidFill>
              <a:prstDash val="sysDash"/>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200"/>
            </a:p>
          </p:txBody>
        </p:sp>
        <p:sp>
          <p:nvSpPr>
            <p:cNvPr id="24597" name="Line 21"/>
            <p:cNvSpPr>
              <a:spLocks noChangeShapeType="1"/>
            </p:cNvSpPr>
            <p:nvPr/>
          </p:nvSpPr>
          <p:spPr bwMode="auto">
            <a:xfrm>
              <a:off x="1852613" y="1951418"/>
              <a:ext cx="5246688"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98" name="Line 22"/>
            <p:cNvSpPr>
              <a:spLocks noChangeShapeType="1"/>
            </p:cNvSpPr>
            <p:nvPr/>
          </p:nvSpPr>
          <p:spPr bwMode="auto">
            <a:xfrm>
              <a:off x="1852613" y="4123092"/>
              <a:ext cx="5246688"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599" name="Line 23"/>
            <p:cNvSpPr>
              <a:spLocks noChangeShapeType="1"/>
            </p:cNvSpPr>
            <p:nvPr/>
          </p:nvSpPr>
          <p:spPr bwMode="auto">
            <a:xfrm flipV="1">
              <a:off x="7099300" y="1951418"/>
              <a:ext cx="1588" cy="2171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0" name="Line 24"/>
            <p:cNvSpPr>
              <a:spLocks noChangeShapeType="1"/>
            </p:cNvSpPr>
            <p:nvPr/>
          </p:nvSpPr>
          <p:spPr bwMode="auto">
            <a:xfrm flipV="1">
              <a:off x="1852613" y="1951418"/>
              <a:ext cx="1588" cy="2171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1" name="Line 25"/>
            <p:cNvSpPr>
              <a:spLocks noChangeShapeType="1"/>
            </p:cNvSpPr>
            <p:nvPr/>
          </p:nvSpPr>
          <p:spPr bwMode="auto">
            <a:xfrm>
              <a:off x="1852613" y="4123092"/>
              <a:ext cx="5246688"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2" name="Line 26"/>
            <p:cNvSpPr>
              <a:spLocks noChangeShapeType="1"/>
            </p:cNvSpPr>
            <p:nvPr/>
          </p:nvSpPr>
          <p:spPr bwMode="auto">
            <a:xfrm flipV="1">
              <a:off x="1852613" y="1951418"/>
              <a:ext cx="1588" cy="2171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3" name="Line 27"/>
            <p:cNvSpPr>
              <a:spLocks noChangeShapeType="1"/>
            </p:cNvSpPr>
            <p:nvPr/>
          </p:nvSpPr>
          <p:spPr bwMode="auto">
            <a:xfrm flipV="1">
              <a:off x="1852613"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4" name="Line 28"/>
            <p:cNvSpPr>
              <a:spLocks noChangeShapeType="1"/>
            </p:cNvSpPr>
            <p:nvPr/>
          </p:nvSpPr>
          <p:spPr bwMode="auto">
            <a:xfrm>
              <a:off x="1852613"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5" name="Rectangle 29"/>
            <p:cNvSpPr>
              <a:spLocks noChangeArrowheads="1"/>
            </p:cNvSpPr>
            <p:nvPr/>
          </p:nvSpPr>
          <p:spPr bwMode="auto">
            <a:xfrm>
              <a:off x="1822450" y="4137206"/>
              <a:ext cx="85725"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06" name="Line 30"/>
            <p:cNvSpPr>
              <a:spLocks noChangeShapeType="1"/>
            </p:cNvSpPr>
            <p:nvPr/>
          </p:nvSpPr>
          <p:spPr bwMode="auto">
            <a:xfrm flipV="1">
              <a:off x="2724150"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7" name="Line 31"/>
            <p:cNvSpPr>
              <a:spLocks noChangeShapeType="1"/>
            </p:cNvSpPr>
            <p:nvPr/>
          </p:nvSpPr>
          <p:spPr bwMode="auto">
            <a:xfrm>
              <a:off x="2724150"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08" name="Rectangle 32"/>
            <p:cNvSpPr>
              <a:spLocks noChangeArrowheads="1"/>
            </p:cNvSpPr>
            <p:nvPr/>
          </p:nvSpPr>
          <p:spPr bwMode="auto">
            <a:xfrm>
              <a:off x="2619375"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0.01</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09" name="Line 33"/>
            <p:cNvSpPr>
              <a:spLocks noChangeShapeType="1"/>
            </p:cNvSpPr>
            <p:nvPr/>
          </p:nvSpPr>
          <p:spPr bwMode="auto">
            <a:xfrm flipV="1">
              <a:off x="3598863"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0" name="Line 34"/>
            <p:cNvSpPr>
              <a:spLocks noChangeShapeType="1"/>
            </p:cNvSpPr>
            <p:nvPr/>
          </p:nvSpPr>
          <p:spPr bwMode="auto">
            <a:xfrm>
              <a:off x="3598863"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1" name="Rectangle 35"/>
            <p:cNvSpPr>
              <a:spLocks noChangeArrowheads="1"/>
            </p:cNvSpPr>
            <p:nvPr/>
          </p:nvSpPr>
          <p:spPr bwMode="auto">
            <a:xfrm>
              <a:off x="3495675"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0.02</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12" name="Line 36"/>
            <p:cNvSpPr>
              <a:spLocks noChangeShapeType="1"/>
            </p:cNvSpPr>
            <p:nvPr/>
          </p:nvSpPr>
          <p:spPr bwMode="auto">
            <a:xfrm flipV="1">
              <a:off x="4475163"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3" name="Line 37"/>
            <p:cNvSpPr>
              <a:spLocks noChangeShapeType="1"/>
            </p:cNvSpPr>
            <p:nvPr/>
          </p:nvSpPr>
          <p:spPr bwMode="auto">
            <a:xfrm>
              <a:off x="4475163"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4" name="Rectangle 38"/>
            <p:cNvSpPr>
              <a:spLocks noChangeArrowheads="1"/>
            </p:cNvSpPr>
            <p:nvPr/>
          </p:nvSpPr>
          <p:spPr bwMode="auto">
            <a:xfrm>
              <a:off x="4370388"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0.03</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15" name="Line 39"/>
            <p:cNvSpPr>
              <a:spLocks noChangeShapeType="1"/>
            </p:cNvSpPr>
            <p:nvPr/>
          </p:nvSpPr>
          <p:spPr bwMode="auto">
            <a:xfrm flipV="1">
              <a:off x="5346700"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6" name="Line 40"/>
            <p:cNvSpPr>
              <a:spLocks noChangeShapeType="1"/>
            </p:cNvSpPr>
            <p:nvPr/>
          </p:nvSpPr>
          <p:spPr bwMode="auto">
            <a:xfrm>
              <a:off x="5346700"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7" name="Rectangle 41"/>
            <p:cNvSpPr>
              <a:spLocks noChangeArrowheads="1"/>
            </p:cNvSpPr>
            <p:nvPr/>
          </p:nvSpPr>
          <p:spPr bwMode="auto">
            <a:xfrm>
              <a:off x="5241925"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0.04</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18" name="Line 42"/>
            <p:cNvSpPr>
              <a:spLocks noChangeShapeType="1"/>
            </p:cNvSpPr>
            <p:nvPr/>
          </p:nvSpPr>
          <p:spPr bwMode="auto">
            <a:xfrm flipV="1">
              <a:off x="6223000"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19" name="Line 43"/>
            <p:cNvSpPr>
              <a:spLocks noChangeShapeType="1"/>
            </p:cNvSpPr>
            <p:nvPr/>
          </p:nvSpPr>
          <p:spPr bwMode="auto">
            <a:xfrm>
              <a:off x="6223000"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0" name="Rectangle 44"/>
            <p:cNvSpPr>
              <a:spLocks noChangeArrowheads="1"/>
            </p:cNvSpPr>
            <p:nvPr/>
          </p:nvSpPr>
          <p:spPr bwMode="auto">
            <a:xfrm>
              <a:off x="6118225"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0.05</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21" name="Line 45"/>
            <p:cNvSpPr>
              <a:spLocks noChangeShapeType="1"/>
            </p:cNvSpPr>
            <p:nvPr/>
          </p:nvSpPr>
          <p:spPr bwMode="auto">
            <a:xfrm flipV="1">
              <a:off x="7099300" y="4078989"/>
              <a:ext cx="1588" cy="4410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2" name="Line 46"/>
            <p:cNvSpPr>
              <a:spLocks noChangeShapeType="1"/>
            </p:cNvSpPr>
            <p:nvPr/>
          </p:nvSpPr>
          <p:spPr bwMode="auto">
            <a:xfrm>
              <a:off x="7099300" y="1951418"/>
              <a:ext cx="1588" cy="423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3" name="Rectangle 47"/>
            <p:cNvSpPr>
              <a:spLocks noChangeArrowheads="1"/>
            </p:cNvSpPr>
            <p:nvPr/>
          </p:nvSpPr>
          <p:spPr bwMode="auto">
            <a:xfrm>
              <a:off x="6994525" y="4137206"/>
              <a:ext cx="298450"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0.06</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24" name="Line 48"/>
            <p:cNvSpPr>
              <a:spLocks noChangeShapeType="1"/>
            </p:cNvSpPr>
            <p:nvPr/>
          </p:nvSpPr>
          <p:spPr bwMode="auto">
            <a:xfrm>
              <a:off x="1852613" y="3941384"/>
              <a:ext cx="4921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5" name="Line 49"/>
            <p:cNvSpPr>
              <a:spLocks noChangeShapeType="1"/>
            </p:cNvSpPr>
            <p:nvPr/>
          </p:nvSpPr>
          <p:spPr bwMode="auto">
            <a:xfrm flipH="1">
              <a:off x="7043738" y="3941384"/>
              <a:ext cx="5556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6" name="Rectangle 50"/>
            <p:cNvSpPr>
              <a:spLocks noChangeArrowheads="1"/>
            </p:cNvSpPr>
            <p:nvPr/>
          </p:nvSpPr>
          <p:spPr bwMode="auto">
            <a:xfrm>
              <a:off x="1476375" y="3891988"/>
              <a:ext cx="306388"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-100</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27" name="Line 51"/>
            <p:cNvSpPr>
              <a:spLocks noChangeShapeType="1"/>
            </p:cNvSpPr>
            <p:nvPr/>
          </p:nvSpPr>
          <p:spPr bwMode="auto">
            <a:xfrm>
              <a:off x="1852613" y="3489761"/>
              <a:ext cx="4921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8" name="Line 52"/>
            <p:cNvSpPr>
              <a:spLocks noChangeShapeType="1"/>
            </p:cNvSpPr>
            <p:nvPr/>
          </p:nvSpPr>
          <p:spPr bwMode="auto">
            <a:xfrm flipH="1">
              <a:off x="7043738" y="3489761"/>
              <a:ext cx="5556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29" name="Rectangle 53"/>
            <p:cNvSpPr>
              <a:spLocks noChangeArrowheads="1"/>
            </p:cNvSpPr>
            <p:nvPr/>
          </p:nvSpPr>
          <p:spPr bwMode="auto">
            <a:xfrm>
              <a:off x="1547813" y="3440364"/>
              <a:ext cx="220663"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-50</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0" name="Line 54"/>
            <p:cNvSpPr>
              <a:spLocks noChangeShapeType="1"/>
            </p:cNvSpPr>
            <p:nvPr/>
          </p:nvSpPr>
          <p:spPr bwMode="auto">
            <a:xfrm>
              <a:off x="1852613" y="3038137"/>
              <a:ext cx="4921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1" name="Line 55"/>
            <p:cNvSpPr>
              <a:spLocks noChangeShapeType="1"/>
            </p:cNvSpPr>
            <p:nvPr/>
          </p:nvSpPr>
          <p:spPr bwMode="auto">
            <a:xfrm flipH="1">
              <a:off x="7043738" y="3038137"/>
              <a:ext cx="5556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2" name="Rectangle 56"/>
            <p:cNvSpPr>
              <a:spLocks noChangeArrowheads="1"/>
            </p:cNvSpPr>
            <p:nvPr/>
          </p:nvSpPr>
          <p:spPr bwMode="auto">
            <a:xfrm>
              <a:off x="1692275" y="2988741"/>
              <a:ext cx="85725"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0</a:t>
              </a: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sp>
          <p:nvSpPr>
            <p:cNvPr id="24633" name="Line 57"/>
            <p:cNvSpPr>
              <a:spLocks noChangeShapeType="1"/>
            </p:cNvSpPr>
            <p:nvPr/>
          </p:nvSpPr>
          <p:spPr bwMode="auto">
            <a:xfrm>
              <a:off x="1852613" y="2581221"/>
              <a:ext cx="4921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4" name="Line 58"/>
            <p:cNvSpPr>
              <a:spLocks noChangeShapeType="1"/>
            </p:cNvSpPr>
            <p:nvPr/>
          </p:nvSpPr>
          <p:spPr bwMode="auto">
            <a:xfrm flipH="1">
              <a:off x="7043738" y="2581221"/>
              <a:ext cx="5556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5" name="Rectangle 59"/>
            <p:cNvSpPr>
              <a:spLocks noChangeArrowheads="1"/>
            </p:cNvSpPr>
            <p:nvPr/>
          </p:nvSpPr>
          <p:spPr bwMode="auto">
            <a:xfrm>
              <a:off x="1619250" y="2531825"/>
              <a:ext cx="169863"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50</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6" name="Line 60"/>
            <p:cNvSpPr>
              <a:spLocks noChangeShapeType="1"/>
            </p:cNvSpPr>
            <p:nvPr/>
          </p:nvSpPr>
          <p:spPr bwMode="auto">
            <a:xfrm>
              <a:off x="1852613" y="2129597"/>
              <a:ext cx="4921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7" name="Line 61"/>
            <p:cNvSpPr>
              <a:spLocks noChangeShapeType="1"/>
            </p:cNvSpPr>
            <p:nvPr/>
          </p:nvSpPr>
          <p:spPr bwMode="auto">
            <a:xfrm flipH="1">
              <a:off x="7043738" y="2129597"/>
              <a:ext cx="55563"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38" name="Rectangle 62"/>
            <p:cNvSpPr>
              <a:spLocks noChangeArrowheads="1"/>
            </p:cNvSpPr>
            <p:nvPr/>
          </p:nvSpPr>
          <p:spPr bwMode="auto">
            <a:xfrm>
              <a:off x="1547813" y="2080201"/>
              <a:ext cx="255588"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100</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9" name="Line 63"/>
            <p:cNvSpPr>
              <a:spLocks noChangeShapeType="1"/>
            </p:cNvSpPr>
            <p:nvPr/>
          </p:nvSpPr>
          <p:spPr bwMode="auto">
            <a:xfrm>
              <a:off x="1852613" y="1951418"/>
              <a:ext cx="5246688"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40" name="Line 64"/>
            <p:cNvSpPr>
              <a:spLocks noChangeShapeType="1"/>
            </p:cNvSpPr>
            <p:nvPr/>
          </p:nvSpPr>
          <p:spPr bwMode="auto">
            <a:xfrm>
              <a:off x="1852613" y="4123092"/>
              <a:ext cx="5246688" cy="1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41" name="Line 65"/>
            <p:cNvSpPr>
              <a:spLocks noChangeShapeType="1"/>
            </p:cNvSpPr>
            <p:nvPr/>
          </p:nvSpPr>
          <p:spPr bwMode="auto">
            <a:xfrm flipV="1">
              <a:off x="7099300" y="1951418"/>
              <a:ext cx="1588" cy="2171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42" name="Line 66"/>
            <p:cNvSpPr>
              <a:spLocks noChangeShapeType="1"/>
            </p:cNvSpPr>
            <p:nvPr/>
          </p:nvSpPr>
          <p:spPr bwMode="auto">
            <a:xfrm flipV="1">
              <a:off x="1852613" y="1951418"/>
              <a:ext cx="1588" cy="2171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4680" name="Rectangle 104"/>
            <p:cNvSpPr>
              <a:spLocks noChangeArrowheads="1"/>
            </p:cNvSpPr>
            <p:nvPr/>
          </p:nvSpPr>
          <p:spPr bwMode="auto">
            <a:xfrm>
              <a:off x="4111625" y="4232470"/>
              <a:ext cx="674688" cy="2046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Temps (s)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81" name="Rectangle 105"/>
            <p:cNvSpPr>
              <a:spLocks noChangeArrowheads="1"/>
            </p:cNvSpPr>
            <p:nvPr/>
          </p:nvSpPr>
          <p:spPr bwMode="auto">
            <a:xfrm rot="16200000">
              <a:off x="907090" y="3004279"/>
              <a:ext cx="1033795"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Amplitude (V)</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1" name="Picture 354"/>
            <p:cNvPicPr>
              <a:picLocks noChangeAspect="1" noChangeArrowheads="1"/>
            </p:cNvPicPr>
            <p:nvPr/>
          </p:nvPicPr>
          <p:blipFill>
            <a:blip r:embed="rId2" cstate="print"/>
            <a:srcRect/>
            <a:stretch>
              <a:fillRect/>
            </a:stretch>
          </p:blipFill>
          <p:spPr bwMode="auto">
            <a:xfrm>
              <a:off x="971600" y="1268761"/>
              <a:ext cx="6768752" cy="504056"/>
            </a:xfrm>
            <a:prstGeom prst="rect">
              <a:avLst/>
            </a:prstGeom>
            <a:noFill/>
            <a:ln w="9525">
              <a:noFill/>
              <a:miter lim="800000"/>
              <a:headEnd/>
              <a:tailEnd/>
            </a:ln>
          </p:spPr>
        </p:pic>
      </p:grpSp>
      <p:grpSp>
        <p:nvGrpSpPr>
          <p:cNvPr id="252" name="Groupe 251"/>
          <p:cNvGrpSpPr/>
          <p:nvPr/>
        </p:nvGrpSpPr>
        <p:grpSpPr>
          <a:xfrm>
            <a:off x="1852613" y="2552353"/>
            <a:ext cx="5246688" cy="1811788"/>
            <a:chOff x="1852613" y="2129597"/>
            <a:chExt cx="5246688" cy="1811788"/>
          </a:xfrm>
        </p:grpSpPr>
        <p:sp>
          <p:nvSpPr>
            <p:cNvPr id="253" name="Freeform 67"/>
            <p:cNvSpPr>
              <a:spLocks/>
            </p:cNvSpPr>
            <p:nvPr/>
          </p:nvSpPr>
          <p:spPr bwMode="auto">
            <a:xfrm>
              <a:off x="1852613" y="2150767"/>
              <a:ext cx="373063" cy="887370"/>
            </a:xfrm>
            <a:custGeom>
              <a:avLst/>
              <a:gdLst/>
              <a:ahLst/>
              <a:cxnLst>
                <a:cxn ang="0">
                  <a:pos x="3" y="491"/>
                </a:cxn>
                <a:cxn ang="0">
                  <a:pos x="6" y="475"/>
                </a:cxn>
                <a:cxn ang="0">
                  <a:pos x="12" y="463"/>
                </a:cxn>
                <a:cxn ang="0">
                  <a:pos x="16" y="446"/>
                </a:cxn>
                <a:cxn ang="0">
                  <a:pos x="22" y="437"/>
                </a:cxn>
                <a:cxn ang="0">
                  <a:pos x="25" y="421"/>
                </a:cxn>
                <a:cxn ang="0">
                  <a:pos x="31" y="409"/>
                </a:cxn>
                <a:cxn ang="0">
                  <a:pos x="34" y="392"/>
                </a:cxn>
                <a:cxn ang="0">
                  <a:pos x="41" y="381"/>
                </a:cxn>
                <a:cxn ang="0">
                  <a:pos x="44" y="366"/>
                </a:cxn>
                <a:cxn ang="0">
                  <a:pos x="50" y="355"/>
                </a:cxn>
                <a:cxn ang="0">
                  <a:pos x="53" y="341"/>
                </a:cxn>
                <a:cxn ang="0">
                  <a:pos x="60" y="329"/>
                </a:cxn>
                <a:cxn ang="0">
                  <a:pos x="63" y="315"/>
                </a:cxn>
                <a:cxn ang="0">
                  <a:pos x="69" y="303"/>
                </a:cxn>
                <a:cxn ang="0">
                  <a:pos x="72" y="289"/>
                </a:cxn>
                <a:cxn ang="0">
                  <a:pos x="78" y="277"/>
                </a:cxn>
                <a:cxn ang="0">
                  <a:pos x="81" y="265"/>
                </a:cxn>
                <a:cxn ang="0">
                  <a:pos x="88" y="254"/>
                </a:cxn>
                <a:cxn ang="0">
                  <a:pos x="91" y="240"/>
                </a:cxn>
                <a:cxn ang="0">
                  <a:pos x="97" y="230"/>
                </a:cxn>
                <a:cxn ang="0">
                  <a:pos x="100" y="216"/>
                </a:cxn>
                <a:cxn ang="0">
                  <a:pos x="107" y="207"/>
                </a:cxn>
                <a:cxn ang="0">
                  <a:pos x="110" y="195"/>
                </a:cxn>
                <a:cxn ang="0">
                  <a:pos x="116" y="186"/>
                </a:cxn>
                <a:cxn ang="0">
                  <a:pos x="119" y="171"/>
                </a:cxn>
                <a:cxn ang="0">
                  <a:pos x="125" y="164"/>
                </a:cxn>
                <a:cxn ang="0">
                  <a:pos x="128" y="153"/>
                </a:cxn>
                <a:cxn ang="0">
                  <a:pos x="135" y="143"/>
                </a:cxn>
                <a:cxn ang="0">
                  <a:pos x="138" y="131"/>
                </a:cxn>
                <a:cxn ang="0">
                  <a:pos x="144" y="124"/>
                </a:cxn>
                <a:cxn ang="0">
                  <a:pos x="147" y="113"/>
                </a:cxn>
                <a:cxn ang="0">
                  <a:pos x="157" y="101"/>
                </a:cxn>
                <a:cxn ang="0">
                  <a:pos x="160" y="89"/>
                </a:cxn>
                <a:cxn ang="0">
                  <a:pos x="169" y="77"/>
                </a:cxn>
                <a:cxn ang="0">
                  <a:pos x="176" y="66"/>
                </a:cxn>
                <a:cxn ang="0">
                  <a:pos x="185" y="56"/>
                </a:cxn>
                <a:cxn ang="0">
                  <a:pos x="191" y="42"/>
                </a:cxn>
                <a:cxn ang="0">
                  <a:pos x="201" y="30"/>
                </a:cxn>
                <a:cxn ang="0">
                  <a:pos x="210" y="21"/>
                </a:cxn>
                <a:cxn ang="0">
                  <a:pos x="219" y="12"/>
                </a:cxn>
                <a:cxn ang="0">
                  <a:pos x="229" y="5"/>
                </a:cxn>
              </a:cxnLst>
              <a:rect l="0" t="0" r="r" b="b"/>
              <a:pathLst>
                <a:path w="235" h="503">
                  <a:moveTo>
                    <a:pt x="0" y="503"/>
                  </a:moveTo>
                  <a:lnTo>
                    <a:pt x="0" y="493"/>
                  </a:lnTo>
                  <a:lnTo>
                    <a:pt x="3" y="491"/>
                  </a:lnTo>
                  <a:lnTo>
                    <a:pt x="3" y="484"/>
                  </a:lnTo>
                  <a:lnTo>
                    <a:pt x="6" y="482"/>
                  </a:lnTo>
                  <a:lnTo>
                    <a:pt x="6" y="475"/>
                  </a:lnTo>
                  <a:lnTo>
                    <a:pt x="9" y="472"/>
                  </a:lnTo>
                  <a:lnTo>
                    <a:pt x="9" y="465"/>
                  </a:lnTo>
                  <a:lnTo>
                    <a:pt x="12" y="463"/>
                  </a:lnTo>
                  <a:lnTo>
                    <a:pt x="12" y="456"/>
                  </a:lnTo>
                  <a:lnTo>
                    <a:pt x="16" y="453"/>
                  </a:lnTo>
                  <a:lnTo>
                    <a:pt x="16" y="446"/>
                  </a:lnTo>
                  <a:lnTo>
                    <a:pt x="19" y="444"/>
                  </a:lnTo>
                  <a:lnTo>
                    <a:pt x="19" y="439"/>
                  </a:lnTo>
                  <a:lnTo>
                    <a:pt x="22" y="437"/>
                  </a:lnTo>
                  <a:lnTo>
                    <a:pt x="22" y="430"/>
                  </a:lnTo>
                  <a:lnTo>
                    <a:pt x="25" y="428"/>
                  </a:lnTo>
                  <a:lnTo>
                    <a:pt x="25" y="421"/>
                  </a:lnTo>
                  <a:lnTo>
                    <a:pt x="28" y="418"/>
                  </a:lnTo>
                  <a:lnTo>
                    <a:pt x="28" y="411"/>
                  </a:lnTo>
                  <a:lnTo>
                    <a:pt x="31" y="409"/>
                  </a:lnTo>
                  <a:lnTo>
                    <a:pt x="31" y="402"/>
                  </a:lnTo>
                  <a:lnTo>
                    <a:pt x="34" y="399"/>
                  </a:lnTo>
                  <a:lnTo>
                    <a:pt x="34" y="392"/>
                  </a:lnTo>
                  <a:lnTo>
                    <a:pt x="38" y="390"/>
                  </a:lnTo>
                  <a:lnTo>
                    <a:pt x="38" y="383"/>
                  </a:lnTo>
                  <a:lnTo>
                    <a:pt x="41" y="381"/>
                  </a:lnTo>
                  <a:lnTo>
                    <a:pt x="41" y="376"/>
                  </a:lnTo>
                  <a:lnTo>
                    <a:pt x="44" y="374"/>
                  </a:lnTo>
                  <a:lnTo>
                    <a:pt x="44" y="366"/>
                  </a:lnTo>
                  <a:lnTo>
                    <a:pt x="47" y="364"/>
                  </a:lnTo>
                  <a:lnTo>
                    <a:pt x="47" y="357"/>
                  </a:lnTo>
                  <a:lnTo>
                    <a:pt x="50" y="355"/>
                  </a:lnTo>
                  <a:lnTo>
                    <a:pt x="50" y="350"/>
                  </a:lnTo>
                  <a:lnTo>
                    <a:pt x="53" y="348"/>
                  </a:lnTo>
                  <a:lnTo>
                    <a:pt x="53" y="341"/>
                  </a:lnTo>
                  <a:lnTo>
                    <a:pt x="56" y="338"/>
                  </a:lnTo>
                  <a:lnTo>
                    <a:pt x="56" y="331"/>
                  </a:lnTo>
                  <a:lnTo>
                    <a:pt x="60" y="329"/>
                  </a:lnTo>
                  <a:lnTo>
                    <a:pt x="60" y="324"/>
                  </a:lnTo>
                  <a:lnTo>
                    <a:pt x="63" y="322"/>
                  </a:lnTo>
                  <a:lnTo>
                    <a:pt x="63" y="315"/>
                  </a:lnTo>
                  <a:lnTo>
                    <a:pt x="66" y="312"/>
                  </a:lnTo>
                  <a:lnTo>
                    <a:pt x="66" y="305"/>
                  </a:lnTo>
                  <a:lnTo>
                    <a:pt x="69" y="303"/>
                  </a:lnTo>
                  <a:lnTo>
                    <a:pt x="69" y="298"/>
                  </a:lnTo>
                  <a:lnTo>
                    <a:pt x="72" y="296"/>
                  </a:lnTo>
                  <a:lnTo>
                    <a:pt x="72" y="289"/>
                  </a:lnTo>
                  <a:lnTo>
                    <a:pt x="75" y="287"/>
                  </a:lnTo>
                  <a:lnTo>
                    <a:pt x="75" y="280"/>
                  </a:lnTo>
                  <a:lnTo>
                    <a:pt x="78" y="277"/>
                  </a:lnTo>
                  <a:lnTo>
                    <a:pt x="78" y="272"/>
                  </a:lnTo>
                  <a:lnTo>
                    <a:pt x="81" y="270"/>
                  </a:lnTo>
                  <a:lnTo>
                    <a:pt x="81" y="265"/>
                  </a:lnTo>
                  <a:lnTo>
                    <a:pt x="85" y="263"/>
                  </a:lnTo>
                  <a:lnTo>
                    <a:pt x="85" y="256"/>
                  </a:lnTo>
                  <a:lnTo>
                    <a:pt x="88" y="254"/>
                  </a:lnTo>
                  <a:lnTo>
                    <a:pt x="88" y="247"/>
                  </a:lnTo>
                  <a:lnTo>
                    <a:pt x="91" y="244"/>
                  </a:lnTo>
                  <a:lnTo>
                    <a:pt x="91" y="240"/>
                  </a:lnTo>
                  <a:lnTo>
                    <a:pt x="94" y="237"/>
                  </a:lnTo>
                  <a:lnTo>
                    <a:pt x="94" y="233"/>
                  </a:lnTo>
                  <a:lnTo>
                    <a:pt x="97" y="230"/>
                  </a:lnTo>
                  <a:lnTo>
                    <a:pt x="97" y="223"/>
                  </a:lnTo>
                  <a:lnTo>
                    <a:pt x="100" y="221"/>
                  </a:lnTo>
                  <a:lnTo>
                    <a:pt x="100" y="216"/>
                  </a:lnTo>
                  <a:lnTo>
                    <a:pt x="103" y="214"/>
                  </a:lnTo>
                  <a:lnTo>
                    <a:pt x="103" y="209"/>
                  </a:lnTo>
                  <a:lnTo>
                    <a:pt x="107" y="207"/>
                  </a:lnTo>
                  <a:lnTo>
                    <a:pt x="107" y="202"/>
                  </a:lnTo>
                  <a:lnTo>
                    <a:pt x="110" y="200"/>
                  </a:lnTo>
                  <a:lnTo>
                    <a:pt x="110" y="195"/>
                  </a:lnTo>
                  <a:lnTo>
                    <a:pt x="113" y="193"/>
                  </a:lnTo>
                  <a:lnTo>
                    <a:pt x="113" y="188"/>
                  </a:lnTo>
                  <a:lnTo>
                    <a:pt x="116" y="186"/>
                  </a:lnTo>
                  <a:lnTo>
                    <a:pt x="116" y="178"/>
                  </a:lnTo>
                  <a:lnTo>
                    <a:pt x="119" y="176"/>
                  </a:lnTo>
                  <a:lnTo>
                    <a:pt x="119" y="171"/>
                  </a:lnTo>
                  <a:lnTo>
                    <a:pt x="122" y="169"/>
                  </a:lnTo>
                  <a:lnTo>
                    <a:pt x="122" y="167"/>
                  </a:lnTo>
                  <a:lnTo>
                    <a:pt x="125" y="164"/>
                  </a:lnTo>
                  <a:lnTo>
                    <a:pt x="125" y="160"/>
                  </a:lnTo>
                  <a:lnTo>
                    <a:pt x="128" y="157"/>
                  </a:lnTo>
                  <a:lnTo>
                    <a:pt x="128" y="153"/>
                  </a:lnTo>
                  <a:lnTo>
                    <a:pt x="132" y="150"/>
                  </a:lnTo>
                  <a:lnTo>
                    <a:pt x="132" y="146"/>
                  </a:lnTo>
                  <a:lnTo>
                    <a:pt x="135" y="143"/>
                  </a:lnTo>
                  <a:lnTo>
                    <a:pt x="135" y="139"/>
                  </a:lnTo>
                  <a:lnTo>
                    <a:pt x="138" y="136"/>
                  </a:lnTo>
                  <a:lnTo>
                    <a:pt x="138" y="131"/>
                  </a:lnTo>
                  <a:lnTo>
                    <a:pt x="141" y="129"/>
                  </a:lnTo>
                  <a:lnTo>
                    <a:pt x="141" y="127"/>
                  </a:lnTo>
                  <a:lnTo>
                    <a:pt x="144" y="124"/>
                  </a:lnTo>
                  <a:lnTo>
                    <a:pt x="144" y="120"/>
                  </a:lnTo>
                  <a:lnTo>
                    <a:pt x="147" y="117"/>
                  </a:lnTo>
                  <a:lnTo>
                    <a:pt x="147" y="113"/>
                  </a:lnTo>
                  <a:lnTo>
                    <a:pt x="154" y="108"/>
                  </a:lnTo>
                  <a:lnTo>
                    <a:pt x="154" y="103"/>
                  </a:lnTo>
                  <a:lnTo>
                    <a:pt x="157" y="101"/>
                  </a:lnTo>
                  <a:lnTo>
                    <a:pt x="157" y="96"/>
                  </a:lnTo>
                  <a:lnTo>
                    <a:pt x="160" y="94"/>
                  </a:lnTo>
                  <a:lnTo>
                    <a:pt x="160" y="89"/>
                  </a:lnTo>
                  <a:lnTo>
                    <a:pt x="166" y="84"/>
                  </a:lnTo>
                  <a:lnTo>
                    <a:pt x="166" y="80"/>
                  </a:lnTo>
                  <a:lnTo>
                    <a:pt x="169" y="77"/>
                  </a:lnTo>
                  <a:lnTo>
                    <a:pt x="169" y="75"/>
                  </a:lnTo>
                  <a:lnTo>
                    <a:pt x="176" y="70"/>
                  </a:lnTo>
                  <a:lnTo>
                    <a:pt x="176" y="66"/>
                  </a:lnTo>
                  <a:lnTo>
                    <a:pt x="179" y="63"/>
                  </a:lnTo>
                  <a:lnTo>
                    <a:pt x="179" y="61"/>
                  </a:lnTo>
                  <a:lnTo>
                    <a:pt x="185" y="56"/>
                  </a:lnTo>
                  <a:lnTo>
                    <a:pt x="185" y="52"/>
                  </a:lnTo>
                  <a:lnTo>
                    <a:pt x="191" y="47"/>
                  </a:lnTo>
                  <a:lnTo>
                    <a:pt x="191" y="42"/>
                  </a:lnTo>
                  <a:lnTo>
                    <a:pt x="194" y="40"/>
                  </a:lnTo>
                  <a:lnTo>
                    <a:pt x="201" y="35"/>
                  </a:lnTo>
                  <a:lnTo>
                    <a:pt x="201" y="30"/>
                  </a:lnTo>
                  <a:lnTo>
                    <a:pt x="204" y="28"/>
                  </a:lnTo>
                  <a:lnTo>
                    <a:pt x="210" y="23"/>
                  </a:lnTo>
                  <a:lnTo>
                    <a:pt x="210" y="21"/>
                  </a:lnTo>
                  <a:lnTo>
                    <a:pt x="213" y="19"/>
                  </a:lnTo>
                  <a:lnTo>
                    <a:pt x="219" y="14"/>
                  </a:lnTo>
                  <a:lnTo>
                    <a:pt x="219" y="12"/>
                  </a:lnTo>
                  <a:lnTo>
                    <a:pt x="223" y="9"/>
                  </a:lnTo>
                  <a:lnTo>
                    <a:pt x="226" y="7"/>
                  </a:lnTo>
                  <a:lnTo>
                    <a:pt x="229" y="5"/>
                  </a:lnTo>
                  <a:lnTo>
                    <a:pt x="232" y="2"/>
                  </a:lnTo>
                  <a:lnTo>
                    <a:pt x="235"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4" name="Freeform 68"/>
            <p:cNvSpPr>
              <a:spLocks/>
            </p:cNvSpPr>
            <p:nvPr/>
          </p:nvSpPr>
          <p:spPr bwMode="auto">
            <a:xfrm>
              <a:off x="2225675" y="2129597"/>
              <a:ext cx="423863" cy="659794"/>
            </a:xfrm>
            <a:custGeom>
              <a:avLst/>
              <a:gdLst/>
              <a:ahLst/>
              <a:cxnLst>
                <a:cxn ang="0">
                  <a:pos x="6" y="10"/>
                </a:cxn>
                <a:cxn ang="0">
                  <a:pos x="16" y="5"/>
                </a:cxn>
                <a:cxn ang="0">
                  <a:pos x="25" y="2"/>
                </a:cxn>
                <a:cxn ang="0">
                  <a:pos x="35" y="0"/>
                </a:cxn>
                <a:cxn ang="0">
                  <a:pos x="44" y="0"/>
                </a:cxn>
                <a:cxn ang="0">
                  <a:pos x="53" y="2"/>
                </a:cxn>
                <a:cxn ang="0">
                  <a:pos x="63" y="5"/>
                </a:cxn>
                <a:cxn ang="0">
                  <a:pos x="72" y="10"/>
                </a:cxn>
                <a:cxn ang="0">
                  <a:pos x="82" y="17"/>
                </a:cxn>
                <a:cxn ang="0">
                  <a:pos x="91" y="24"/>
                </a:cxn>
                <a:cxn ang="0">
                  <a:pos x="100" y="33"/>
                </a:cxn>
                <a:cxn ang="0">
                  <a:pos x="110" y="42"/>
                </a:cxn>
                <a:cxn ang="0">
                  <a:pos x="119" y="54"/>
                </a:cxn>
                <a:cxn ang="0">
                  <a:pos x="126" y="61"/>
                </a:cxn>
                <a:cxn ang="0">
                  <a:pos x="129" y="68"/>
                </a:cxn>
                <a:cxn ang="0">
                  <a:pos x="138" y="80"/>
                </a:cxn>
                <a:cxn ang="0">
                  <a:pos x="141" y="87"/>
                </a:cxn>
                <a:cxn ang="0">
                  <a:pos x="147" y="94"/>
                </a:cxn>
                <a:cxn ang="0">
                  <a:pos x="154" y="108"/>
                </a:cxn>
                <a:cxn ang="0">
                  <a:pos x="160" y="118"/>
                </a:cxn>
                <a:cxn ang="0">
                  <a:pos x="163" y="127"/>
                </a:cxn>
                <a:cxn ang="0">
                  <a:pos x="169" y="136"/>
                </a:cxn>
                <a:cxn ang="0">
                  <a:pos x="173" y="146"/>
                </a:cxn>
                <a:cxn ang="0">
                  <a:pos x="179" y="155"/>
                </a:cxn>
                <a:cxn ang="0">
                  <a:pos x="182" y="165"/>
                </a:cxn>
                <a:cxn ang="0">
                  <a:pos x="188" y="174"/>
                </a:cxn>
                <a:cxn ang="0">
                  <a:pos x="191" y="186"/>
                </a:cxn>
                <a:cxn ang="0">
                  <a:pos x="198" y="195"/>
                </a:cxn>
                <a:cxn ang="0">
                  <a:pos x="201" y="207"/>
                </a:cxn>
                <a:cxn ang="0">
                  <a:pos x="207" y="216"/>
                </a:cxn>
                <a:cxn ang="0">
                  <a:pos x="210" y="230"/>
                </a:cxn>
                <a:cxn ang="0">
                  <a:pos x="216" y="240"/>
                </a:cxn>
                <a:cxn ang="0">
                  <a:pos x="220" y="254"/>
                </a:cxn>
                <a:cxn ang="0">
                  <a:pos x="226" y="263"/>
                </a:cxn>
                <a:cxn ang="0">
                  <a:pos x="229" y="277"/>
                </a:cxn>
                <a:cxn ang="0">
                  <a:pos x="235" y="287"/>
                </a:cxn>
                <a:cxn ang="0">
                  <a:pos x="238" y="303"/>
                </a:cxn>
                <a:cxn ang="0">
                  <a:pos x="245" y="313"/>
                </a:cxn>
                <a:cxn ang="0">
                  <a:pos x="248" y="327"/>
                </a:cxn>
                <a:cxn ang="0">
                  <a:pos x="254" y="339"/>
                </a:cxn>
                <a:cxn ang="0">
                  <a:pos x="257" y="353"/>
                </a:cxn>
                <a:cxn ang="0">
                  <a:pos x="263" y="364"/>
                </a:cxn>
              </a:cxnLst>
              <a:rect l="0" t="0" r="r" b="b"/>
              <a:pathLst>
                <a:path w="267" h="374">
                  <a:moveTo>
                    <a:pt x="0" y="12"/>
                  </a:moveTo>
                  <a:lnTo>
                    <a:pt x="3" y="10"/>
                  </a:lnTo>
                  <a:lnTo>
                    <a:pt x="6" y="10"/>
                  </a:lnTo>
                  <a:lnTo>
                    <a:pt x="10" y="7"/>
                  </a:lnTo>
                  <a:lnTo>
                    <a:pt x="13" y="5"/>
                  </a:lnTo>
                  <a:lnTo>
                    <a:pt x="16" y="5"/>
                  </a:lnTo>
                  <a:lnTo>
                    <a:pt x="19" y="2"/>
                  </a:lnTo>
                  <a:lnTo>
                    <a:pt x="22" y="2"/>
                  </a:lnTo>
                  <a:lnTo>
                    <a:pt x="25" y="2"/>
                  </a:lnTo>
                  <a:lnTo>
                    <a:pt x="28" y="0"/>
                  </a:lnTo>
                  <a:lnTo>
                    <a:pt x="31" y="0"/>
                  </a:lnTo>
                  <a:lnTo>
                    <a:pt x="35" y="0"/>
                  </a:lnTo>
                  <a:lnTo>
                    <a:pt x="38" y="0"/>
                  </a:lnTo>
                  <a:lnTo>
                    <a:pt x="41" y="0"/>
                  </a:lnTo>
                  <a:lnTo>
                    <a:pt x="44" y="0"/>
                  </a:lnTo>
                  <a:lnTo>
                    <a:pt x="47" y="2"/>
                  </a:lnTo>
                  <a:lnTo>
                    <a:pt x="50" y="2"/>
                  </a:lnTo>
                  <a:lnTo>
                    <a:pt x="53" y="2"/>
                  </a:lnTo>
                  <a:lnTo>
                    <a:pt x="57" y="2"/>
                  </a:lnTo>
                  <a:lnTo>
                    <a:pt x="60" y="5"/>
                  </a:lnTo>
                  <a:lnTo>
                    <a:pt x="63" y="5"/>
                  </a:lnTo>
                  <a:lnTo>
                    <a:pt x="66" y="7"/>
                  </a:lnTo>
                  <a:lnTo>
                    <a:pt x="69" y="10"/>
                  </a:lnTo>
                  <a:lnTo>
                    <a:pt x="72" y="10"/>
                  </a:lnTo>
                  <a:lnTo>
                    <a:pt x="75" y="12"/>
                  </a:lnTo>
                  <a:lnTo>
                    <a:pt x="78" y="14"/>
                  </a:lnTo>
                  <a:lnTo>
                    <a:pt x="82" y="17"/>
                  </a:lnTo>
                  <a:lnTo>
                    <a:pt x="85" y="19"/>
                  </a:lnTo>
                  <a:lnTo>
                    <a:pt x="88" y="21"/>
                  </a:lnTo>
                  <a:lnTo>
                    <a:pt x="91" y="24"/>
                  </a:lnTo>
                  <a:lnTo>
                    <a:pt x="94" y="26"/>
                  </a:lnTo>
                  <a:lnTo>
                    <a:pt x="100" y="31"/>
                  </a:lnTo>
                  <a:lnTo>
                    <a:pt x="100" y="33"/>
                  </a:lnTo>
                  <a:lnTo>
                    <a:pt x="104" y="35"/>
                  </a:lnTo>
                  <a:lnTo>
                    <a:pt x="110" y="40"/>
                  </a:lnTo>
                  <a:lnTo>
                    <a:pt x="110" y="42"/>
                  </a:lnTo>
                  <a:lnTo>
                    <a:pt x="116" y="47"/>
                  </a:lnTo>
                  <a:lnTo>
                    <a:pt x="116" y="52"/>
                  </a:lnTo>
                  <a:lnTo>
                    <a:pt x="119" y="54"/>
                  </a:lnTo>
                  <a:lnTo>
                    <a:pt x="122" y="57"/>
                  </a:lnTo>
                  <a:lnTo>
                    <a:pt x="122" y="59"/>
                  </a:lnTo>
                  <a:lnTo>
                    <a:pt x="126" y="61"/>
                  </a:lnTo>
                  <a:lnTo>
                    <a:pt x="126" y="64"/>
                  </a:lnTo>
                  <a:lnTo>
                    <a:pt x="129" y="66"/>
                  </a:lnTo>
                  <a:lnTo>
                    <a:pt x="129" y="68"/>
                  </a:lnTo>
                  <a:lnTo>
                    <a:pt x="135" y="73"/>
                  </a:lnTo>
                  <a:lnTo>
                    <a:pt x="135" y="78"/>
                  </a:lnTo>
                  <a:lnTo>
                    <a:pt x="138" y="80"/>
                  </a:lnTo>
                  <a:lnTo>
                    <a:pt x="138" y="82"/>
                  </a:lnTo>
                  <a:lnTo>
                    <a:pt x="141" y="85"/>
                  </a:lnTo>
                  <a:lnTo>
                    <a:pt x="141" y="87"/>
                  </a:lnTo>
                  <a:lnTo>
                    <a:pt x="144" y="89"/>
                  </a:lnTo>
                  <a:lnTo>
                    <a:pt x="144" y="92"/>
                  </a:lnTo>
                  <a:lnTo>
                    <a:pt x="147" y="94"/>
                  </a:lnTo>
                  <a:lnTo>
                    <a:pt x="147" y="99"/>
                  </a:lnTo>
                  <a:lnTo>
                    <a:pt x="154" y="104"/>
                  </a:lnTo>
                  <a:lnTo>
                    <a:pt x="154" y="108"/>
                  </a:lnTo>
                  <a:lnTo>
                    <a:pt x="157" y="111"/>
                  </a:lnTo>
                  <a:lnTo>
                    <a:pt x="157" y="115"/>
                  </a:lnTo>
                  <a:lnTo>
                    <a:pt x="160" y="118"/>
                  </a:lnTo>
                  <a:lnTo>
                    <a:pt x="160" y="120"/>
                  </a:lnTo>
                  <a:lnTo>
                    <a:pt x="163" y="122"/>
                  </a:lnTo>
                  <a:lnTo>
                    <a:pt x="163" y="127"/>
                  </a:lnTo>
                  <a:lnTo>
                    <a:pt x="166" y="129"/>
                  </a:lnTo>
                  <a:lnTo>
                    <a:pt x="166" y="134"/>
                  </a:lnTo>
                  <a:lnTo>
                    <a:pt x="169" y="136"/>
                  </a:lnTo>
                  <a:lnTo>
                    <a:pt x="169" y="139"/>
                  </a:lnTo>
                  <a:lnTo>
                    <a:pt x="173" y="141"/>
                  </a:lnTo>
                  <a:lnTo>
                    <a:pt x="173" y="146"/>
                  </a:lnTo>
                  <a:lnTo>
                    <a:pt x="176" y="148"/>
                  </a:lnTo>
                  <a:lnTo>
                    <a:pt x="176" y="153"/>
                  </a:lnTo>
                  <a:lnTo>
                    <a:pt x="179" y="155"/>
                  </a:lnTo>
                  <a:lnTo>
                    <a:pt x="179" y="160"/>
                  </a:lnTo>
                  <a:lnTo>
                    <a:pt x="182" y="162"/>
                  </a:lnTo>
                  <a:lnTo>
                    <a:pt x="182" y="165"/>
                  </a:lnTo>
                  <a:lnTo>
                    <a:pt x="185" y="167"/>
                  </a:lnTo>
                  <a:lnTo>
                    <a:pt x="185" y="172"/>
                  </a:lnTo>
                  <a:lnTo>
                    <a:pt x="188" y="174"/>
                  </a:lnTo>
                  <a:lnTo>
                    <a:pt x="188" y="179"/>
                  </a:lnTo>
                  <a:lnTo>
                    <a:pt x="191" y="181"/>
                  </a:lnTo>
                  <a:lnTo>
                    <a:pt x="191" y="186"/>
                  </a:lnTo>
                  <a:lnTo>
                    <a:pt x="194" y="188"/>
                  </a:lnTo>
                  <a:lnTo>
                    <a:pt x="194" y="193"/>
                  </a:lnTo>
                  <a:lnTo>
                    <a:pt x="198" y="195"/>
                  </a:lnTo>
                  <a:lnTo>
                    <a:pt x="198" y="200"/>
                  </a:lnTo>
                  <a:lnTo>
                    <a:pt x="201" y="202"/>
                  </a:lnTo>
                  <a:lnTo>
                    <a:pt x="201" y="207"/>
                  </a:lnTo>
                  <a:lnTo>
                    <a:pt x="204" y="209"/>
                  </a:lnTo>
                  <a:lnTo>
                    <a:pt x="204" y="214"/>
                  </a:lnTo>
                  <a:lnTo>
                    <a:pt x="207" y="216"/>
                  </a:lnTo>
                  <a:lnTo>
                    <a:pt x="207" y="223"/>
                  </a:lnTo>
                  <a:lnTo>
                    <a:pt x="210" y="226"/>
                  </a:lnTo>
                  <a:lnTo>
                    <a:pt x="210" y="230"/>
                  </a:lnTo>
                  <a:lnTo>
                    <a:pt x="213" y="233"/>
                  </a:lnTo>
                  <a:lnTo>
                    <a:pt x="213" y="237"/>
                  </a:lnTo>
                  <a:lnTo>
                    <a:pt x="216" y="240"/>
                  </a:lnTo>
                  <a:lnTo>
                    <a:pt x="216" y="245"/>
                  </a:lnTo>
                  <a:lnTo>
                    <a:pt x="220" y="247"/>
                  </a:lnTo>
                  <a:lnTo>
                    <a:pt x="220" y="254"/>
                  </a:lnTo>
                  <a:lnTo>
                    <a:pt x="223" y="256"/>
                  </a:lnTo>
                  <a:lnTo>
                    <a:pt x="223" y="261"/>
                  </a:lnTo>
                  <a:lnTo>
                    <a:pt x="226" y="263"/>
                  </a:lnTo>
                  <a:lnTo>
                    <a:pt x="226" y="270"/>
                  </a:lnTo>
                  <a:lnTo>
                    <a:pt x="229" y="273"/>
                  </a:lnTo>
                  <a:lnTo>
                    <a:pt x="229" y="277"/>
                  </a:lnTo>
                  <a:lnTo>
                    <a:pt x="232" y="280"/>
                  </a:lnTo>
                  <a:lnTo>
                    <a:pt x="232" y="284"/>
                  </a:lnTo>
                  <a:lnTo>
                    <a:pt x="235" y="287"/>
                  </a:lnTo>
                  <a:lnTo>
                    <a:pt x="235" y="294"/>
                  </a:lnTo>
                  <a:lnTo>
                    <a:pt x="238" y="296"/>
                  </a:lnTo>
                  <a:lnTo>
                    <a:pt x="238" y="303"/>
                  </a:lnTo>
                  <a:lnTo>
                    <a:pt x="242" y="306"/>
                  </a:lnTo>
                  <a:lnTo>
                    <a:pt x="242" y="310"/>
                  </a:lnTo>
                  <a:lnTo>
                    <a:pt x="245" y="313"/>
                  </a:lnTo>
                  <a:lnTo>
                    <a:pt x="245" y="320"/>
                  </a:lnTo>
                  <a:lnTo>
                    <a:pt x="248" y="322"/>
                  </a:lnTo>
                  <a:lnTo>
                    <a:pt x="248" y="327"/>
                  </a:lnTo>
                  <a:lnTo>
                    <a:pt x="251" y="329"/>
                  </a:lnTo>
                  <a:lnTo>
                    <a:pt x="251" y="336"/>
                  </a:lnTo>
                  <a:lnTo>
                    <a:pt x="254" y="339"/>
                  </a:lnTo>
                  <a:lnTo>
                    <a:pt x="254" y="343"/>
                  </a:lnTo>
                  <a:lnTo>
                    <a:pt x="257" y="346"/>
                  </a:lnTo>
                  <a:lnTo>
                    <a:pt x="257" y="353"/>
                  </a:lnTo>
                  <a:lnTo>
                    <a:pt x="260" y="355"/>
                  </a:lnTo>
                  <a:lnTo>
                    <a:pt x="260" y="362"/>
                  </a:lnTo>
                  <a:lnTo>
                    <a:pt x="263" y="364"/>
                  </a:lnTo>
                  <a:lnTo>
                    <a:pt x="263" y="371"/>
                  </a:lnTo>
                  <a:lnTo>
                    <a:pt x="267" y="374"/>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5" name="Freeform 69"/>
            <p:cNvSpPr>
              <a:spLocks/>
            </p:cNvSpPr>
            <p:nvPr/>
          </p:nvSpPr>
          <p:spPr bwMode="auto">
            <a:xfrm>
              <a:off x="2649538" y="2789391"/>
              <a:ext cx="312738" cy="936766"/>
            </a:xfrm>
            <a:custGeom>
              <a:avLst/>
              <a:gdLst/>
              <a:ahLst/>
              <a:cxnLst>
                <a:cxn ang="0">
                  <a:pos x="3" y="9"/>
                </a:cxn>
                <a:cxn ang="0">
                  <a:pos x="6" y="23"/>
                </a:cxn>
                <a:cxn ang="0">
                  <a:pos x="12" y="35"/>
                </a:cxn>
                <a:cxn ang="0">
                  <a:pos x="15" y="49"/>
                </a:cxn>
                <a:cxn ang="0">
                  <a:pos x="22" y="61"/>
                </a:cxn>
                <a:cxn ang="0">
                  <a:pos x="25" y="77"/>
                </a:cxn>
                <a:cxn ang="0">
                  <a:pos x="31" y="89"/>
                </a:cxn>
                <a:cxn ang="0">
                  <a:pos x="34" y="106"/>
                </a:cxn>
                <a:cxn ang="0">
                  <a:pos x="40" y="117"/>
                </a:cxn>
                <a:cxn ang="0">
                  <a:pos x="43" y="134"/>
                </a:cxn>
                <a:cxn ang="0">
                  <a:pos x="50" y="143"/>
                </a:cxn>
                <a:cxn ang="0">
                  <a:pos x="53" y="160"/>
                </a:cxn>
                <a:cxn ang="0">
                  <a:pos x="59" y="171"/>
                </a:cxn>
                <a:cxn ang="0">
                  <a:pos x="62" y="188"/>
                </a:cxn>
                <a:cxn ang="0">
                  <a:pos x="69" y="200"/>
                </a:cxn>
                <a:cxn ang="0">
                  <a:pos x="72" y="216"/>
                </a:cxn>
                <a:cxn ang="0">
                  <a:pos x="78" y="228"/>
                </a:cxn>
                <a:cxn ang="0">
                  <a:pos x="81" y="242"/>
                </a:cxn>
                <a:cxn ang="0">
                  <a:pos x="87" y="254"/>
                </a:cxn>
                <a:cxn ang="0">
                  <a:pos x="91" y="268"/>
                </a:cxn>
                <a:cxn ang="0">
                  <a:pos x="97" y="279"/>
                </a:cxn>
                <a:cxn ang="0">
                  <a:pos x="100" y="296"/>
                </a:cxn>
                <a:cxn ang="0">
                  <a:pos x="106" y="308"/>
                </a:cxn>
                <a:cxn ang="0">
                  <a:pos x="109" y="322"/>
                </a:cxn>
                <a:cxn ang="0">
                  <a:pos x="116" y="333"/>
                </a:cxn>
                <a:cxn ang="0">
                  <a:pos x="119" y="345"/>
                </a:cxn>
                <a:cxn ang="0">
                  <a:pos x="125" y="357"/>
                </a:cxn>
                <a:cxn ang="0">
                  <a:pos x="128" y="371"/>
                </a:cxn>
                <a:cxn ang="0">
                  <a:pos x="134" y="383"/>
                </a:cxn>
                <a:cxn ang="0">
                  <a:pos x="138" y="395"/>
                </a:cxn>
                <a:cxn ang="0">
                  <a:pos x="144" y="406"/>
                </a:cxn>
                <a:cxn ang="0">
                  <a:pos x="147" y="420"/>
                </a:cxn>
                <a:cxn ang="0">
                  <a:pos x="153" y="430"/>
                </a:cxn>
                <a:cxn ang="0">
                  <a:pos x="156" y="442"/>
                </a:cxn>
                <a:cxn ang="0">
                  <a:pos x="163" y="451"/>
                </a:cxn>
                <a:cxn ang="0">
                  <a:pos x="166" y="465"/>
                </a:cxn>
                <a:cxn ang="0">
                  <a:pos x="172" y="472"/>
                </a:cxn>
                <a:cxn ang="0">
                  <a:pos x="175" y="484"/>
                </a:cxn>
                <a:cxn ang="0">
                  <a:pos x="181" y="493"/>
                </a:cxn>
                <a:cxn ang="0">
                  <a:pos x="185" y="505"/>
                </a:cxn>
                <a:cxn ang="0">
                  <a:pos x="191" y="514"/>
                </a:cxn>
                <a:cxn ang="0">
                  <a:pos x="194" y="524"/>
                </a:cxn>
              </a:cxnLst>
              <a:rect l="0" t="0" r="r" b="b"/>
              <a:pathLst>
                <a:path w="197" h="531">
                  <a:moveTo>
                    <a:pt x="0" y="0"/>
                  </a:moveTo>
                  <a:lnTo>
                    <a:pt x="0" y="7"/>
                  </a:lnTo>
                  <a:lnTo>
                    <a:pt x="3" y="9"/>
                  </a:lnTo>
                  <a:lnTo>
                    <a:pt x="3" y="16"/>
                  </a:lnTo>
                  <a:lnTo>
                    <a:pt x="6" y="19"/>
                  </a:lnTo>
                  <a:lnTo>
                    <a:pt x="6" y="23"/>
                  </a:lnTo>
                  <a:lnTo>
                    <a:pt x="9" y="26"/>
                  </a:lnTo>
                  <a:lnTo>
                    <a:pt x="9" y="33"/>
                  </a:lnTo>
                  <a:lnTo>
                    <a:pt x="12" y="35"/>
                  </a:lnTo>
                  <a:lnTo>
                    <a:pt x="12" y="42"/>
                  </a:lnTo>
                  <a:lnTo>
                    <a:pt x="15" y="44"/>
                  </a:lnTo>
                  <a:lnTo>
                    <a:pt x="15" y="49"/>
                  </a:lnTo>
                  <a:lnTo>
                    <a:pt x="18" y="51"/>
                  </a:lnTo>
                  <a:lnTo>
                    <a:pt x="18" y="59"/>
                  </a:lnTo>
                  <a:lnTo>
                    <a:pt x="22" y="61"/>
                  </a:lnTo>
                  <a:lnTo>
                    <a:pt x="22" y="68"/>
                  </a:lnTo>
                  <a:lnTo>
                    <a:pt x="25" y="70"/>
                  </a:lnTo>
                  <a:lnTo>
                    <a:pt x="25" y="77"/>
                  </a:lnTo>
                  <a:lnTo>
                    <a:pt x="28" y="80"/>
                  </a:lnTo>
                  <a:lnTo>
                    <a:pt x="28" y="87"/>
                  </a:lnTo>
                  <a:lnTo>
                    <a:pt x="31" y="89"/>
                  </a:lnTo>
                  <a:lnTo>
                    <a:pt x="31" y="96"/>
                  </a:lnTo>
                  <a:lnTo>
                    <a:pt x="34" y="98"/>
                  </a:lnTo>
                  <a:lnTo>
                    <a:pt x="34" y="106"/>
                  </a:lnTo>
                  <a:lnTo>
                    <a:pt x="37" y="108"/>
                  </a:lnTo>
                  <a:lnTo>
                    <a:pt x="37" y="115"/>
                  </a:lnTo>
                  <a:lnTo>
                    <a:pt x="40" y="117"/>
                  </a:lnTo>
                  <a:lnTo>
                    <a:pt x="40" y="124"/>
                  </a:lnTo>
                  <a:lnTo>
                    <a:pt x="43" y="127"/>
                  </a:lnTo>
                  <a:lnTo>
                    <a:pt x="43" y="134"/>
                  </a:lnTo>
                  <a:lnTo>
                    <a:pt x="47" y="136"/>
                  </a:lnTo>
                  <a:lnTo>
                    <a:pt x="47" y="141"/>
                  </a:lnTo>
                  <a:lnTo>
                    <a:pt x="50" y="143"/>
                  </a:lnTo>
                  <a:lnTo>
                    <a:pt x="50" y="150"/>
                  </a:lnTo>
                  <a:lnTo>
                    <a:pt x="53" y="153"/>
                  </a:lnTo>
                  <a:lnTo>
                    <a:pt x="53" y="160"/>
                  </a:lnTo>
                  <a:lnTo>
                    <a:pt x="56" y="162"/>
                  </a:lnTo>
                  <a:lnTo>
                    <a:pt x="56" y="169"/>
                  </a:lnTo>
                  <a:lnTo>
                    <a:pt x="59" y="171"/>
                  </a:lnTo>
                  <a:lnTo>
                    <a:pt x="59" y="178"/>
                  </a:lnTo>
                  <a:lnTo>
                    <a:pt x="62" y="181"/>
                  </a:lnTo>
                  <a:lnTo>
                    <a:pt x="62" y="188"/>
                  </a:lnTo>
                  <a:lnTo>
                    <a:pt x="65" y="190"/>
                  </a:lnTo>
                  <a:lnTo>
                    <a:pt x="65" y="197"/>
                  </a:lnTo>
                  <a:lnTo>
                    <a:pt x="69" y="200"/>
                  </a:lnTo>
                  <a:lnTo>
                    <a:pt x="69" y="207"/>
                  </a:lnTo>
                  <a:lnTo>
                    <a:pt x="72" y="209"/>
                  </a:lnTo>
                  <a:lnTo>
                    <a:pt x="72" y="216"/>
                  </a:lnTo>
                  <a:lnTo>
                    <a:pt x="75" y="218"/>
                  </a:lnTo>
                  <a:lnTo>
                    <a:pt x="75" y="225"/>
                  </a:lnTo>
                  <a:lnTo>
                    <a:pt x="78" y="228"/>
                  </a:lnTo>
                  <a:lnTo>
                    <a:pt x="78" y="232"/>
                  </a:lnTo>
                  <a:lnTo>
                    <a:pt x="81" y="235"/>
                  </a:lnTo>
                  <a:lnTo>
                    <a:pt x="81" y="242"/>
                  </a:lnTo>
                  <a:lnTo>
                    <a:pt x="84" y="244"/>
                  </a:lnTo>
                  <a:lnTo>
                    <a:pt x="84" y="251"/>
                  </a:lnTo>
                  <a:lnTo>
                    <a:pt x="87" y="254"/>
                  </a:lnTo>
                  <a:lnTo>
                    <a:pt x="87" y="258"/>
                  </a:lnTo>
                  <a:lnTo>
                    <a:pt x="91" y="261"/>
                  </a:lnTo>
                  <a:lnTo>
                    <a:pt x="91" y="268"/>
                  </a:lnTo>
                  <a:lnTo>
                    <a:pt x="94" y="270"/>
                  </a:lnTo>
                  <a:lnTo>
                    <a:pt x="94" y="277"/>
                  </a:lnTo>
                  <a:lnTo>
                    <a:pt x="97" y="279"/>
                  </a:lnTo>
                  <a:lnTo>
                    <a:pt x="97" y="286"/>
                  </a:lnTo>
                  <a:lnTo>
                    <a:pt x="100" y="289"/>
                  </a:lnTo>
                  <a:lnTo>
                    <a:pt x="100" y="296"/>
                  </a:lnTo>
                  <a:lnTo>
                    <a:pt x="103" y="298"/>
                  </a:lnTo>
                  <a:lnTo>
                    <a:pt x="103" y="305"/>
                  </a:lnTo>
                  <a:lnTo>
                    <a:pt x="106" y="308"/>
                  </a:lnTo>
                  <a:lnTo>
                    <a:pt x="106" y="312"/>
                  </a:lnTo>
                  <a:lnTo>
                    <a:pt x="109" y="315"/>
                  </a:lnTo>
                  <a:lnTo>
                    <a:pt x="109" y="322"/>
                  </a:lnTo>
                  <a:lnTo>
                    <a:pt x="112" y="324"/>
                  </a:lnTo>
                  <a:lnTo>
                    <a:pt x="112" y="331"/>
                  </a:lnTo>
                  <a:lnTo>
                    <a:pt x="116" y="333"/>
                  </a:lnTo>
                  <a:lnTo>
                    <a:pt x="116" y="338"/>
                  </a:lnTo>
                  <a:lnTo>
                    <a:pt x="119" y="341"/>
                  </a:lnTo>
                  <a:lnTo>
                    <a:pt x="119" y="345"/>
                  </a:lnTo>
                  <a:lnTo>
                    <a:pt x="122" y="348"/>
                  </a:lnTo>
                  <a:lnTo>
                    <a:pt x="122" y="355"/>
                  </a:lnTo>
                  <a:lnTo>
                    <a:pt x="125" y="357"/>
                  </a:lnTo>
                  <a:lnTo>
                    <a:pt x="125" y="364"/>
                  </a:lnTo>
                  <a:lnTo>
                    <a:pt x="128" y="366"/>
                  </a:lnTo>
                  <a:lnTo>
                    <a:pt x="128" y="371"/>
                  </a:lnTo>
                  <a:lnTo>
                    <a:pt x="131" y="373"/>
                  </a:lnTo>
                  <a:lnTo>
                    <a:pt x="131" y="380"/>
                  </a:lnTo>
                  <a:lnTo>
                    <a:pt x="134" y="383"/>
                  </a:lnTo>
                  <a:lnTo>
                    <a:pt x="134" y="388"/>
                  </a:lnTo>
                  <a:lnTo>
                    <a:pt x="138" y="390"/>
                  </a:lnTo>
                  <a:lnTo>
                    <a:pt x="138" y="395"/>
                  </a:lnTo>
                  <a:lnTo>
                    <a:pt x="141" y="397"/>
                  </a:lnTo>
                  <a:lnTo>
                    <a:pt x="141" y="404"/>
                  </a:lnTo>
                  <a:lnTo>
                    <a:pt x="144" y="406"/>
                  </a:lnTo>
                  <a:lnTo>
                    <a:pt x="144" y="411"/>
                  </a:lnTo>
                  <a:lnTo>
                    <a:pt x="147" y="413"/>
                  </a:lnTo>
                  <a:lnTo>
                    <a:pt x="147" y="420"/>
                  </a:lnTo>
                  <a:lnTo>
                    <a:pt x="150" y="423"/>
                  </a:lnTo>
                  <a:lnTo>
                    <a:pt x="150" y="427"/>
                  </a:lnTo>
                  <a:lnTo>
                    <a:pt x="153" y="430"/>
                  </a:lnTo>
                  <a:lnTo>
                    <a:pt x="153" y="435"/>
                  </a:lnTo>
                  <a:lnTo>
                    <a:pt x="156" y="437"/>
                  </a:lnTo>
                  <a:lnTo>
                    <a:pt x="156" y="442"/>
                  </a:lnTo>
                  <a:lnTo>
                    <a:pt x="159" y="444"/>
                  </a:lnTo>
                  <a:lnTo>
                    <a:pt x="159" y="449"/>
                  </a:lnTo>
                  <a:lnTo>
                    <a:pt x="163" y="451"/>
                  </a:lnTo>
                  <a:lnTo>
                    <a:pt x="163" y="456"/>
                  </a:lnTo>
                  <a:lnTo>
                    <a:pt x="166" y="458"/>
                  </a:lnTo>
                  <a:lnTo>
                    <a:pt x="166" y="465"/>
                  </a:lnTo>
                  <a:lnTo>
                    <a:pt x="169" y="467"/>
                  </a:lnTo>
                  <a:lnTo>
                    <a:pt x="169" y="470"/>
                  </a:lnTo>
                  <a:lnTo>
                    <a:pt x="172" y="472"/>
                  </a:lnTo>
                  <a:lnTo>
                    <a:pt x="172" y="477"/>
                  </a:lnTo>
                  <a:lnTo>
                    <a:pt x="175" y="479"/>
                  </a:lnTo>
                  <a:lnTo>
                    <a:pt x="175" y="484"/>
                  </a:lnTo>
                  <a:lnTo>
                    <a:pt x="178" y="486"/>
                  </a:lnTo>
                  <a:lnTo>
                    <a:pt x="178" y="491"/>
                  </a:lnTo>
                  <a:lnTo>
                    <a:pt x="181" y="493"/>
                  </a:lnTo>
                  <a:lnTo>
                    <a:pt x="181" y="498"/>
                  </a:lnTo>
                  <a:lnTo>
                    <a:pt x="185" y="500"/>
                  </a:lnTo>
                  <a:lnTo>
                    <a:pt x="185" y="505"/>
                  </a:lnTo>
                  <a:lnTo>
                    <a:pt x="188" y="507"/>
                  </a:lnTo>
                  <a:lnTo>
                    <a:pt x="188" y="512"/>
                  </a:lnTo>
                  <a:lnTo>
                    <a:pt x="191" y="514"/>
                  </a:lnTo>
                  <a:lnTo>
                    <a:pt x="191" y="517"/>
                  </a:lnTo>
                  <a:lnTo>
                    <a:pt x="194" y="519"/>
                  </a:lnTo>
                  <a:lnTo>
                    <a:pt x="194" y="524"/>
                  </a:lnTo>
                  <a:lnTo>
                    <a:pt x="197" y="526"/>
                  </a:lnTo>
                  <a:lnTo>
                    <a:pt x="197" y="531"/>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6" name="Freeform 70"/>
            <p:cNvSpPr>
              <a:spLocks/>
            </p:cNvSpPr>
            <p:nvPr/>
          </p:nvSpPr>
          <p:spPr bwMode="auto">
            <a:xfrm>
              <a:off x="2962275" y="3447421"/>
              <a:ext cx="503238" cy="493963"/>
            </a:xfrm>
            <a:custGeom>
              <a:avLst/>
              <a:gdLst/>
              <a:ahLst/>
              <a:cxnLst>
                <a:cxn ang="0">
                  <a:pos x="6" y="167"/>
                </a:cxn>
                <a:cxn ang="0">
                  <a:pos x="16" y="179"/>
                </a:cxn>
                <a:cxn ang="0">
                  <a:pos x="19" y="191"/>
                </a:cxn>
                <a:cxn ang="0">
                  <a:pos x="31" y="205"/>
                </a:cxn>
                <a:cxn ang="0">
                  <a:pos x="38" y="219"/>
                </a:cxn>
                <a:cxn ang="0">
                  <a:pos x="50" y="231"/>
                </a:cxn>
                <a:cxn ang="0">
                  <a:pos x="60" y="242"/>
                </a:cxn>
                <a:cxn ang="0">
                  <a:pos x="69" y="252"/>
                </a:cxn>
                <a:cxn ang="0">
                  <a:pos x="75" y="259"/>
                </a:cxn>
                <a:cxn ang="0">
                  <a:pos x="85" y="266"/>
                </a:cxn>
                <a:cxn ang="0">
                  <a:pos x="94" y="273"/>
                </a:cxn>
                <a:cxn ang="0">
                  <a:pos x="104" y="275"/>
                </a:cxn>
                <a:cxn ang="0">
                  <a:pos x="113" y="278"/>
                </a:cxn>
                <a:cxn ang="0">
                  <a:pos x="122" y="280"/>
                </a:cxn>
                <a:cxn ang="0">
                  <a:pos x="132" y="280"/>
                </a:cxn>
                <a:cxn ang="0">
                  <a:pos x="141" y="278"/>
                </a:cxn>
                <a:cxn ang="0">
                  <a:pos x="151" y="273"/>
                </a:cxn>
                <a:cxn ang="0">
                  <a:pos x="160" y="268"/>
                </a:cxn>
                <a:cxn ang="0">
                  <a:pos x="169" y="264"/>
                </a:cxn>
                <a:cxn ang="0">
                  <a:pos x="182" y="254"/>
                </a:cxn>
                <a:cxn ang="0">
                  <a:pos x="191" y="245"/>
                </a:cxn>
                <a:cxn ang="0">
                  <a:pos x="198" y="235"/>
                </a:cxn>
                <a:cxn ang="0">
                  <a:pos x="210" y="224"/>
                </a:cxn>
                <a:cxn ang="0">
                  <a:pos x="216" y="210"/>
                </a:cxn>
                <a:cxn ang="0">
                  <a:pos x="229" y="195"/>
                </a:cxn>
                <a:cxn ang="0">
                  <a:pos x="232" y="186"/>
                </a:cxn>
                <a:cxn ang="0">
                  <a:pos x="242" y="174"/>
                </a:cxn>
                <a:cxn ang="0">
                  <a:pos x="245" y="163"/>
                </a:cxn>
                <a:cxn ang="0">
                  <a:pos x="254" y="148"/>
                </a:cxn>
                <a:cxn ang="0">
                  <a:pos x="257" y="139"/>
                </a:cxn>
                <a:cxn ang="0">
                  <a:pos x="263" y="130"/>
                </a:cxn>
                <a:cxn ang="0">
                  <a:pos x="267" y="118"/>
                </a:cxn>
                <a:cxn ang="0">
                  <a:pos x="273" y="111"/>
                </a:cxn>
                <a:cxn ang="0">
                  <a:pos x="276" y="99"/>
                </a:cxn>
                <a:cxn ang="0">
                  <a:pos x="282" y="90"/>
                </a:cxn>
                <a:cxn ang="0">
                  <a:pos x="285" y="78"/>
                </a:cxn>
                <a:cxn ang="0">
                  <a:pos x="292" y="69"/>
                </a:cxn>
                <a:cxn ang="0">
                  <a:pos x="295" y="54"/>
                </a:cxn>
                <a:cxn ang="0">
                  <a:pos x="301" y="45"/>
                </a:cxn>
                <a:cxn ang="0">
                  <a:pos x="304" y="31"/>
                </a:cxn>
                <a:cxn ang="0">
                  <a:pos x="311" y="22"/>
                </a:cxn>
                <a:cxn ang="0">
                  <a:pos x="314" y="7"/>
                </a:cxn>
              </a:cxnLst>
              <a:rect l="0" t="0" r="r" b="b"/>
              <a:pathLst>
                <a:path w="317" h="280">
                  <a:moveTo>
                    <a:pt x="0" y="158"/>
                  </a:moveTo>
                  <a:lnTo>
                    <a:pt x="6" y="163"/>
                  </a:lnTo>
                  <a:lnTo>
                    <a:pt x="6" y="167"/>
                  </a:lnTo>
                  <a:lnTo>
                    <a:pt x="10" y="170"/>
                  </a:lnTo>
                  <a:lnTo>
                    <a:pt x="10" y="174"/>
                  </a:lnTo>
                  <a:lnTo>
                    <a:pt x="16" y="179"/>
                  </a:lnTo>
                  <a:lnTo>
                    <a:pt x="16" y="184"/>
                  </a:lnTo>
                  <a:lnTo>
                    <a:pt x="19" y="186"/>
                  </a:lnTo>
                  <a:lnTo>
                    <a:pt x="19" y="191"/>
                  </a:lnTo>
                  <a:lnTo>
                    <a:pt x="25" y="195"/>
                  </a:lnTo>
                  <a:lnTo>
                    <a:pt x="25" y="200"/>
                  </a:lnTo>
                  <a:lnTo>
                    <a:pt x="31" y="205"/>
                  </a:lnTo>
                  <a:lnTo>
                    <a:pt x="31" y="210"/>
                  </a:lnTo>
                  <a:lnTo>
                    <a:pt x="38" y="214"/>
                  </a:lnTo>
                  <a:lnTo>
                    <a:pt x="38" y="219"/>
                  </a:lnTo>
                  <a:lnTo>
                    <a:pt x="44" y="224"/>
                  </a:lnTo>
                  <a:lnTo>
                    <a:pt x="44" y="226"/>
                  </a:lnTo>
                  <a:lnTo>
                    <a:pt x="50" y="231"/>
                  </a:lnTo>
                  <a:lnTo>
                    <a:pt x="50" y="235"/>
                  </a:lnTo>
                  <a:lnTo>
                    <a:pt x="53" y="238"/>
                  </a:lnTo>
                  <a:lnTo>
                    <a:pt x="60" y="242"/>
                  </a:lnTo>
                  <a:lnTo>
                    <a:pt x="60" y="245"/>
                  </a:lnTo>
                  <a:lnTo>
                    <a:pt x="63" y="247"/>
                  </a:lnTo>
                  <a:lnTo>
                    <a:pt x="69" y="252"/>
                  </a:lnTo>
                  <a:lnTo>
                    <a:pt x="69" y="254"/>
                  </a:lnTo>
                  <a:lnTo>
                    <a:pt x="72" y="257"/>
                  </a:lnTo>
                  <a:lnTo>
                    <a:pt x="75" y="259"/>
                  </a:lnTo>
                  <a:lnTo>
                    <a:pt x="79" y="261"/>
                  </a:lnTo>
                  <a:lnTo>
                    <a:pt x="82" y="264"/>
                  </a:lnTo>
                  <a:lnTo>
                    <a:pt x="85" y="266"/>
                  </a:lnTo>
                  <a:lnTo>
                    <a:pt x="88" y="268"/>
                  </a:lnTo>
                  <a:lnTo>
                    <a:pt x="91" y="271"/>
                  </a:lnTo>
                  <a:lnTo>
                    <a:pt x="94" y="273"/>
                  </a:lnTo>
                  <a:lnTo>
                    <a:pt x="97" y="273"/>
                  </a:lnTo>
                  <a:lnTo>
                    <a:pt x="100" y="275"/>
                  </a:lnTo>
                  <a:lnTo>
                    <a:pt x="104" y="275"/>
                  </a:lnTo>
                  <a:lnTo>
                    <a:pt x="107" y="278"/>
                  </a:lnTo>
                  <a:lnTo>
                    <a:pt x="110" y="278"/>
                  </a:lnTo>
                  <a:lnTo>
                    <a:pt x="113" y="278"/>
                  </a:lnTo>
                  <a:lnTo>
                    <a:pt x="116" y="280"/>
                  </a:lnTo>
                  <a:lnTo>
                    <a:pt x="119" y="280"/>
                  </a:lnTo>
                  <a:lnTo>
                    <a:pt x="122" y="280"/>
                  </a:lnTo>
                  <a:lnTo>
                    <a:pt x="126" y="280"/>
                  </a:lnTo>
                  <a:lnTo>
                    <a:pt x="129" y="280"/>
                  </a:lnTo>
                  <a:lnTo>
                    <a:pt x="132" y="280"/>
                  </a:lnTo>
                  <a:lnTo>
                    <a:pt x="135" y="278"/>
                  </a:lnTo>
                  <a:lnTo>
                    <a:pt x="138" y="278"/>
                  </a:lnTo>
                  <a:lnTo>
                    <a:pt x="141" y="278"/>
                  </a:lnTo>
                  <a:lnTo>
                    <a:pt x="144" y="275"/>
                  </a:lnTo>
                  <a:lnTo>
                    <a:pt x="147" y="275"/>
                  </a:lnTo>
                  <a:lnTo>
                    <a:pt x="151" y="273"/>
                  </a:lnTo>
                  <a:lnTo>
                    <a:pt x="154" y="273"/>
                  </a:lnTo>
                  <a:lnTo>
                    <a:pt x="157" y="271"/>
                  </a:lnTo>
                  <a:lnTo>
                    <a:pt x="160" y="268"/>
                  </a:lnTo>
                  <a:lnTo>
                    <a:pt x="163" y="266"/>
                  </a:lnTo>
                  <a:lnTo>
                    <a:pt x="166" y="266"/>
                  </a:lnTo>
                  <a:lnTo>
                    <a:pt x="169" y="264"/>
                  </a:lnTo>
                  <a:lnTo>
                    <a:pt x="173" y="261"/>
                  </a:lnTo>
                  <a:lnTo>
                    <a:pt x="176" y="259"/>
                  </a:lnTo>
                  <a:lnTo>
                    <a:pt x="182" y="254"/>
                  </a:lnTo>
                  <a:lnTo>
                    <a:pt x="182" y="252"/>
                  </a:lnTo>
                  <a:lnTo>
                    <a:pt x="185" y="250"/>
                  </a:lnTo>
                  <a:lnTo>
                    <a:pt x="191" y="245"/>
                  </a:lnTo>
                  <a:lnTo>
                    <a:pt x="191" y="242"/>
                  </a:lnTo>
                  <a:lnTo>
                    <a:pt x="198" y="238"/>
                  </a:lnTo>
                  <a:lnTo>
                    <a:pt x="198" y="235"/>
                  </a:lnTo>
                  <a:lnTo>
                    <a:pt x="204" y="231"/>
                  </a:lnTo>
                  <a:lnTo>
                    <a:pt x="204" y="228"/>
                  </a:lnTo>
                  <a:lnTo>
                    <a:pt x="210" y="224"/>
                  </a:lnTo>
                  <a:lnTo>
                    <a:pt x="210" y="219"/>
                  </a:lnTo>
                  <a:lnTo>
                    <a:pt x="216" y="214"/>
                  </a:lnTo>
                  <a:lnTo>
                    <a:pt x="216" y="210"/>
                  </a:lnTo>
                  <a:lnTo>
                    <a:pt x="223" y="205"/>
                  </a:lnTo>
                  <a:lnTo>
                    <a:pt x="223" y="200"/>
                  </a:lnTo>
                  <a:lnTo>
                    <a:pt x="229" y="195"/>
                  </a:lnTo>
                  <a:lnTo>
                    <a:pt x="229" y="191"/>
                  </a:lnTo>
                  <a:lnTo>
                    <a:pt x="232" y="188"/>
                  </a:lnTo>
                  <a:lnTo>
                    <a:pt x="232" y="186"/>
                  </a:lnTo>
                  <a:lnTo>
                    <a:pt x="235" y="184"/>
                  </a:lnTo>
                  <a:lnTo>
                    <a:pt x="235" y="179"/>
                  </a:lnTo>
                  <a:lnTo>
                    <a:pt x="242" y="174"/>
                  </a:lnTo>
                  <a:lnTo>
                    <a:pt x="242" y="170"/>
                  </a:lnTo>
                  <a:lnTo>
                    <a:pt x="245" y="167"/>
                  </a:lnTo>
                  <a:lnTo>
                    <a:pt x="245" y="163"/>
                  </a:lnTo>
                  <a:lnTo>
                    <a:pt x="251" y="158"/>
                  </a:lnTo>
                  <a:lnTo>
                    <a:pt x="251" y="151"/>
                  </a:lnTo>
                  <a:lnTo>
                    <a:pt x="254" y="148"/>
                  </a:lnTo>
                  <a:lnTo>
                    <a:pt x="254" y="146"/>
                  </a:lnTo>
                  <a:lnTo>
                    <a:pt x="257" y="144"/>
                  </a:lnTo>
                  <a:lnTo>
                    <a:pt x="257" y="139"/>
                  </a:lnTo>
                  <a:lnTo>
                    <a:pt x="260" y="137"/>
                  </a:lnTo>
                  <a:lnTo>
                    <a:pt x="260" y="132"/>
                  </a:lnTo>
                  <a:lnTo>
                    <a:pt x="263" y="130"/>
                  </a:lnTo>
                  <a:lnTo>
                    <a:pt x="263" y="125"/>
                  </a:lnTo>
                  <a:lnTo>
                    <a:pt x="267" y="123"/>
                  </a:lnTo>
                  <a:lnTo>
                    <a:pt x="267" y="118"/>
                  </a:lnTo>
                  <a:lnTo>
                    <a:pt x="270" y="116"/>
                  </a:lnTo>
                  <a:lnTo>
                    <a:pt x="270" y="113"/>
                  </a:lnTo>
                  <a:lnTo>
                    <a:pt x="273" y="111"/>
                  </a:lnTo>
                  <a:lnTo>
                    <a:pt x="273" y="106"/>
                  </a:lnTo>
                  <a:lnTo>
                    <a:pt x="276" y="104"/>
                  </a:lnTo>
                  <a:lnTo>
                    <a:pt x="276" y="99"/>
                  </a:lnTo>
                  <a:lnTo>
                    <a:pt x="279" y="97"/>
                  </a:lnTo>
                  <a:lnTo>
                    <a:pt x="279" y="92"/>
                  </a:lnTo>
                  <a:lnTo>
                    <a:pt x="282" y="90"/>
                  </a:lnTo>
                  <a:lnTo>
                    <a:pt x="282" y="85"/>
                  </a:lnTo>
                  <a:lnTo>
                    <a:pt x="285" y="83"/>
                  </a:lnTo>
                  <a:lnTo>
                    <a:pt x="285" y="78"/>
                  </a:lnTo>
                  <a:lnTo>
                    <a:pt x="289" y="76"/>
                  </a:lnTo>
                  <a:lnTo>
                    <a:pt x="289" y="71"/>
                  </a:lnTo>
                  <a:lnTo>
                    <a:pt x="292" y="69"/>
                  </a:lnTo>
                  <a:lnTo>
                    <a:pt x="292" y="64"/>
                  </a:lnTo>
                  <a:lnTo>
                    <a:pt x="295" y="62"/>
                  </a:lnTo>
                  <a:lnTo>
                    <a:pt x="295" y="54"/>
                  </a:lnTo>
                  <a:lnTo>
                    <a:pt x="298" y="52"/>
                  </a:lnTo>
                  <a:lnTo>
                    <a:pt x="298" y="47"/>
                  </a:lnTo>
                  <a:lnTo>
                    <a:pt x="301" y="45"/>
                  </a:lnTo>
                  <a:lnTo>
                    <a:pt x="301" y="40"/>
                  </a:lnTo>
                  <a:lnTo>
                    <a:pt x="304" y="38"/>
                  </a:lnTo>
                  <a:lnTo>
                    <a:pt x="304" y="31"/>
                  </a:lnTo>
                  <a:lnTo>
                    <a:pt x="307" y="29"/>
                  </a:lnTo>
                  <a:lnTo>
                    <a:pt x="307" y="24"/>
                  </a:lnTo>
                  <a:lnTo>
                    <a:pt x="311" y="22"/>
                  </a:lnTo>
                  <a:lnTo>
                    <a:pt x="311" y="17"/>
                  </a:lnTo>
                  <a:lnTo>
                    <a:pt x="314" y="15"/>
                  </a:lnTo>
                  <a:lnTo>
                    <a:pt x="314" y="7"/>
                  </a:lnTo>
                  <a:lnTo>
                    <a:pt x="317" y="5"/>
                  </a:lnTo>
                  <a:lnTo>
                    <a:pt x="317"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7" name="Freeform 71"/>
            <p:cNvSpPr>
              <a:spLocks/>
            </p:cNvSpPr>
            <p:nvPr/>
          </p:nvSpPr>
          <p:spPr bwMode="auto">
            <a:xfrm>
              <a:off x="3465513" y="2482428"/>
              <a:ext cx="317500" cy="964993"/>
            </a:xfrm>
            <a:custGeom>
              <a:avLst/>
              <a:gdLst/>
              <a:ahLst/>
              <a:cxnLst>
                <a:cxn ang="0">
                  <a:pos x="3" y="540"/>
                </a:cxn>
                <a:cxn ang="0">
                  <a:pos x="9" y="529"/>
                </a:cxn>
                <a:cxn ang="0">
                  <a:pos x="12" y="515"/>
                </a:cxn>
                <a:cxn ang="0">
                  <a:pos x="19" y="503"/>
                </a:cxn>
                <a:cxn ang="0">
                  <a:pos x="22" y="489"/>
                </a:cxn>
                <a:cxn ang="0">
                  <a:pos x="28" y="477"/>
                </a:cxn>
                <a:cxn ang="0">
                  <a:pos x="31" y="460"/>
                </a:cxn>
                <a:cxn ang="0">
                  <a:pos x="37" y="451"/>
                </a:cxn>
                <a:cxn ang="0">
                  <a:pos x="41" y="435"/>
                </a:cxn>
                <a:cxn ang="0">
                  <a:pos x="47" y="425"/>
                </a:cxn>
                <a:cxn ang="0">
                  <a:pos x="50" y="409"/>
                </a:cxn>
                <a:cxn ang="0">
                  <a:pos x="56" y="397"/>
                </a:cxn>
                <a:cxn ang="0">
                  <a:pos x="59" y="381"/>
                </a:cxn>
                <a:cxn ang="0">
                  <a:pos x="66" y="371"/>
                </a:cxn>
                <a:cxn ang="0">
                  <a:pos x="69" y="355"/>
                </a:cxn>
                <a:cxn ang="0">
                  <a:pos x="75" y="343"/>
                </a:cxn>
                <a:cxn ang="0">
                  <a:pos x="78" y="327"/>
                </a:cxn>
                <a:cxn ang="0">
                  <a:pos x="84" y="315"/>
                </a:cxn>
                <a:cxn ang="0">
                  <a:pos x="88" y="298"/>
                </a:cxn>
                <a:cxn ang="0">
                  <a:pos x="94" y="287"/>
                </a:cxn>
                <a:cxn ang="0">
                  <a:pos x="97" y="272"/>
                </a:cxn>
                <a:cxn ang="0">
                  <a:pos x="103" y="261"/>
                </a:cxn>
                <a:cxn ang="0">
                  <a:pos x="106" y="244"/>
                </a:cxn>
                <a:cxn ang="0">
                  <a:pos x="113" y="233"/>
                </a:cxn>
                <a:cxn ang="0">
                  <a:pos x="116" y="218"/>
                </a:cxn>
                <a:cxn ang="0">
                  <a:pos x="122" y="207"/>
                </a:cxn>
                <a:cxn ang="0">
                  <a:pos x="125" y="190"/>
                </a:cxn>
                <a:cxn ang="0">
                  <a:pos x="131" y="178"/>
                </a:cxn>
                <a:cxn ang="0">
                  <a:pos x="135" y="164"/>
                </a:cxn>
                <a:cxn ang="0">
                  <a:pos x="141" y="153"/>
                </a:cxn>
                <a:cxn ang="0">
                  <a:pos x="144" y="139"/>
                </a:cxn>
                <a:cxn ang="0">
                  <a:pos x="150" y="127"/>
                </a:cxn>
                <a:cxn ang="0">
                  <a:pos x="153" y="110"/>
                </a:cxn>
                <a:cxn ang="0">
                  <a:pos x="160" y="101"/>
                </a:cxn>
                <a:cxn ang="0">
                  <a:pos x="163" y="87"/>
                </a:cxn>
                <a:cxn ang="0">
                  <a:pos x="169" y="77"/>
                </a:cxn>
                <a:cxn ang="0">
                  <a:pos x="172" y="63"/>
                </a:cxn>
                <a:cxn ang="0">
                  <a:pos x="178" y="54"/>
                </a:cxn>
                <a:cxn ang="0">
                  <a:pos x="182" y="40"/>
                </a:cxn>
                <a:cxn ang="0">
                  <a:pos x="188" y="30"/>
                </a:cxn>
                <a:cxn ang="0">
                  <a:pos x="191" y="16"/>
                </a:cxn>
                <a:cxn ang="0">
                  <a:pos x="197" y="7"/>
                </a:cxn>
              </a:cxnLst>
              <a:rect l="0" t="0" r="r" b="b"/>
              <a:pathLst>
                <a:path w="200" h="547">
                  <a:moveTo>
                    <a:pt x="0" y="547"/>
                  </a:moveTo>
                  <a:lnTo>
                    <a:pt x="3" y="545"/>
                  </a:lnTo>
                  <a:lnTo>
                    <a:pt x="3" y="540"/>
                  </a:lnTo>
                  <a:lnTo>
                    <a:pt x="6" y="538"/>
                  </a:lnTo>
                  <a:lnTo>
                    <a:pt x="6" y="531"/>
                  </a:lnTo>
                  <a:lnTo>
                    <a:pt x="9" y="529"/>
                  </a:lnTo>
                  <a:lnTo>
                    <a:pt x="9" y="522"/>
                  </a:lnTo>
                  <a:lnTo>
                    <a:pt x="12" y="519"/>
                  </a:lnTo>
                  <a:lnTo>
                    <a:pt x="12" y="515"/>
                  </a:lnTo>
                  <a:lnTo>
                    <a:pt x="15" y="512"/>
                  </a:lnTo>
                  <a:lnTo>
                    <a:pt x="15" y="505"/>
                  </a:lnTo>
                  <a:lnTo>
                    <a:pt x="19" y="503"/>
                  </a:lnTo>
                  <a:lnTo>
                    <a:pt x="19" y="496"/>
                  </a:lnTo>
                  <a:lnTo>
                    <a:pt x="22" y="493"/>
                  </a:lnTo>
                  <a:lnTo>
                    <a:pt x="22" y="489"/>
                  </a:lnTo>
                  <a:lnTo>
                    <a:pt x="25" y="486"/>
                  </a:lnTo>
                  <a:lnTo>
                    <a:pt x="25" y="479"/>
                  </a:lnTo>
                  <a:lnTo>
                    <a:pt x="28" y="477"/>
                  </a:lnTo>
                  <a:lnTo>
                    <a:pt x="28" y="470"/>
                  </a:lnTo>
                  <a:lnTo>
                    <a:pt x="31" y="468"/>
                  </a:lnTo>
                  <a:lnTo>
                    <a:pt x="31" y="460"/>
                  </a:lnTo>
                  <a:lnTo>
                    <a:pt x="34" y="458"/>
                  </a:lnTo>
                  <a:lnTo>
                    <a:pt x="34" y="453"/>
                  </a:lnTo>
                  <a:lnTo>
                    <a:pt x="37" y="451"/>
                  </a:lnTo>
                  <a:lnTo>
                    <a:pt x="37" y="444"/>
                  </a:lnTo>
                  <a:lnTo>
                    <a:pt x="41" y="442"/>
                  </a:lnTo>
                  <a:lnTo>
                    <a:pt x="41" y="435"/>
                  </a:lnTo>
                  <a:lnTo>
                    <a:pt x="44" y="432"/>
                  </a:lnTo>
                  <a:lnTo>
                    <a:pt x="44" y="428"/>
                  </a:lnTo>
                  <a:lnTo>
                    <a:pt x="47" y="425"/>
                  </a:lnTo>
                  <a:lnTo>
                    <a:pt x="47" y="418"/>
                  </a:lnTo>
                  <a:lnTo>
                    <a:pt x="50" y="416"/>
                  </a:lnTo>
                  <a:lnTo>
                    <a:pt x="50" y="409"/>
                  </a:lnTo>
                  <a:lnTo>
                    <a:pt x="53" y="406"/>
                  </a:lnTo>
                  <a:lnTo>
                    <a:pt x="53" y="399"/>
                  </a:lnTo>
                  <a:lnTo>
                    <a:pt x="56" y="397"/>
                  </a:lnTo>
                  <a:lnTo>
                    <a:pt x="56" y="390"/>
                  </a:lnTo>
                  <a:lnTo>
                    <a:pt x="59" y="388"/>
                  </a:lnTo>
                  <a:lnTo>
                    <a:pt x="59" y="381"/>
                  </a:lnTo>
                  <a:lnTo>
                    <a:pt x="62" y="378"/>
                  </a:lnTo>
                  <a:lnTo>
                    <a:pt x="62" y="374"/>
                  </a:lnTo>
                  <a:lnTo>
                    <a:pt x="66" y="371"/>
                  </a:lnTo>
                  <a:lnTo>
                    <a:pt x="66" y="364"/>
                  </a:lnTo>
                  <a:lnTo>
                    <a:pt x="69" y="362"/>
                  </a:lnTo>
                  <a:lnTo>
                    <a:pt x="69" y="355"/>
                  </a:lnTo>
                  <a:lnTo>
                    <a:pt x="72" y="352"/>
                  </a:lnTo>
                  <a:lnTo>
                    <a:pt x="72" y="345"/>
                  </a:lnTo>
                  <a:lnTo>
                    <a:pt x="75" y="343"/>
                  </a:lnTo>
                  <a:lnTo>
                    <a:pt x="75" y="336"/>
                  </a:lnTo>
                  <a:lnTo>
                    <a:pt x="78" y="334"/>
                  </a:lnTo>
                  <a:lnTo>
                    <a:pt x="78" y="327"/>
                  </a:lnTo>
                  <a:lnTo>
                    <a:pt x="81" y="324"/>
                  </a:lnTo>
                  <a:lnTo>
                    <a:pt x="81" y="317"/>
                  </a:lnTo>
                  <a:lnTo>
                    <a:pt x="84" y="315"/>
                  </a:lnTo>
                  <a:lnTo>
                    <a:pt x="84" y="308"/>
                  </a:lnTo>
                  <a:lnTo>
                    <a:pt x="88" y="305"/>
                  </a:lnTo>
                  <a:lnTo>
                    <a:pt x="88" y="298"/>
                  </a:lnTo>
                  <a:lnTo>
                    <a:pt x="91" y="296"/>
                  </a:lnTo>
                  <a:lnTo>
                    <a:pt x="91" y="289"/>
                  </a:lnTo>
                  <a:lnTo>
                    <a:pt x="94" y="287"/>
                  </a:lnTo>
                  <a:lnTo>
                    <a:pt x="94" y="282"/>
                  </a:lnTo>
                  <a:lnTo>
                    <a:pt x="97" y="280"/>
                  </a:lnTo>
                  <a:lnTo>
                    <a:pt x="97" y="272"/>
                  </a:lnTo>
                  <a:lnTo>
                    <a:pt x="100" y="270"/>
                  </a:lnTo>
                  <a:lnTo>
                    <a:pt x="100" y="263"/>
                  </a:lnTo>
                  <a:lnTo>
                    <a:pt x="103" y="261"/>
                  </a:lnTo>
                  <a:lnTo>
                    <a:pt x="103" y="254"/>
                  </a:lnTo>
                  <a:lnTo>
                    <a:pt x="106" y="251"/>
                  </a:lnTo>
                  <a:lnTo>
                    <a:pt x="106" y="244"/>
                  </a:lnTo>
                  <a:lnTo>
                    <a:pt x="110" y="242"/>
                  </a:lnTo>
                  <a:lnTo>
                    <a:pt x="110" y="235"/>
                  </a:lnTo>
                  <a:lnTo>
                    <a:pt x="113" y="233"/>
                  </a:lnTo>
                  <a:lnTo>
                    <a:pt x="113" y="225"/>
                  </a:lnTo>
                  <a:lnTo>
                    <a:pt x="116" y="223"/>
                  </a:lnTo>
                  <a:lnTo>
                    <a:pt x="116" y="218"/>
                  </a:lnTo>
                  <a:lnTo>
                    <a:pt x="119" y="216"/>
                  </a:lnTo>
                  <a:lnTo>
                    <a:pt x="119" y="209"/>
                  </a:lnTo>
                  <a:lnTo>
                    <a:pt x="122" y="207"/>
                  </a:lnTo>
                  <a:lnTo>
                    <a:pt x="122" y="200"/>
                  </a:lnTo>
                  <a:lnTo>
                    <a:pt x="125" y="197"/>
                  </a:lnTo>
                  <a:lnTo>
                    <a:pt x="125" y="190"/>
                  </a:lnTo>
                  <a:lnTo>
                    <a:pt x="128" y="188"/>
                  </a:lnTo>
                  <a:lnTo>
                    <a:pt x="128" y="181"/>
                  </a:lnTo>
                  <a:lnTo>
                    <a:pt x="131" y="178"/>
                  </a:lnTo>
                  <a:lnTo>
                    <a:pt x="131" y="171"/>
                  </a:lnTo>
                  <a:lnTo>
                    <a:pt x="135" y="169"/>
                  </a:lnTo>
                  <a:lnTo>
                    <a:pt x="135" y="164"/>
                  </a:lnTo>
                  <a:lnTo>
                    <a:pt x="138" y="162"/>
                  </a:lnTo>
                  <a:lnTo>
                    <a:pt x="138" y="155"/>
                  </a:lnTo>
                  <a:lnTo>
                    <a:pt x="141" y="153"/>
                  </a:lnTo>
                  <a:lnTo>
                    <a:pt x="141" y="146"/>
                  </a:lnTo>
                  <a:lnTo>
                    <a:pt x="144" y="143"/>
                  </a:lnTo>
                  <a:lnTo>
                    <a:pt x="144" y="139"/>
                  </a:lnTo>
                  <a:lnTo>
                    <a:pt x="147" y="136"/>
                  </a:lnTo>
                  <a:lnTo>
                    <a:pt x="147" y="129"/>
                  </a:lnTo>
                  <a:lnTo>
                    <a:pt x="150" y="127"/>
                  </a:lnTo>
                  <a:lnTo>
                    <a:pt x="150" y="120"/>
                  </a:lnTo>
                  <a:lnTo>
                    <a:pt x="153" y="117"/>
                  </a:lnTo>
                  <a:lnTo>
                    <a:pt x="153" y="110"/>
                  </a:lnTo>
                  <a:lnTo>
                    <a:pt x="157" y="108"/>
                  </a:lnTo>
                  <a:lnTo>
                    <a:pt x="157" y="103"/>
                  </a:lnTo>
                  <a:lnTo>
                    <a:pt x="160" y="101"/>
                  </a:lnTo>
                  <a:lnTo>
                    <a:pt x="160" y="96"/>
                  </a:lnTo>
                  <a:lnTo>
                    <a:pt x="163" y="94"/>
                  </a:lnTo>
                  <a:lnTo>
                    <a:pt x="163" y="87"/>
                  </a:lnTo>
                  <a:lnTo>
                    <a:pt x="166" y="84"/>
                  </a:lnTo>
                  <a:lnTo>
                    <a:pt x="166" y="80"/>
                  </a:lnTo>
                  <a:lnTo>
                    <a:pt x="169" y="77"/>
                  </a:lnTo>
                  <a:lnTo>
                    <a:pt x="169" y="70"/>
                  </a:lnTo>
                  <a:lnTo>
                    <a:pt x="172" y="68"/>
                  </a:lnTo>
                  <a:lnTo>
                    <a:pt x="172" y="63"/>
                  </a:lnTo>
                  <a:lnTo>
                    <a:pt x="175" y="61"/>
                  </a:lnTo>
                  <a:lnTo>
                    <a:pt x="175" y="56"/>
                  </a:lnTo>
                  <a:lnTo>
                    <a:pt x="178" y="54"/>
                  </a:lnTo>
                  <a:lnTo>
                    <a:pt x="178" y="47"/>
                  </a:lnTo>
                  <a:lnTo>
                    <a:pt x="182" y="45"/>
                  </a:lnTo>
                  <a:lnTo>
                    <a:pt x="182" y="40"/>
                  </a:lnTo>
                  <a:lnTo>
                    <a:pt x="185" y="37"/>
                  </a:lnTo>
                  <a:lnTo>
                    <a:pt x="185" y="33"/>
                  </a:lnTo>
                  <a:lnTo>
                    <a:pt x="188" y="30"/>
                  </a:lnTo>
                  <a:lnTo>
                    <a:pt x="188" y="23"/>
                  </a:lnTo>
                  <a:lnTo>
                    <a:pt x="191" y="21"/>
                  </a:lnTo>
                  <a:lnTo>
                    <a:pt x="191" y="16"/>
                  </a:lnTo>
                  <a:lnTo>
                    <a:pt x="194" y="14"/>
                  </a:lnTo>
                  <a:lnTo>
                    <a:pt x="194" y="9"/>
                  </a:lnTo>
                  <a:lnTo>
                    <a:pt x="197" y="7"/>
                  </a:lnTo>
                  <a:lnTo>
                    <a:pt x="197" y="2"/>
                  </a:lnTo>
                  <a:lnTo>
                    <a:pt x="200"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8" name="Freeform 72"/>
            <p:cNvSpPr>
              <a:spLocks/>
            </p:cNvSpPr>
            <p:nvPr/>
          </p:nvSpPr>
          <p:spPr bwMode="auto">
            <a:xfrm>
              <a:off x="3783013" y="2129597"/>
              <a:ext cx="477838" cy="352831"/>
            </a:xfrm>
            <a:custGeom>
              <a:avLst/>
              <a:gdLst/>
              <a:ahLst/>
              <a:cxnLst>
                <a:cxn ang="0">
                  <a:pos x="4" y="193"/>
                </a:cxn>
                <a:cxn ang="0">
                  <a:pos x="7" y="181"/>
                </a:cxn>
                <a:cxn ang="0">
                  <a:pos x="13" y="172"/>
                </a:cxn>
                <a:cxn ang="0">
                  <a:pos x="16" y="160"/>
                </a:cxn>
                <a:cxn ang="0">
                  <a:pos x="22" y="151"/>
                </a:cxn>
                <a:cxn ang="0">
                  <a:pos x="26" y="141"/>
                </a:cxn>
                <a:cxn ang="0">
                  <a:pos x="32" y="132"/>
                </a:cxn>
                <a:cxn ang="0">
                  <a:pos x="35" y="122"/>
                </a:cxn>
                <a:cxn ang="0">
                  <a:pos x="41" y="113"/>
                </a:cxn>
                <a:cxn ang="0">
                  <a:pos x="44" y="104"/>
                </a:cxn>
                <a:cxn ang="0">
                  <a:pos x="54" y="92"/>
                </a:cxn>
                <a:cxn ang="0">
                  <a:pos x="57" y="85"/>
                </a:cxn>
                <a:cxn ang="0">
                  <a:pos x="66" y="73"/>
                </a:cxn>
                <a:cxn ang="0">
                  <a:pos x="69" y="66"/>
                </a:cxn>
                <a:cxn ang="0">
                  <a:pos x="76" y="59"/>
                </a:cxn>
                <a:cxn ang="0">
                  <a:pos x="82" y="47"/>
                </a:cxn>
                <a:cxn ang="0">
                  <a:pos x="91" y="38"/>
                </a:cxn>
                <a:cxn ang="0">
                  <a:pos x="101" y="28"/>
                </a:cxn>
                <a:cxn ang="0">
                  <a:pos x="110" y="19"/>
                </a:cxn>
                <a:cxn ang="0">
                  <a:pos x="120" y="12"/>
                </a:cxn>
                <a:cxn ang="0">
                  <a:pos x="129" y="7"/>
                </a:cxn>
                <a:cxn ang="0">
                  <a:pos x="138" y="5"/>
                </a:cxn>
                <a:cxn ang="0">
                  <a:pos x="148" y="2"/>
                </a:cxn>
                <a:cxn ang="0">
                  <a:pos x="157" y="0"/>
                </a:cxn>
                <a:cxn ang="0">
                  <a:pos x="167" y="0"/>
                </a:cxn>
                <a:cxn ang="0">
                  <a:pos x="176" y="2"/>
                </a:cxn>
                <a:cxn ang="0">
                  <a:pos x="185" y="7"/>
                </a:cxn>
                <a:cxn ang="0">
                  <a:pos x="195" y="12"/>
                </a:cxn>
                <a:cxn ang="0">
                  <a:pos x="204" y="19"/>
                </a:cxn>
                <a:cxn ang="0">
                  <a:pos x="214" y="26"/>
                </a:cxn>
                <a:cxn ang="0">
                  <a:pos x="223" y="35"/>
                </a:cxn>
                <a:cxn ang="0">
                  <a:pos x="236" y="47"/>
                </a:cxn>
                <a:cxn ang="0">
                  <a:pos x="242" y="59"/>
                </a:cxn>
                <a:cxn ang="0">
                  <a:pos x="251" y="71"/>
                </a:cxn>
                <a:cxn ang="0">
                  <a:pos x="258" y="78"/>
                </a:cxn>
                <a:cxn ang="0">
                  <a:pos x="264" y="87"/>
                </a:cxn>
                <a:cxn ang="0">
                  <a:pos x="270" y="101"/>
                </a:cxn>
                <a:cxn ang="0">
                  <a:pos x="276" y="111"/>
                </a:cxn>
                <a:cxn ang="0">
                  <a:pos x="279" y="120"/>
                </a:cxn>
                <a:cxn ang="0">
                  <a:pos x="289" y="134"/>
                </a:cxn>
                <a:cxn ang="0">
                  <a:pos x="292" y="143"/>
                </a:cxn>
                <a:cxn ang="0">
                  <a:pos x="298" y="153"/>
                </a:cxn>
              </a:cxnLst>
              <a:rect l="0" t="0" r="r" b="b"/>
              <a:pathLst>
                <a:path w="301" h="200">
                  <a:moveTo>
                    <a:pt x="0" y="200"/>
                  </a:moveTo>
                  <a:lnTo>
                    <a:pt x="0" y="195"/>
                  </a:lnTo>
                  <a:lnTo>
                    <a:pt x="4" y="193"/>
                  </a:lnTo>
                  <a:lnTo>
                    <a:pt x="4" y="186"/>
                  </a:lnTo>
                  <a:lnTo>
                    <a:pt x="7" y="183"/>
                  </a:lnTo>
                  <a:lnTo>
                    <a:pt x="7" y="181"/>
                  </a:lnTo>
                  <a:lnTo>
                    <a:pt x="10" y="179"/>
                  </a:lnTo>
                  <a:lnTo>
                    <a:pt x="10" y="174"/>
                  </a:lnTo>
                  <a:lnTo>
                    <a:pt x="13" y="172"/>
                  </a:lnTo>
                  <a:lnTo>
                    <a:pt x="13" y="167"/>
                  </a:lnTo>
                  <a:lnTo>
                    <a:pt x="16" y="165"/>
                  </a:lnTo>
                  <a:lnTo>
                    <a:pt x="16" y="160"/>
                  </a:lnTo>
                  <a:lnTo>
                    <a:pt x="19" y="158"/>
                  </a:lnTo>
                  <a:lnTo>
                    <a:pt x="19" y="153"/>
                  </a:lnTo>
                  <a:lnTo>
                    <a:pt x="22" y="151"/>
                  </a:lnTo>
                  <a:lnTo>
                    <a:pt x="22" y="146"/>
                  </a:lnTo>
                  <a:lnTo>
                    <a:pt x="26" y="143"/>
                  </a:lnTo>
                  <a:lnTo>
                    <a:pt x="26" y="141"/>
                  </a:lnTo>
                  <a:lnTo>
                    <a:pt x="29" y="139"/>
                  </a:lnTo>
                  <a:lnTo>
                    <a:pt x="29" y="134"/>
                  </a:lnTo>
                  <a:lnTo>
                    <a:pt x="32" y="132"/>
                  </a:lnTo>
                  <a:lnTo>
                    <a:pt x="32" y="127"/>
                  </a:lnTo>
                  <a:lnTo>
                    <a:pt x="35" y="125"/>
                  </a:lnTo>
                  <a:lnTo>
                    <a:pt x="35" y="122"/>
                  </a:lnTo>
                  <a:lnTo>
                    <a:pt x="38" y="120"/>
                  </a:lnTo>
                  <a:lnTo>
                    <a:pt x="38" y="115"/>
                  </a:lnTo>
                  <a:lnTo>
                    <a:pt x="41" y="113"/>
                  </a:lnTo>
                  <a:lnTo>
                    <a:pt x="41" y="111"/>
                  </a:lnTo>
                  <a:lnTo>
                    <a:pt x="44" y="108"/>
                  </a:lnTo>
                  <a:lnTo>
                    <a:pt x="44" y="104"/>
                  </a:lnTo>
                  <a:lnTo>
                    <a:pt x="51" y="99"/>
                  </a:lnTo>
                  <a:lnTo>
                    <a:pt x="51" y="94"/>
                  </a:lnTo>
                  <a:lnTo>
                    <a:pt x="54" y="92"/>
                  </a:lnTo>
                  <a:lnTo>
                    <a:pt x="54" y="89"/>
                  </a:lnTo>
                  <a:lnTo>
                    <a:pt x="57" y="87"/>
                  </a:lnTo>
                  <a:lnTo>
                    <a:pt x="57" y="85"/>
                  </a:lnTo>
                  <a:lnTo>
                    <a:pt x="60" y="82"/>
                  </a:lnTo>
                  <a:lnTo>
                    <a:pt x="60" y="78"/>
                  </a:lnTo>
                  <a:lnTo>
                    <a:pt x="66" y="73"/>
                  </a:lnTo>
                  <a:lnTo>
                    <a:pt x="66" y="71"/>
                  </a:lnTo>
                  <a:lnTo>
                    <a:pt x="69" y="68"/>
                  </a:lnTo>
                  <a:lnTo>
                    <a:pt x="69" y="66"/>
                  </a:lnTo>
                  <a:lnTo>
                    <a:pt x="73" y="64"/>
                  </a:lnTo>
                  <a:lnTo>
                    <a:pt x="73" y="61"/>
                  </a:lnTo>
                  <a:lnTo>
                    <a:pt x="76" y="59"/>
                  </a:lnTo>
                  <a:lnTo>
                    <a:pt x="76" y="57"/>
                  </a:lnTo>
                  <a:lnTo>
                    <a:pt x="82" y="52"/>
                  </a:lnTo>
                  <a:lnTo>
                    <a:pt x="82" y="47"/>
                  </a:lnTo>
                  <a:lnTo>
                    <a:pt x="85" y="45"/>
                  </a:lnTo>
                  <a:lnTo>
                    <a:pt x="91" y="40"/>
                  </a:lnTo>
                  <a:lnTo>
                    <a:pt x="91" y="38"/>
                  </a:lnTo>
                  <a:lnTo>
                    <a:pt x="98" y="33"/>
                  </a:lnTo>
                  <a:lnTo>
                    <a:pt x="98" y="31"/>
                  </a:lnTo>
                  <a:lnTo>
                    <a:pt x="101" y="28"/>
                  </a:lnTo>
                  <a:lnTo>
                    <a:pt x="107" y="24"/>
                  </a:lnTo>
                  <a:lnTo>
                    <a:pt x="107" y="21"/>
                  </a:lnTo>
                  <a:lnTo>
                    <a:pt x="110" y="19"/>
                  </a:lnTo>
                  <a:lnTo>
                    <a:pt x="113" y="17"/>
                  </a:lnTo>
                  <a:lnTo>
                    <a:pt x="116" y="14"/>
                  </a:lnTo>
                  <a:lnTo>
                    <a:pt x="120" y="12"/>
                  </a:lnTo>
                  <a:lnTo>
                    <a:pt x="123" y="12"/>
                  </a:lnTo>
                  <a:lnTo>
                    <a:pt x="126" y="10"/>
                  </a:lnTo>
                  <a:lnTo>
                    <a:pt x="129" y="7"/>
                  </a:lnTo>
                  <a:lnTo>
                    <a:pt x="132" y="7"/>
                  </a:lnTo>
                  <a:lnTo>
                    <a:pt x="135" y="5"/>
                  </a:lnTo>
                  <a:lnTo>
                    <a:pt x="138" y="5"/>
                  </a:lnTo>
                  <a:lnTo>
                    <a:pt x="142" y="2"/>
                  </a:lnTo>
                  <a:lnTo>
                    <a:pt x="145" y="2"/>
                  </a:lnTo>
                  <a:lnTo>
                    <a:pt x="148" y="2"/>
                  </a:lnTo>
                  <a:lnTo>
                    <a:pt x="151" y="0"/>
                  </a:lnTo>
                  <a:lnTo>
                    <a:pt x="154" y="0"/>
                  </a:lnTo>
                  <a:lnTo>
                    <a:pt x="157" y="0"/>
                  </a:lnTo>
                  <a:lnTo>
                    <a:pt x="160" y="0"/>
                  </a:lnTo>
                  <a:lnTo>
                    <a:pt x="163" y="0"/>
                  </a:lnTo>
                  <a:lnTo>
                    <a:pt x="167" y="0"/>
                  </a:lnTo>
                  <a:lnTo>
                    <a:pt x="170" y="2"/>
                  </a:lnTo>
                  <a:lnTo>
                    <a:pt x="173" y="2"/>
                  </a:lnTo>
                  <a:lnTo>
                    <a:pt x="176" y="2"/>
                  </a:lnTo>
                  <a:lnTo>
                    <a:pt x="179" y="5"/>
                  </a:lnTo>
                  <a:lnTo>
                    <a:pt x="182" y="5"/>
                  </a:lnTo>
                  <a:lnTo>
                    <a:pt x="185" y="7"/>
                  </a:lnTo>
                  <a:lnTo>
                    <a:pt x="189" y="7"/>
                  </a:lnTo>
                  <a:lnTo>
                    <a:pt x="192" y="10"/>
                  </a:lnTo>
                  <a:lnTo>
                    <a:pt x="195" y="12"/>
                  </a:lnTo>
                  <a:lnTo>
                    <a:pt x="198" y="14"/>
                  </a:lnTo>
                  <a:lnTo>
                    <a:pt x="201" y="17"/>
                  </a:lnTo>
                  <a:lnTo>
                    <a:pt x="204" y="19"/>
                  </a:lnTo>
                  <a:lnTo>
                    <a:pt x="207" y="21"/>
                  </a:lnTo>
                  <a:lnTo>
                    <a:pt x="211" y="24"/>
                  </a:lnTo>
                  <a:lnTo>
                    <a:pt x="214" y="26"/>
                  </a:lnTo>
                  <a:lnTo>
                    <a:pt x="217" y="28"/>
                  </a:lnTo>
                  <a:lnTo>
                    <a:pt x="223" y="33"/>
                  </a:lnTo>
                  <a:lnTo>
                    <a:pt x="223" y="35"/>
                  </a:lnTo>
                  <a:lnTo>
                    <a:pt x="229" y="40"/>
                  </a:lnTo>
                  <a:lnTo>
                    <a:pt x="229" y="42"/>
                  </a:lnTo>
                  <a:lnTo>
                    <a:pt x="236" y="47"/>
                  </a:lnTo>
                  <a:lnTo>
                    <a:pt x="236" y="49"/>
                  </a:lnTo>
                  <a:lnTo>
                    <a:pt x="242" y="54"/>
                  </a:lnTo>
                  <a:lnTo>
                    <a:pt x="242" y="59"/>
                  </a:lnTo>
                  <a:lnTo>
                    <a:pt x="248" y="64"/>
                  </a:lnTo>
                  <a:lnTo>
                    <a:pt x="248" y="68"/>
                  </a:lnTo>
                  <a:lnTo>
                    <a:pt x="251" y="71"/>
                  </a:lnTo>
                  <a:lnTo>
                    <a:pt x="254" y="73"/>
                  </a:lnTo>
                  <a:lnTo>
                    <a:pt x="254" y="75"/>
                  </a:lnTo>
                  <a:lnTo>
                    <a:pt x="258" y="78"/>
                  </a:lnTo>
                  <a:lnTo>
                    <a:pt x="258" y="82"/>
                  </a:lnTo>
                  <a:lnTo>
                    <a:pt x="261" y="85"/>
                  </a:lnTo>
                  <a:lnTo>
                    <a:pt x="264" y="87"/>
                  </a:lnTo>
                  <a:lnTo>
                    <a:pt x="264" y="92"/>
                  </a:lnTo>
                  <a:lnTo>
                    <a:pt x="270" y="96"/>
                  </a:lnTo>
                  <a:lnTo>
                    <a:pt x="270" y="101"/>
                  </a:lnTo>
                  <a:lnTo>
                    <a:pt x="273" y="104"/>
                  </a:lnTo>
                  <a:lnTo>
                    <a:pt x="273" y="108"/>
                  </a:lnTo>
                  <a:lnTo>
                    <a:pt x="276" y="111"/>
                  </a:lnTo>
                  <a:lnTo>
                    <a:pt x="276" y="113"/>
                  </a:lnTo>
                  <a:lnTo>
                    <a:pt x="279" y="115"/>
                  </a:lnTo>
                  <a:lnTo>
                    <a:pt x="279" y="120"/>
                  </a:lnTo>
                  <a:lnTo>
                    <a:pt x="286" y="125"/>
                  </a:lnTo>
                  <a:lnTo>
                    <a:pt x="286" y="132"/>
                  </a:lnTo>
                  <a:lnTo>
                    <a:pt x="289" y="134"/>
                  </a:lnTo>
                  <a:lnTo>
                    <a:pt x="289" y="136"/>
                  </a:lnTo>
                  <a:lnTo>
                    <a:pt x="292" y="139"/>
                  </a:lnTo>
                  <a:lnTo>
                    <a:pt x="292" y="143"/>
                  </a:lnTo>
                  <a:lnTo>
                    <a:pt x="295" y="146"/>
                  </a:lnTo>
                  <a:lnTo>
                    <a:pt x="295" y="151"/>
                  </a:lnTo>
                  <a:lnTo>
                    <a:pt x="298" y="153"/>
                  </a:lnTo>
                  <a:lnTo>
                    <a:pt x="298" y="158"/>
                  </a:lnTo>
                  <a:lnTo>
                    <a:pt x="301" y="16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59" name="Freeform 73"/>
            <p:cNvSpPr>
              <a:spLocks/>
            </p:cNvSpPr>
            <p:nvPr/>
          </p:nvSpPr>
          <p:spPr bwMode="auto">
            <a:xfrm>
              <a:off x="4260850" y="2411862"/>
              <a:ext cx="314325" cy="952644"/>
            </a:xfrm>
            <a:custGeom>
              <a:avLst/>
              <a:gdLst/>
              <a:ahLst/>
              <a:cxnLst>
                <a:cxn ang="0">
                  <a:pos x="4" y="5"/>
                </a:cxn>
                <a:cxn ang="0">
                  <a:pos x="7" y="16"/>
                </a:cxn>
                <a:cxn ang="0">
                  <a:pos x="13" y="26"/>
                </a:cxn>
                <a:cxn ang="0">
                  <a:pos x="16" y="38"/>
                </a:cxn>
                <a:cxn ang="0">
                  <a:pos x="22" y="47"/>
                </a:cxn>
                <a:cxn ang="0">
                  <a:pos x="26" y="61"/>
                </a:cxn>
                <a:cxn ang="0">
                  <a:pos x="32" y="70"/>
                </a:cxn>
                <a:cxn ang="0">
                  <a:pos x="35" y="82"/>
                </a:cxn>
                <a:cxn ang="0">
                  <a:pos x="41" y="94"/>
                </a:cxn>
                <a:cxn ang="0">
                  <a:pos x="44" y="106"/>
                </a:cxn>
                <a:cxn ang="0">
                  <a:pos x="51" y="117"/>
                </a:cxn>
                <a:cxn ang="0">
                  <a:pos x="54" y="132"/>
                </a:cxn>
                <a:cxn ang="0">
                  <a:pos x="60" y="141"/>
                </a:cxn>
                <a:cxn ang="0">
                  <a:pos x="63" y="155"/>
                </a:cxn>
                <a:cxn ang="0">
                  <a:pos x="69" y="167"/>
                </a:cxn>
                <a:cxn ang="0">
                  <a:pos x="73" y="181"/>
                </a:cxn>
                <a:cxn ang="0">
                  <a:pos x="79" y="193"/>
                </a:cxn>
                <a:cxn ang="0">
                  <a:pos x="82" y="207"/>
                </a:cxn>
                <a:cxn ang="0">
                  <a:pos x="88" y="218"/>
                </a:cxn>
                <a:cxn ang="0">
                  <a:pos x="91" y="235"/>
                </a:cxn>
                <a:cxn ang="0">
                  <a:pos x="98" y="247"/>
                </a:cxn>
                <a:cxn ang="0">
                  <a:pos x="101" y="263"/>
                </a:cxn>
                <a:cxn ang="0">
                  <a:pos x="107" y="273"/>
                </a:cxn>
                <a:cxn ang="0">
                  <a:pos x="110" y="289"/>
                </a:cxn>
                <a:cxn ang="0">
                  <a:pos x="116" y="301"/>
                </a:cxn>
                <a:cxn ang="0">
                  <a:pos x="120" y="317"/>
                </a:cxn>
                <a:cxn ang="0">
                  <a:pos x="126" y="327"/>
                </a:cxn>
                <a:cxn ang="0">
                  <a:pos x="129" y="343"/>
                </a:cxn>
                <a:cxn ang="0">
                  <a:pos x="135" y="355"/>
                </a:cxn>
                <a:cxn ang="0">
                  <a:pos x="138" y="371"/>
                </a:cxn>
                <a:cxn ang="0">
                  <a:pos x="145" y="383"/>
                </a:cxn>
                <a:cxn ang="0">
                  <a:pos x="148" y="399"/>
                </a:cxn>
                <a:cxn ang="0">
                  <a:pos x="154" y="411"/>
                </a:cxn>
                <a:cxn ang="0">
                  <a:pos x="157" y="425"/>
                </a:cxn>
                <a:cxn ang="0">
                  <a:pos x="163" y="437"/>
                </a:cxn>
                <a:cxn ang="0">
                  <a:pos x="167" y="453"/>
                </a:cxn>
                <a:cxn ang="0">
                  <a:pos x="173" y="465"/>
                </a:cxn>
                <a:cxn ang="0">
                  <a:pos x="176" y="479"/>
                </a:cxn>
                <a:cxn ang="0">
                  <a:pos x="182" y="491"/>
                </a:cxn>
                <a:cxn ang="0">
                  <a:pos x="185" y="505"/>
                </a:cxn>
                <a:cxn ang="0">
                  <a:pos x="192" y="517"/>
                </a:cxn>
                <a:cxn ang="0">
                  <a:pos x="195" y="531"/>
                </a:cxn>
              </a:cxnLst>
              <a:rect l="0" t="0" r="r" b="b"/>
              <a:pathLst>
                <a:path w="198" h="540">
                  <a:moveTo>
                    <a:pt x="0" y="0"/>
                  </a:moveTo>
                  <a:lnTo>
                    <a:pt x="0" y="2"/>
                  </a:lnTo>
                  <a:lnTo>
                    <a:pt x="4" y="5"/>
                  </a:lnTo>
                  <a:lnTo>
                    <a:pt x="4" y="9"/>
                  </a:lnTo>
                  <a:lnTo>
                    <a:pt x="7" y="12"/>
                  </a:lnTo>
                  <a:lnTo>
                    <a:pt x="7" y="16"/>
                  </a:lnTo>
                  <a:lnTo>
                    <a:pt x="10" y="19"/>
                  </a:lnTo>
                  <a:lnTo>
                    <a:pt x="10" y="23"/>
                  </a:lnTo>
                  <a:lnTo>
                    <a:pt x="13" y="26"/>
                  </a:lnTo>
                  <a:lnTo>
                    <a:pt x="13" y="30"/>
                  </a:lnTo>
                  <a:lnTo>
                    <a:pt x="16" y="33"/>
                  </a:lnTo>
                  <a:lnTo>
                    <a:pt x="16" y="38"/>
                  </a:lnTo>
                  <a:lnTo>
                    <a:pt x="19" y="40"/>
                  </a:lnTo>
                  <a:lnTo>
                    <a:pt x="19" y="45"/>
                  </a:lnTo>
                  <a:lnTo>
                    <a:pt x="22" y="47"/>
                  </a:lnTo>
                  <a:lnTo>
                    <a:pt x="22" y="52"/>
                  </a:lnTo>
                  <a:lnTo>
                    <a:pt x="26" y="54"/>
                  </a:lnTo>
                  <a:lnTo>
                    <a:pt x="26" y="61"/>
                  </a:lnTo>
                  <a:lnTo>
                    <a:pt x="29" y="63"/>
                  </a:lnTo>
                  <a:lnTo>
                    <a:pt x="29" y="68"/>
                  </a:lnTo>
                  <a:lnTo>
                    <a:pt x="32" y="70"/>
                  </a:lnTo>
                  <a:lnTo>
                    <a:pt x="32" y="75"/>
                  </a:lnTo>
                  <a:lnTo>
                    <a:pt x="35" y="77"/>
                  </a:lnTo>
                  <a:lnTo>
                    <a:pt x="35" y="82"/>
                  </a:lnTo>
                  <a:lnTo>
                    <a:pt x="38" y="85"/>
                  </a:lnTo>
                  <a:lnTo>
                    <a:pt x="38" y="92"/>
                  </a:lnTo>
                  <a:lnTo>
                    <a:pt x="41" y="94"/>
                  </a:lnTo>
                  <a:lnTo>
                    <a:pt x="41" y="99"/>
                  </a:lnTo>
                  <a:lnTo>
                    <a:pt x="44" y="101"/>
                  </a:lnTo>
                  <a:lnTo>
                    <a:pt x="44" y="106"/>
                  </a:lnTo>
                  <a:lnTo>
                    <a:pt x="47" y="108"/>
                  </a:lnTo>
                  <a:lnTo>
                    <a:pt x="47" y="115"/>
                  </a:lnTo>
                  <a:lnTo>
                    <a:pt x="51" y="117"/>
                  </a:lnTo>
                  <a:lnTo>
                    <a:pt x="51" y="122"/>
                  </a:lnTo>
                  <a:lnTo>
                    <a:pt x="54" y="124"/>
                  </a:lnTo>
                  <a:lnTo>
                    <a:pt x="54" y="132"/>
                  </a:lnTo>
                  <a:lnTo>
                    <a:pt x="57" y="134"/>
                  </a:lnTo>
                  <a:lnTo>
                    <a:pt x="57" y="139"/>
                  </a:lnTo>
                  <a:lnTo>
                    <a:pt x="60" y="141"/>
                  </a:lnTo>
                  <a:lnTo>
                    <a:pt x="60" y="148"/>
                  </a:lnTo>
                  <a:lnTo>
                    <a:pt x="63" y="150"/>
                  </a:lnTo>
                  <a:lnTo>
                    <a:pt x="63" y="155"/>
                  </a:lnTo>
                  <a:lnTo>
                    <a:pt x="66" y="157"/>
                  </a:lnTo>
                  <a:lnTo>
                    <a:pt x="66" y="164"/>
                  </a:lnTo>
                  <a:lnTo>
                    <a:pt x="69" y="167"/>
                  </a:lnTo>
                  <a:lnTo>
                    <a:pt x="69" y="174"/>
                  </a:lnTo>
                  <a:lnTo>
                    <a:pt x="73" y="176"/>
                  </a:lnTo>
                  <a:lnTo>
                    <a:pt x="73" y="181"/>
                  </a:lnTo>
                  <a:lnTo>
                    <a:pt x="76" y="183"/>
                  </a:lnTo>
                  <a:lnTo>
                    <a:pt x="76" y="190"/>
                  </a:lnTo>
                  <a:lnTo>
                    <a:pt x="79" y="193"/>
                  </a:lnTo>
                  <a:lnTo>
                    <a:pt x="79" y="200"/>
                  </a:lnTo>
                  <a:lnTo>
                    <a:pt x="82" y="202"/>
                  </a:lnTo>
                  <a:lnTo>
                    <a:pt x="82" y="207"/>
                  </a:lnTo>
                  <a:lnTo>
                    <a:pt x="85" y="209"/>
                  </a:lnTo>
                  <a:lnTo>
                    <a:pt x="85" y="216"/>
                  </a:lnTo>
                  <a:lnTo>
                    <a:pt x="88" y="218"/>
                  </a:lnTo>
                  <a:lnTo>
                    <a:pt x="88" y="226"/>
                  </a:lnTo>
                  <a:lnTo>
                    <a:pt x="91" y="228"/>
                  </a:lnTo>
                  <a:lnTo>
                    <a:pt x="91" y="235"/>
                  </a:lnTo>
                  <a:lnTo>
                    <a:pt x="94" y="237"/>
                  </a:lnTo>
                  <a:lnTo>
                    <a:pt x="94" y="244"/>
                  </a:lnTo>
                  <a:lnTo>
                    <a:pt x="98" y="247"/>
                  </a:lnTo>
                  <a:lnTo>
                    <a:pt x="98" y="254"/>
                  </a:lnTo>
                  <a:lnTo>
                    <a:pt x="101" y="256"/>
                  </a:lnTo>
                  <a:lnTo>
                    <a:pt x="101" y="263"/>
                  </a:lnTo>
                  <a:lnTo>
                    <a:pt x="104" y="265"/>
                  </a:lnTo>
                  <a:lnTo>
                    <a:pt x="104" y="270"/>
                  </a:lnTo>
                  <a:lnTo>
                    <a:pt x="107" y="273"/>
                  </a:lnTo>
                  <a:lnTo>
                    <a:pt x="107" y="280"/>
                  </a:lnTo>
                  <a:lnTo>
                    <a:pt x="110" y="282"/>
                  </a:lnTo>
                  <a:lnTo>
                    <a:pt x="110" y="289"/>
                  </a:lnTo>
                  <a:lnTo>
                    <a:pt x="113" y="291"/>
                  </a:lnTo>
                  <a:lnTo>
                    <a:pt x="113" y="298"/>
                  </a:lnTo>
                  <a:lnTo>
                    <a:pt x="116" y="301"/>
                  </a:lnTo>
                  <a:lnTo>
                    <a:pt x="116" y="308"/>
                  </a:lnTo>
                  <a:lnTo>
                    <a:pt x="120" y="310"/>
                  </a:lnTo>
                  <a:lnTo>
                    <a:pt x="120" y="317"/>
                  </a:lnTo>
                  <a:lnTo>
                    <a:pt x="123" y="320"/>
                  </a:lnTo>
                  <a:lnTo>
                    <a:pt x="123" y="324"/>
                  </a:lnTo>
                  <a:lnTo>
                    <a:pt x="126" y="327"/>
                  </a:lnTo>
                  <a:lnTo>
                    <a:pt x="126" y="334"/>
                  </a:lnTo>
                  <a:lnTo>
                    <a:pt x="129" y="336"/>
                  </a:lnTo>
                  <a:lnTo>
                    <a:pt x="129" y="343"/>
                  </a:lnTo>
                  <a:lnTo>
                    <a:pt x="132" y="345"/>
                  </a:lnTo>
                  <a:lnTo>
                    <a:pt x="132" y="352"/>
                  </a:lnTo>
                  <a:lnTo>
                    <a:pt x="135" y="355"/>
                  </a:lnTo>
                  <a:lnTo>
                    <a:pt x="135" y="362"/>
                  </a:lnTo>
                  <a:lnTo>
                    <a:pt x="138" y="364"/>
                  </a:lnTo>
                  <a:lnTo>
                    <a:pt x="138" y="371"/>
                  </a:lnTo>
                  <a:lnTo>
                    <a:pt x="142" y="374"/>
                  </a:lnTo>
                  <a:lnTo>
                    <a:pt x="142" y="381"/>
                  </a:lnTo>
                  <a:lnTo>
                    <a:pt x="145" y="383"/>
                  </a:lnTo>
                  <a:lnTo>
                    <a:pt x="145" y="390"/>
                  </a:lnTo>
                  <a:lnTo>
                    <a:pt x="148" y="392"/>
                  </a:lnTo>
                  <a:lnTo>
                    <a:pt x="148" y="399"/>
                  </a:lnTo>
                  <a:lnTo>
                    <a:pt x="151" y="402"/>
                  </a:lnTo>
                  <a:lnTo>
                    <a:pt x="151" y="409"/>
                  </a:lnTo>
                  <a:lnTo>
                    <a:pt x="154" y="411"/>
                  </a:lnTo>
                  <a:lnTo>
                    <a:pt x="154" y="416"/>
                  </a:lnTo>
                  <a:lnTo>
                    <a:pt x="157" y="418"/>
                  </a:lnTo>
                  <a:lnTo>
                    <a:pt x="157" y="425"/>
                  </a:lnTo>
                  <a:lnTo>
                    <a:pt x="160" y="428"/>
                  </a:lnTo>
                  <a:lnTo>
                    <a:pt x="160" y="435"/>
                  </a:lnTo>
                  <a:lnTo>
                    <a:pt x="163" y="437"/>
                  </a:lnTo>
                  <a:lnTo>
                    <a:pt x="163" y="444"/>
                  </a:lnTo>
                  <a:lnTo>
                    <a:pt x="167" y="446"/>
                  </a:lnTo>
                  <a:lnTo>
                    <a:pt x="167" y="453"/>
                  </a:lnTo>
                  <a:lnTo>
                    <a:pt x="170" y="456"/>
                  </a:lnTo>
                  <a:lnTo>
                    <a:pt x="170" y="463"/>
                  </a:lnTo>
                  <a:lnTo>
                    <a:pt x="173" y="465"/>
                  </a:lnTo>
                  <a:lnTo>
                    <a:pt x="173" y="472"/>
                  </a:lnTo>
                  <a:lnTo>
                    <a:pt x="176" y="475"/>
                  </a:lnTo>
                  <a:lnTo>
                    <a:pt x="176" y="479"/>
                  </a:lnTo>
                  <a:lnTo>
                    <a:pt x="179" y="482"/>
                  </a:lnTo>
                  <a:lnTo>
                    <a:pt x="179" y="489"/>
                  </a:lnTo>
                  <a:lnTo>
                    <a:pt x="182" y="491"/>
                  </a:lnTo>
                  <a:lnTo>
                    <a:pt x="182" y="498"/>
                  </a:lnTo>
                  <a:lnTo>
                    <a:pt x="185" y="500"/>
                  </a:lnTo>
                  <a:lnTo>
                    <a:pt x="185" y="505"/>
                  </a:lnTo>
                  <a:lnTo>
                    <a:pt x="189" y="508"/>
                  </a:lnTo>
                  <a:lnTo>
                    <a:pt x="189" y="515"/>
                  </a:lnTo>
                  <a:lnTo>
                    <a:pt x="192" y="517"/>
                  </a:lnTo>
                  <a:lnTo>
                    <a:pt x="192" y="524"/>
                  </a:lnTo>
                  <a:lnTo>
                    <a:pt x="195" y="526"/>
                  </a:lnTo>
                  <a:lnTo>
                    <a:pt x="195" y="531"/>
                  </a:lnTo>
                  <a:lnTo>
                    <a:pt x="198" y="533"/>
                  </a:lnTo>
                  <a:lnTo>
                    <a:pt x="198" y="54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0" name="Freeform 74"/>
            <p:cNvSpPr>
              <a:spLocks/>
            </p:cNvSpPr>
            <p:nvPr/>
          </p:nvSpPr>
          <p:spPr bwMode="auto">
            <a:xfrm>
              <a:off x="4575175" y="3364506"/>
              <a:ext cx="473075" cy="576879"/>
            </a:xfrm>
            <a:custGeom>
              <a:avLst/>
              <a:gdLst/>
              <a:ahLst/>
              <a:cxnLst>
                <a:cxn ang="0">
                  <a:pos x="3" y="10"/>
                </a:cxn>
                <a:cxn ang="0">
                  <a:pos x="9" y="19"/>
                </a:cxn>
                <a:cxn ang="0">
                  <a:pos x="12" y="36"/>
                </a:cxn>
                <a:cxn ang="0">
                  <a:pos x="19" y="45"/>
                </a:cxn>
                <a:cxn ang="0">
                  <a:pos x="22" y="59"/>
                </a:cxn>
                <a:cxn ang="0">
                  <a:pos x="28" y="71"/>
                </a:cxn>
                <a:cxn ang="0">
                  <a:pos x="31" y="83"/>
                </a:cxn>
                <a:cxn ang="0">
                  <a:pos x="38" y="94"/>
                </a:cxn>
                <a:cxn ang="0">
                  <a:pos x="41" y="106"/>
                </a:cxn>
                <a:cxn ang="0">
                  <a:pos x="47" y="116"/>
                </a:cxn>
                <a:cxn ang="0">
                  <a:pos x="50" y="127"/>
                </a:cxn>
                <a:cxn ang="0">
                  <a:pos x="56" y="139"/>
                </a:cxn>
                <a:cxn ang="0">
                  <a:pos x="60" y="148"/>
                </a:cxn>
                <a:cxn ang="0">
                  <a:pos x="66" y="158"/>
                </a:cxn>
                <a:cxn ang="0">
                  <a:pos x="69" y="170"/>
                </a:cxn>
                <a:cxn ang="0">
                  <a:pos x="75" y="179"/>
                </a:cxn>
                <a:cxn ang="0">
                  <a:pos x="78" y="188"/>
                </a:cxn>
                <a:cxn ang="0">
                  <a:pos x="85" y="198"/>
                </a:cxn>
                <a:cxn ang="0">
                  <a:pos x="91" y="212"/>
                </a:cxn>
                <a:cxn ang="0">
                  <a:pos x="97" y="221"/>
                </a:cxn>
                <a:cxn ang="0">
                  <a:pos x="103" y="235"/>
                </a:cxn>
                <a:cxn ang="0">
                  <a:pos x="113" y="245"/>
                </a:cxn>
                <a:cxn ang="0">
                  <a:pos x="116" y="254"/>
                </a:cxn>
                <a:cxn ang="0">
                  <a:pos x="129" y="268"/>
                </a:cxn>
                <a:cxn ang="0">
                  <a:pos x="138" y="280"/>
                </a:cxn>
                <a:cxn ang="0">
                  <a:pos x="147" y="292"/>
                </a:cxn>
                <a:cxn ang="0">
                  <a:pos x="157" y="301"/>
                </a:cxn>
                <a:cxn ang="0">
                  <a:pos x="163" y="308"/>
                </a:cxn>
                <a:cxn ang="0">
                  <a:pos x="172" y="315"/>
                </a:cxn>
                <a:cxn ang="0">
                  <a:pos x="182" y="320"/>
                </a:cxn>
                <a:cxn ang="0">
                  <a:pos x="191" y="325"/>
                </a:cxn>
                <a:cxn ang="0">
                  <a:pos x="201" y="327"/>
                </a:cxn>
                <a:cxn ang="0">
                  <a:pos x="210" y="327"/>
                </a:cxn>
                <a:cxn ang="0">
                  <a:pos x="219" y="325"/>
                </a:cxn>
                <a:cxn ang="0">
                  <a:pos x="229" y="325"/>
                </a:cxn>
                <a:cxn ang="0">
                  <a:pos x="238" y="320"/>
                </a:cxn>
                <a:cxn ang="0">
                  <a:pos x="248" y="315"/>
                </a:cxn>
                <a:cxn ang="0">
                  <a:pos x="257" y="308"/>
                </a:cxn>
                <a:cxn ang="0">
                  <a:pos x="266" y="301"/>
                </a:cxn>
                <a:cxn ang="0">
                  <a:pos x="276" y="292"/>
                </a:cxn>
                <a:cxn ang="0">
                  <a:pos x="288" y="280"/>
                </a:cxn>
                <a:cxn ang="0">
                  <a:pos x="295" y="271"/>
                </a:cxn>
              </a:cxnLst>
              <a:rect l="0" t="0" r="r" b="b"/>
              <a:pathLst>
                <a:path w="298" h="327">
                  <a:moveTo>
                    <a:pt x="0" y="0"/>
                  </a:moveTo>
                  <a:lnTo>
                    <a:pt x="3" y="3"/>
                  </a:lnTo>
                  <a:lnTo>
                    <a:pt x="3" y="10"/>
                  </a:lnTo>
                  <a:lnTo>
                    <a:pt x="6" y="12"/>
                  </a:lnTo>
                  <a:lnTo>
                    <a:pt x="6" y="17"/>
                  </a:lnTo>
                  <a:lnTo>
                    <a:pt x="9" y="19"/>
                  </a:lnTo>
                  <a:lnTo>
                    <a:pt x="9" y="26"/>
                  </a:lnTo>
                  <a:lnTo>
                    <a:pt x="12" y="29"/>
                  </a:lnTo>
                  <a:lnTo>
                    <a:pt x="12" y="36"/>
                  </a:lnTo>
                  <a:lnTo>
                    <a:pt x="16" y="38"/>
                  </a:lnTo>
                  <a:lnTo>
                    <a:pt x="16" y="43"/>
                  </a:lnTo>
                  <a:lnTo>
                    <a:pt x="19" y="45"/>
                  </a:lnTo>
                  <a:lnTo>
                    <a:pt x="19" y="50"/>
                  </a:lnTo>
                  <a:lnTo>
                    <a:pt x="22" y="52"/>
                  </a:lnTo>
                  <a:lnTo>
                    <a:pt x="22" y="59"/>
                  </a:lnTo>
                  <a:lnTo>
                    <a:pt x="25" y="62"/>
                  </a:lnTo>
                  <a:lnTo>
                    <a:pt x="25" y="69"/>
                  </a:lnTo>
                  <a:lnTo>
                    <a:pt x="28" y="71"/>
                  </a:lnTo>
                  <a:lnTo>
                    <a:pt x="28" y="76"/>
                  </a:lnTo>
                  <a:lnTo>
                    <a:pt x="31" y="78"/>
                  </a:lnTo>
                  <a:lnTo>
                    <a:pt x="31" y="83"/>
                  </a:lnTo>
                  <a:lnTo>
                    <a:pt x="34" y="85"/>
                  </a:lnTo>
                  <a:lnTo>
                    <a:pt x="34" y="92"/>
                  </a:lnTo>
                  <a:lnTo>
                    <a:pt x="38" y="94"/>
                  </a:lnTo>
                  <a:lnTo>
                    <a:pt x="38" y="99"/>
                  </a:lnTo>
                  <a:lnTo>
                    <a:pt x="41" y="101"/>
                  </a:lnTo>
                  <a:lnTo>
                    <a:pt x="41" y="106"/>
                  </a:lnTo>
                  <a:lnTo>
                    <a:pt x="44" y="109"/>
                  </a:lnTo>
                  <a:lnTo>
                    <a:pt x="44" y="113"/>
                  </a:lnTo>
                  <a:lnTo>
                    <a:pt x="47" y="116"/>
                  </a:lnTo>
                  <a:lnTo>
                    <a:pt x="47" y="120"/>
                  </a:lnTo>
                  <a:lnTo>
                    <a:pt x="50" y="123"/>
                  </a:lnTo>
                  <a:lnTo>
                    <a:pt x="50" y="127"/>
                  </a:lnTo>
                  <a:lnTo>
                    <a:pt x="53" y="130"/>
                  </a:lnTo>
                  <a:lnTo>
                    <a:pt x="53" y="137"/>
                  </a:lnTo>
                  <a:lnTo>
                    <a:pt x="56" y="139"/>
                  </a:lnTo>
                  <a:lnTo>
                    <a:pt x="56" y="144"/>
                  </a:lnTo>
                  <a:lnTo>
                    <a:pt x="60" y="146"/>
                  </a:lnTo>
                  <a:lnTo>
                    <a:pt x="60" y="148"/>
                  </a:lnTo>
                  <a:lnTo>
                    <a:pt x="63" y="151"/>
                  </a:lnTo>
                  <a:lnTo>
                    <a:pt x="63" y="156"/>
                  </a:lnTo>
                  <a:lnTo>
                    <a:pt x="66" y="158"/>
                  </a:lnTo>
                  <a:lnTo>
                    <a:pt x="66" y="163"/>
                  </a:lnTo>
                  <a:lnTo>
                    <a:pt x="69" y="165"/>
                  </a:lnTo>
                  <a:lnTo>
                    <a:pt x="69" y="170"/>
                  </a:lnTo>
                  <a:lnTo>
                    <a:pt x="72" y="172"/>
                  </a:lnTo>
                  <a:lnTo>
                    <a:pt x="72" y="177"/>
                  </a:lnTo>
                  <a:lnTo>
                    <a:pt x="75" y="179"/>
                  </a:lnTo>
                  <a:lnTo>
                    <a:pt x="75" y="184"/>
                  </a:lnTo>
                  <a:lnTo>
                    <a:pt x="78" y="186"/>
                  </a:lnTo>
                  <a:lnTo>
                    <a:pt x="78" y="188"/>
                  </a:lnTo>
                  <a:lnTo>
                    <a:pt x="81" y="191"/>
                  </a:lnTo>
                  <a:lnTo>
                    <a:pt x="81" y="195"/>
                  </a:lnTo>
                  <a:lnTo>
                    <a:pt x="85" y="198"/>
                  </a:lnTo>
                  <a:lnTo>
                    <a:pt x="85" y="203"/>
                  </a:lnTo>
                  <a:lnTo>
                    <a:pt x="91" y="207"/>
                  </a:lnTo>
                  <a:lnTo>
                    <a:pt x="91" y="212"/>
                  </a:lnTo>
                  <a:lnTo>
                    <a:pt x="94" y="214"/>
                  </a:lnTo>
                  <a:lnTo>
                    <a:pt x="94" y="219"/>
                  </a:lnTo>
                  <a:lnTo>
                    <a:pt x="97" y="221"/>
                  </a:lnTo>
                  <a:lnTo>
                    <a:pt x="97" y="226"/>
                  </a:lnTo>
                  <a:lnTo>
                    <a:pt x="103" y="231"/>
                  </a:lnTo>
                  <a:lnTo>
                    <a:pt x="103" y="235"/>
                  </a:lnTo>
                  <a:lnTo>
                    <a:pt x="107" y="238"/>
                  </a:lnTo>
                  <a:lnTo>
                    <a:pt x="107" y="240"/>
                  </a:lnTo>
                  <a:lnTo>
                    <a:pt x="113" y="245"/>
                  </a:lnTo>
                  <a:lnTo>
                    <a:pt x="113" y="250"/>
                  </a:lnTo>
                  <a:lnTo>
                    <a:pt x="116" y="252"/>
                  </a:lnTo>
                  <a:lnTo>
                    <a:pt x="116" y="254"/>
                  </a:lnTo>
                  <a:lnTo>
                    <a:pt x="122" y="259"/>
                  </a:lnTo>
                  <a:lnTo>
                    <a:pt x="122" y="264"/>
                  </a:lnTo>
                  <a:lnTo>
                    <a:pt x="129" y="268"/>
                  </a:lnTo>
                  <a:lnTo>
                    <a:pt x="129" y="273"/>
                  </a:lnTo>
                  <a:lnTo>
                    <a:pt x="132" y="275"/>
                  </a:lnTo>
                  <a:lnTo>
                    <a:pt x="138" y="280"/>
                  </a:lnTo>
                  <a:lnTo>
                    <a:pt x="138" y="285"/>
                  </a:lnTo>
                  <a:lnTo>
                    <a:pt x="141" y="287"/>
                  </a:lnTo>
                  <a:lnTo>
                    <a:pt x="147" y="292"/>
                  </a:lnTo>
                  <a:lnTo>
                    <a:pt x="147" y="294"/>
                  </a:lnTo>
                  <a:lnTo>
                    <a:pt x="150" y="297"/>
                  </a:lnTo>
                  <a:lnTo>
                    <a:pt x="157" y="301"/>
                  </a:lnTo>
                  <a:lnTo>
                    <a:pt x="157" y="304"/>
                  </a:lnTo>
                  <a:lnTo>
                    <a:pt x="160" y="306"/>
                  </a:lnTo>
                  <a:lnTo>
                    <a:pt x="163" y="308"/>
                  </a:lnTo>
                  <a:lnTo>
                    <a:pt x="166" y="311"/>
                  </a:lnTo>
                  <a:lnTo>
                    <a:pt x="169" y="313"/>
                  </a:lnTo>
                  <a:lnTo>
                    <a:pt x="172" y="315"/>
                  </a:lnTo>
                  <a:lnTo>
                    <a:pt x="176" y="318"/>
                  </a:lnTo>
                  <a:lnTo>
                    <a:pt x="179" y="318"/>
                  </a:lnTo>
                  <a:lnTo>
                    <a:pt x="182" y="320"/>
                  </a:lnTo>
                  <a:lnTo>
                    <a:pt x="185" y="322"/>
                  </a:lnTo>
                  <a:lnTo>
                    <a:pt x="188" y="322"/>
                  </a:lnTo>
                  <a:lnTo>
                    <a:pt x="191" y="325"/>
                  </a:lnTo>
                  <a:lnTo>
                    <a:pt x="194" y="325"/>
                  </a:lnTo>
                  <a:lnTo>
                    <a:pt x="197" y="325"/>
                  </a:lnTo>
                  <a:lnTo>
                    <a:pt x="201" y="327"/>
                  </a:lnTo>
                  <a:lnTo>
                    <a:pt x="204" y="327"/>
                  </a:lnTo>
                  <a:lnTo>
                    <a:pt x="207" y="327"/>
                  </a:lnTo>
                  <a:lnTo>
                    <a:pt x="210" y="327"/>
                  </a:lnTo>
                  <a:lnTo>
                    <a:pt x="213" y="327"/>
                  </a:lnTo>
                  <a:lnTo>
                    <a:pt x="216" y="327"/>
                  </a:lnTo>
                  <a:lnTo>
                    <a:pt x="219" y="325"/>
                  </a:lnTo>
                  <a:lnTo>
                    <a:pt x="223" y="325"/>
                  </a:lnTo>
                  <a:lnTo>
                    <a:pt x="226" y="325"/>
                  </a:lnTo>
                  <a:lnTo>
                    <a:pt x="229" y="325"/>
                  </a:lnTo>
                  <a:lnTo>
                    <a:pt x="232" y="322"/>
                  </a:lnTo>
                  <a:lnTo>
                    <a:pt x="235" y="322"/>
                  </a:lnTo>
                  <a:lnTo>
                    <a:pt x="238" y="320"/>
                  </a:lnTo>
                  <a:lnTo>
                    <a:pt x="241" y="318"/>
                  </a:lnTo>
                  <a:lnTo>
                    <a:pt x="245" y="318"/>
                  </a:lnTo>
                  <a:lnTo>
                    <a:pt x="248" y="315"/>
                  </a:lnTo>
                  <a:lnTo>
                    <a:pt x="251" y="313"/>
                  </a:lnTo>
                  <a:lnTo>
                    <a:pt x="254" y="311"/>
                  </a:lnTo>
                  <a:lnTo>
                    <a:pt x="257" y="308"/>
                  </a:lnTo>
                  <a:lnTo>
                    <a:pt x="260" y="306"/>
                  </a:lnTo>
                  <a:lnTo>
                    <a:pt x="263" y="304"/>
                  </a:lnTo>
                  <a:lnTo>
                    <a:pt x="266" y="301"/>
                  </a:lnTo>
                  <a:lnTo>
                    <a:pt x="273" y="297"/>
                  </a:lnTo>
                  <a:lnTo>
                    <a:pt x="273" y="294"/>
                  </a:lnTo>
                  <a:lnTo>
                    <a:pt x="276" y="292"/>
                  </a:lnTo>
                  <a:lnTo>
                    <a:pt x="282" y="287"/>
                  </a:lnTo>
                  <a:lnTo>
                    <a:pt x="282" y="285"/>
                  </a:lnTo>
                  <a:lnTo>
                    <a:pt x="288" y="280"/>
                  </a:lnTo>
                  <a:lnTo>
                    <a:pt x="288" y="275"/>
                  </a:lnTo>
                  <a:lnTo>
                    <a:pt x="292" y="273"/>
                  </a:lnTo>
                  <a:lnTo>
                    <a:pt x="295" y="271"/>
                  </a:lnTo>
                  <a:lnTo>
                    <a:pt x="295" y="268"/>
                  </a:lnTo>
                  <a:lnTo>
                    <a:pt x="298" y="266"/>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1" name="Freeform 75"/>
            <p:cNvSpPr>
              <a:spLocks/>
            </p:cNvSpPr>
            <p:nvPr/>
          </p:nvSpPr>
          <p:spPr bwMode="auto">
            <a:xfrm>
              <a:off x="5048250" y="2949929"/>
              <a:ext cx="323850" cy="883842"/>
            </a:xfrm>
            <a:custGeom>
              <a:avLst/>
              <a:gdLst/>
              <a:ahLst/>
              <a:cxnLst>
                <a:cxn ang="0">
                  <a:pos x="3" y="496"/>
                </a:cxn>
                <a:cxn ang="0">
                  <a:pos x="9" y="485"/>
                </a:cxn>
                <a:cxn ang="0">
                  <a:pos x="15" y="477"/>
                </a:cxn>
                <a:cxn ang="0">
                  <a:pos x="19" y="470"/>
                </a:cxn>
                <a:cxn ang="0">
                  <a:pos x="28" y="459"/>
                </a:cxn>
                <a:cxn ang="0">
                  <a:pos x="31" y="447"/>
                </a:cxn>
                <a:cxn ang="0">
                  <a:pos x="37" y="440"/>
                </a:cxn>
                <a:cxn ang="0">
                  <a:pos x="41" y="428"/>
                </a:cxn>
                <a:cxn ang="0">
                  <a:pos x="47" y="421"/>
                </a:cxn>
                <a:cxn ang="0">
                  <a:pos x="50" y="409"/>
                </a:cxn>
                <a:cxn ang="0">
                  <a:pos x="56" y="400"/>
                </a:cxn>
                <a:cxn ang="0">
                  <a:pos x="59" y="391"/>
                </a:cxn>
                <a:cxn ang="0">
                  <a:pos x="66" y="381"/>
                </a:cxn>
                <a:cxn ang="0">
                  <a:pos x="69" y="369"/>
                </a:cxn>
                <a:cxn ang="0">
                  <a:pos x="75" y="360"/>
                </a:cxn>
                <a:cxn ang="0">
                  <a:pos x="78" y="348"/>
                </a:cxn>
                <a:cxn ang="0">
                  <a:pos x="84" y="336"/>
                </a:cxn>
                <a:cxn ang="0">
                  <a:pos x="88" y="325"/>
                </a:cxn>
                <a:cxn ang="0">
                  <a:pos x="94" y="315"/>
                </a:cxn>
                <a:cxn ang="0">
                  <a:pos x="97" y="301"/>
                </a:cxn>
                <a:cxn ang="0">
                  <a:pos x="103" y="289"/>
                </a:cxn>
                <a:cxn ang="0">
                  <a:pos x="106" y="278"/>
                </a:cxn>
                <a:cxn ang="0">
                  <a:pos x="113" y="266"/>
                </a:cxn>
                <a:cxn ang="0">
                  <a:pos x="116" y="252"/>
                </a:cxn>
                <a:cxn ang="0">
                  <a:pos x="122" y="240"/>
                </a:cxn>
                <a:cxn ang="0">
                  <a:pos x="125" y="226"/>
                </a:cxn>
                <a:cxn ang="0">
                  <a:pos x="131" y="217"/>
                </a:cxn>
                <a:cxn ang="0">
                  <a:pos x="135" y="200"/>
                </a:cxn>
                <a:cxn ang="0">
                  <a:pos x="141" y="188"/>
                </a:cxn>
                <a:cxn ang="0">
                  <a:pos x="144" y="172"/>
                </a:cxn>
                <a:cxn ang="0">
                  <a:pos x="150" y="163"/>
                </a:cxn>
                <a:cxn ang="0">
                  <a:pos x="153" y="146"/>
                </a:cxn>
                <a:cxn ang="0">
                  <a:pos x="160" y="137"/>
                </a:cxn>
                <a:cxn ang="0">
                  <a:pos x="163" y="120"/>
                </a:cxn>
                <a:cxn ang="0">
                  <a:pos x="169" y="109"/>
                </a:cxn>
                <a:cxn ang="0">
                  <a:pos x="172" y="92"/>
                </a:cxn>
                <a:cxn ang="0">
                  <a:pos x="179" y="80"/>
                </a:cxn>
                <a:cxn ang="0">
                  <a:pos x="182" y="64"/>
                </a:cxn>
                <a:cxn ang="0">
                  <a:pos x="188" y="52"/>
                </a:cxn>
                <a:cxn ang="0">
                  <a:pos x="191" y="38"/>
                </a:cxn>
                <a:cxn ang="0">
                  <a:pos x="197" y="26"/>
                </a:cxn>
                <a:cxn ang="0">
                  <a:pos x="200" y="10"/>
                </a:cxn>
              </a:cxnLst>
              <a:rect l="0" t="0" r="r" b="b"/>
              <a:pathLst>
                <a:path w="204" h="501">
                  <a:moveTo>
                    <a:pt x="0" y="501"/>
                  </a:moveTo>
                  <a:lnTo>
                    <a:pt x="0" y="499"/>
                  </a:lnTo>
                  <a:lnTo>
                    <a:pt x="3" y="496"/>
                  </a:lnTo>
                  <a:lnTo>
                    <a:pt x="3" y="494"/>
                  </a:lnTo>
                  <a:lnTo>
                    <a:pt x="9" y="489"/>
                  </a:lnTo>
                  <a:lnTo>
                    <a:pt x="9" y="485"/>
                  </a:lnTo>
                  <a:lnTo>
                    <a:pt x="12" y="482"/>
                  </a:lnTo>
                  <a:lnTo>
                    <a:pt x="12" y="480"/>
                  </a:lnTo>
                  <a:lnTo>
                    <a:pt x="15" y="477"/>
                  </a:lnTo>
                  <a:lnTo>
                    <a:pt x="15" y="475"/>
                  </a:lnTo>
                  <a:lnTo>
                    <a:pt x="19" y="473"/>
                  </a:lnTo>
                  <a:lnTo>
                    <a:pt x="19" y="470"/>
                  </a:lnTo>
                  <a:lnTo>
                    <a:pt x="22" y="468"/>
                  </a:lnTo>
                  <a:lnTo>
                    <a:pt x="22" y="463"/>
                  </a:lnTo>
                  <a:lnTo>
                    <a:pt x="28" y="459"/>
                  </a:lnTo>
                  <a:lnTo>
                    <a:pt x="28" y="454"/>
                  </a:lnTo>
                  <a:lnTo>
                    <a:pt x="31" y="452"/>
                  </a:lnTo>
                  <a:lnTo>
                    <a:pt x="31" y="447"/>
                  </a:lnTo>
                  <a:lnTo>
                    <a:pt x="34" y="445"/>
                  </a:lnTo>
                  <a:lnTo>
                    <a:pt x="34" y="442"/>
                  </a:lnTo>
                  <a:lnTo>
                    <a:pt x="37" y="440"/>
                  </a:lnTo>
                  <a:lnTo>
                    <a:pt x="37" y="435"/>
                  </a:lnTo>
                  <a:lnTo>
                    <a:pt x="41" y="433"/>
                  </a:lnTo>
                  <a:lnTo>
                    <a:pt x="41" y="428"/>
                  </a:lnTo>
                  <a:lnTo>
                    <a:pt x="44" y="426"/>
                  </a:lnTo>
                  <a:lnTo>
                    <a:pt x="44" y="423"/>
                  </a:lnTo>
                  <a:lnTo>
                    <a:pt x="47" y="421"/>
                  </a:lnTo>
                  <a:lnTo>
                    <a:pt x="47" y="416"/>
                  </a:lnTo>
                  <a:lnTo>
                    <a:pt x="50" y="414"/>
                  </a:lnTo>
                  <a:lnTo>
                    <a:pt x="50" y="409"/>
                  </a:lnTo>
                  <a:lnTo>
                    <a:pt x="53" y="407"/>
                  </a:lnTo>
                  <a:lnTo>
                    <a:pt x="53" y="402"/>
                  </a:lnTo>
                  <a:lnTo>
                    <a:pt x="56" y="400"/>
                  </a:lnTo>
                  <a:lnTo>
                    <a:pt x="56" y="398"/>
                  </a:lnTo>
                  <a:lnTo>
                    <a:pt x="59" y="395"/>
                  </a:lnTo>
                  <a:lnTo>
                    <a:pt x="59" y="391"/>
                  </a:lnTo>
                  <a:lnTo>
                    <a:pt x="63" y="388"/>
                  </a:lnTo>
                  <a:lnTo>
                    <a:pt x="63" y="383"/>
                  </a:lnTo>
                  <a:lnTo>
                    <a:pt x="66" y="381"/>
                  </a:lnTo>
                  <a:lnTo>
                    <a:pt x="66" y="376"/>
                  </a:lnTo>
                  <a:lnTo>
                    <a:pt x="69" y="374"/>
                  </a:lnTo>
                  <a:lnTo>
                    <a:pt x="69" y="369"/>
                  </a:lnTo>
                  <a:lnTo>
                    <a:pt x="72" y="367"/>
                  </a:lnTo>
                  <a:lnTo>
                    <a:pt x="72" y="362"/>
                  </a:lnTo>
                  <a:lnTo>
                    <a:pt x="75" y="360"/>
                  </a:lnTo>
                  <a:lnTo>
                    <a:pt x="75" y="355"/>
                  </a:lnTo>
                  <a:lnTo>
                    <a:pt x="78" y="353"/>
                  </a:lnTo>
                  <a:lnTo>
                    <a:pt x="78" y="348"/>
                  </a:lnTo>
                  <a:lnTo>
                    <a:pt x="81" y="346"/>
                  </a:lnTo>
                  <a:lnTo>
                    <a:pt x="81" y="339"/>
                  </a:lnTo>
                  <a:lnTo>
                    <a:pt x="84" y="336"/>
                  </a:lnTo>
                  <a:lnTo>
                    <a:pt x="84" y="332"/>
                  </a:lnTo>
                  <a:lnTo>
                    <a:pt x="88" y="329"/>
                  </a:lnTo>
                  <a:lnTo>
                    <a:pt x="88" y="325"/>
                  </a:lnTo>
                  <a:lnTo>
                    <a:pt x="91" y="322"/>
                  </a:lnTo>
                  <a:lnTo>
                    <a:pt x="91" y="318"/>
                  </a:lnTo>
                  <a:lnTo>
                    <a:pt x="94" y="315"/>
                  </a:lnTo>
                  <a:lnTo>
                    <a:pt x="94" y="308"/>
                  </a:lnTo>
                  <a:lnTo>
                    <a:pt x="97" y="306"/>
                  </a:lnTo>
                  <a:lnTo>
                    <a:pt x="97" y="301"/>
                  </a:lnTo>
                  <a:lnTo>
                    <a:pt x="100" y="299"/>
                  </a:lnTo>
                  <a:lnTo>
                    <a:pt x="100" y="292"/>
                  </a:lnTo>
                  <a:lnTo>
                    <a:pt x="103" y="289"/>
                  </a:lnTo>
                  <a:lnTo>
                    <a:pt x="103" y="285"/>
                  </a:lnTo>
                  <a:lnTo>
                    <a:pt x="106" y="282"/>
                  </a:lnTo>
                  <a:lnTo>
                    <a:pt x="106" y="278"/>
                  </a:lnTo>
                  <a:lnTo>
                    <a:pt x="110" y="275"/>
                  </a:lnTo>
                  <a:lnTo>
                    <a:pt x="110" y="268"/>
                  </a:lnTo>
                  <a:lnTo>
                    <a:pt x="113" y="266"/>
                  </a:lnTo>
                  <a:lnTo>
                    <a:pt x="113" y="259"/>
                  </a:lnTo>
                  <a:lnTo>
                    <a:pt x="116" y="257"/>
                  </a:lnTo>
                  <a:lnTo>
                    <a:pt x="116" y="252"/>
                  </a:lnTo>
                  <a:lnTo>
                    <a:pt x="119" y="250"/>
                  </a:lnTo>
                  <a:lnTo>
                    <a:pt x="119" y="242"/>
                  </a:lnTo>
                  <a:lnTo>
                    <a:pt x="122" y="240"/>
                  </a:lnTo>
                  <a:lnTo>
                    <a:pt x="122" y="235"/>
                  </a:lnTo>
                  <a:lnTo>
                    <a:pt x="125" y="233"/>
                  </a:lnTo>
                  <a:lnTo>
                    <a:pt x="125" y="226"/>
                  </a:lnTo>
                  <a:lnTo>
                    <a:pt x="128" y="224"/>
                  </a:lnTo>
                  <a:lnTo>
                    <a:pt x="128" y="219"/>
                  </a:lnTo>
                  <a:lnTo>
                    <a:pt x="131" y="217"/>
                  </a:lnTo>
                  <a:lnTo>
                    <a:pt x="131" y="210"/>
                  </a:lnTo>
                  <a:lnTo>
                    <a:pt x="135" y="207"/>
                  </a:lnTo>
                  <a:lnTo>
                    <a:pt x="135" y="200"/>
                  </a:lnTo>
                  <a:lnTo>
                    <a:pt x="138" y="198"/>
                  </a:lnTo>
                  <a:lnTo>
                    <a:pt x="138" y="191"/>
                  </a:lnTo>
                  <a:lnTo>
                    <a:pt x="141" y="188"/>
                  </a:lnTo>
                  <a:lnTo>
                    <a:pt x="141" y="181"/>
                  </a:lnTo>
                  <a:lnTo>
                    <a:pt x="144" y="179"/>
                  </a:lnTo>
                  <a:lnTo>
                    <a:pt x="144" y="172"/>
                  </a:lnTo>
                  <a:lnTo>
                    <a:pt x="147" y="170"/>
                  </a:lnTo>
                  <a:lnTo>
                    <a:pt x="147" y="165"/>
                  </a:lnTo>
                  <a:lnTo>
                    <a:pt x="150" y="163"/>
                  </a:lnTo>
                  <a:lnTo>
                    <a:pt x="150" y="156"/>
                  </a:lnTo>
                  <a:lnTo>
                    <a:pt x="153" y="153"/>
                  </a:lnTo>
                  <a:lnTo>
                    <a:pt x="153" y="146"/>
                  </a:lnTo>
                  <a:lnTo>
                    <a:pt x="157" y="144"/>
                  </a:lnTo>
                  <a:lnTo>
                    <a:pt x="157" y="139"/>
                  </a:lnTo>
                  <a:lnTo>
                    <a:pt x="160" y="137"/>
                  </a:lnTo>
                  <a:lnTo>
                    <a:pt x="160" y="130"/>
                  </a:lnTo>
                  <a:lnTo>
                    <a:pt x="163" y="127"/>
                  </a:lnTo>
                  <a:lnTo>
                    <a:pt x="163" y="120"/>
                  </a:lnTo>
                  <a:lnTo>
                    <a:pt x="166" y="118"/>
                  </a:lnTo>
                  <a:lnTo>
                    <a:pt x="166" y="111"/>
                  </a:lnTo>
                  <a:lnTo>
                    <a:pt x="169" y="109"/>
                  </a:lnTo>
                  <a:lnTo>
                    <a:pt x="169" y="101"/>
                  </a:lnTo>
                  <a:lnTo>
                    <a:pt x="172" y="99"/>
                  </a:lnTo>
                  <a:lnTo>
                    <a:pt x="172" y="92"/>
                  </a:lnTo>
                  <a:lnTo>
                    <a:pt x="175" y="90"/>
                  </a:lnTo>
                  <a:lnTo>
                    <a:pt x="175" y="83"/>
                  </a:lnTo>
                  <a:lnTo>
                    <a:pt x="179" y="80"/>
                  </a:lnTo>
                  <a:lnTo>
                    <a:pt x="179" y="73"/>
                  </a:lnTo>
                  <a:lnTo>
                    <a:pt x="182" y="71"/>
                  </a:lnTo>
                  <a:lnTo>
                    <a:pt x="182" y="64"/>
                  </a:lnTo>
                  <a:lnTo>
                    <a:pt x="185" y="62"/>
                  </a:lnTo>
                  <a:lnTo>
                    <a:pt x="185" y="54"/>
                  </a:lnTo>
                  <a:lnTo>
                    <a:pt x="188" y="52"/>
                  </a:lnTo>
                  <a:lnTo>
                    <a:pt x="188" y="47"/>
                  </a:lnTo>
                  <a:lnTo>
                    <a:pt x="191" y="45"/>
                  </a:lnTo>
                  <a:lnTo>
                    <a:pt x="191" y="38"/>
                  </a:lnTo>
                  <a:lnTo>
                    <a:pt x="194" y="36"/>
                  </a:lnTo>
                  <a:lnTo>
                    <a:pt x="194" y="29"/>
                  </a:lnTo>
                  <a:lnTo>
                    <a:pt x="197" y="26"/>
                  </a:lnTo>
                  <a:lnTo>
                    <a:pt x="197" y="19"/>
                  </a:lnTo>
                  <a:lnTo>
                    <a:pt x="200" y="17"/>
                  </a:lnTo>
                  <a:lnTo>
                    <a:pt x="200" y="10"/>
                  </a:lnTo>
                  <a:lnTo>
                    <a:pt x="204" y="7"/>
                  </a:lnTo>
                  <a:lnTo>
                    <a:pt x="204"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2" name="Freeform 76"/>
            <p:cNvSpPr>
              <a:spLocks/>
            </p:cNvSpPr>
            <p:nvPr/>
          </p:nvSpPr>
          <p:spPr bwMode="auto">
            <a:xfrm>
              <a:off x="5372100" y="2129597"/>
              <a:ext cx="407988" cy="820332"/>
            </a:xfrm>
            <a:custGeom>
              <a:avLst/>
              <a:gdLst/>
              <a:ahLst/>
              <a:cxnLst>
                <a:cxn ang="0">
                  <a:pos x="3" y="456"/>
                </a:cxn>
                <a:cxn ang="0">
                  <a:pos x="9" y="444"/>
                </a:cxn>
                <a:cxn ang="0">
                  <a:pos x="12" y="428"/>
                </a:cxn>
                <a:cxn ang="0">
                  <a:pos x="18" y="418"/>
                </a:cxn>
                <a:cxn ang="0">
                  <a:pos x="22" y="402"/>
                </a:cxn>
                <a:cxn ang="0">
                  <a:pos x="28" y="393"/>
                </a:cxn>
                <a:cxn ang="0">
                  <a:pos x="31" y="376"/>
                </a:cxn>
                <a:cxn ang="0">
                  <a:pos x="37" y="364"/>
                </a:cxn>
                <a:cxn ang="0">
                  <a:pos x="40" y="348"/>
                </a:cxn>
                <a:cxn ang="0">
                  <a:pos x="47" y="339"/>
                </a:cxn>
                <a:cxn ang="0">
                  <a:pos x="50" y="322"/>
                </a:cxn>
                <a:cxn ang="0">
                  <a:pos x="56" y="313"/>
                </a:cxn>
                <a:cxn ang="0">
                  <a:pos x="59" y="299"/>
                </a:cxn>
                <a:cxn ang="0">
                  <a:pos x="65" y="287"/>
                </a:cxn>
                <a:cxn ang="0">
                  <a:pos x="69" y="273"/>
                </a:cxn>
                <a:cxn ang="0">
                  <a:pos x="75" y="263"/>
                </a:cxn>
                <a:cxn ang="0">
                  <a:pos x="78" y="249"/>
                </a:cxn>
                <a:cxn ang="0">
                  <a:pos x="84" y="240"/>
                </a:cxn>
                <a:cxn ang="0">
                  <a:pos x="87" y="226"/>
                </a:cxn>
                <a:cxn ang="0">
                  <a:pos x="94" y="216"/>
                </a:cxn>
                <a:cxn ang="0">
                  <a:pos x="97" y="205"/>
                </a:cxn>
                <a:cxn ang="0">
                  <a:pos x="103" y="195"/>
                </a:cxn>
                <a:cxn ang="0">
                  <a:pos x="106" y="183"/>
                </a:cxn>
                <a:cxn ang="0">
                  <a:pos x="112" y="174"/>
                </a:cxn>
                <a:cxn ang="0">
                  <a:pos x="116" y="162"/>
                </a:cxn>
                <a:cxn ang="0">
                  <a:pos x="122" y="153"/>
                </a:cxn>
                <a:cxn ang="0">
                  <a:pos x="125" y="141"/>
                </a:cxn>
                <a:cxn ang="0">
                  <a:pos x="131" y="134"/>
                </a:cxn>
                <a:cxn ang="0">
                  <a:pos x="134" y="122"/>
                </a:cxn>
                <a:cxn ang="0">
                  <a:pos x="144" y="111"/>
                </a:cxn>
                <a:cxn ang="0">
                  <a:pos x="150" y="96"/>
                </a:cxn>
                <a:cxn ang="0">
                  <a:pos x="160" y="85"/>
                </a:cxn>
                <a:cxn ang="0">
                  <a:pos x="166" y="71"/>
                </a:cxn>
                <a:cxn ang="0">
                  <a:pos x="178" y="57"/>
                </a:cxn>
                <a:cxn ang="0">
                  <a:pos x="185" y="45"/>
                </a:cxn>
                <a:cxn ang="0">
                  <a:pos x="194" y="35"/>
                </a:cxn>
                <a:cxn ang="0">
                  <a:pos x="203" y="26"/>
                </a:cxn>
                <a:cxn ang="0">
                  <a:pos x="213" y="19"/>
                </a:cxn>
                <a:cxn ang="0">
                  <a:pos x="222" y="12"/>
                </a:cxn>
                <a:cxn ang="0">
                  <a:pos x="232" y="7"/>
                </a:cxn>
                <a:cxn ang="0">
                  <a:pos x="241" y="2"/>
                </a:cxn>
                <a:cxn ang="0">
                  <a:pos x="250" y="0"/>
                </a:cxn>
              </a:cxnLst>
              <a:rect l="0" t="0" r="r" b="b"/>
              <a:pathLst>
                <a:path w="257" h="465">
                  <a:moveTo>
                    <a:pt x="0" y="465"/>
                  </a:moveTo>
                  <a:lnTo>
                    <a:pt x="3" y="463"/>
                  </a:lnTo>
                  <a:lnTo>
                    <a:pt x="3" y="456"/>
                  </a:lnTo>
                  <a:lnTo>
                    <a:pt x="6" y="454"/>
                  </a:lnTo>
                  <a:lnTo>
                    <a:pt x="6" y="447"/>
                  </a:lnTo>
                  <a:lnTo>
                    <a:pt x="9" y="444"/>
                  </a:lnTo>
                  <a:lnTo>
                    <a:pt x="9" y="437"/>
                  </a:lnTo>
                  <a:lnTo>
                    <a:pt x="12" y="435"/>
                  </a:lnTo>
                  <a:lnTo>
                    <a:pt x="12" y="428"/>
                  </a:lnTo>
                  <a:lnTo>
                    <a:pt x="15" y="425"/>
                  </a:lnTo>
                  <a:lnTo>
                    <a:pt x="15" y="421"/>
                  </a:lnTo>
                  <a:lnTo>
                    <a:pt x="18" y="418"/>
                  </a:lnTo>
                  <a:lnTo>
                    <a:pt x="18" y="411"/>
                  </a:lnTo>
                  <a:lnTo>
                    <a:pt x="22" y="409"/>
                  </a:lnTo>
                  <a:lnTo>
                    <a:pt x="22" y="402"/>
                  </a:lnTo>
                  <a:lnTo>
                    <a:pt x="25" y="400"/>
                  </a:lnTo>
                  <a:lnTo>
                    <a:pt x="25" y="395"/>
                  </a:lnTo>
                  <a:lnTo>
                    <a:pt x="28" y="393"/>
                  </a:lnTo>
                  <a:lnTo>
                    <a:pt x="28" y="386"/>
                  </a:lnTo>
                  <a:lnTo>
                    <a:pt x="31" y="383"/>
                  </a:lnTo>
                  <a:lnTo>
                    <a:pt x="31" y="376"/>
                  </a:lnTo>
                  <a:lnTo>
                    <a:pt x="34" y="374"/>
                  </a:lnTo>
                  <a:lnTo>
                    <a:pt x="34" y="367"/>
                  </a:lnTo>
                  <a:lnTo>
                    <a:pt x="37" y="364"/>
                  </a:lnTo>
                  <a:lnTo>
                    <a:pt x="37" y="357"/>
                  </a:lnTo>
                  <a:lnTo>
                    <a:pt x="40" y="355"/>
                  </a:lnTo>
                  <a:lnTo>
                    <a:pt x="40" y="348"/>
                  </a:lnTo>
                  <a:lnTo>
                    <a:pt x="43" y="346"/>
                  </a:lnTo>
                  <a:lnTo>
                    <a:pt x="43" y="341"/>
                  </a:lnTo>
                  <a:lnTo>
                    <a:pt x="47" y="339"/>
                  </a:lnTo>
                  <a:lnTo>
                    <a:pt x="47" y="331"/>
                  </a:lnTo>
                  <a:lnTo>
                    <a:pt x="50" y="329"/>
                  </a:lnTo>
                  <a:lnTo>
                    <a:pt x="50" y="322"/>
                  </a:lnTo>
                  <a:lnTo>
                    <a:pt x="53" y="320"/>
                  </a:lnTo>
                  <a:lnTo>
                    <a:pt x="53" y="315"/>
                  </a:lnTo>
                  <a:lnTo>
                    <a:pt x="56" y="313"/>
                  </a:lnTo>
                  <a:lnTo>
                    <a:pt x="56" y="308"/>
                  </a:lnTo>
                  <a:lnTo>
                    <a:pt x="59" y="306"/>
                  </a:lnTo>
                  <a:lnTo>
                    <a:pt x="59" y="299"/>
                  </a:lnTo>
                  <a:lnTo>
                    <a:pt x="62" y="296"/>
                  </a:lnTo>
                  <a:lnTo>
                    <a:pt x="62" y="289"/>
                  </a:lnTo>
                  <a:lnTo>
                    <a:pt x="65" y="287"/>
                  </a:lnTo>
                  <a:lnTo>
                    <a:pt x="65" y="282"/>
                  </a:lnTo>
                  <a:lnTo>
                    <a:pt x="69" y="280"/>
                  </a:lnTo>
                  <a:lnTo>
                    <a:pt x="69" y="273"/>
                  </a:lnTo>
                  <a:lnTo>
                    <a:pt x="72" y="270"/>
                  </a:lnTo>
                  <a:lnTo>
                    <a:pt x="72" y="266"/>
                  </a:lnTo>
                  <a:lnTo>
                    <a:pt x="75" y="263"/>
                  </a:lnTo>
                  <a:lnTo>
                    <a:pt x="75" y="259"/>
                  </a:lnTo>
                  <a:lnTo>
                    <a:pt x="78" y="256"/>
                  </a:lnTo>
                  <a:lnTo>
                    <a:pt x="78" y="249"/>
                  </a:lnTo>
                  <a:lnTo>
                    <a:pt x="81" y="247"/>
                  </a:lnTo>
                  <a:lnTo>
                    <a:pt x="81" y="242"/>
                  </a:lnTo>
                  <a:lnTo>
                    <a:pt x="84" y="240"/>
                  </a:lnTo>
                  <a:lnTo>
                    <a:pt x="84" y="233"/>
                  </a:lnTo>
                  <a:lnTo>
                    <a:pt x="87" y="230"/>
                  </a:lnTo>
                  <a:lnTo>
                    <a:pt x="87" y="226"/>
                  </a:lnTo>
                  <a:lnTo>
                    <a:pt x="91" y="223"/>
                  </a:lnTo>
                  <a:lnTo>
                    <a:pt x="91" y="219"/>
                  </a:lnTo>
                  <a:lnTo>
                    <a:pt x="94" y="216"/>
                  </a:lnTo>
                  <a:lnTo>
                    <a:pt x="94" y="212"/>
                  </a:lnTo>
                  <a:lnTo>
                    <a:pt x="97" y="209"/>
                  </a:lnTo>
                  <a:lnTo>
                    <a:pt x="97" y="205"/>
                  </a:lnTo>
                  <a:lnTo>
                    <a:pt x="100" y="202"/>
                  </a:lnTo>
                  <a:lnTo>
                    <a:pt x="100" y="198"/>
                  </a:lnTo>
                  <a:lnTo>
                    <a:pt x="103" y="195"/>
                  </a:lnTo>
                  <a:lnTo>
                    <a:pt x="103" y="188"/>
                  </a:lnTo>
                  <a:lnTo>
                    <a:pt x="106" y="186"/>
                  </a:lnTo>
                  <a:lnTo>
                    <a:pt x="106" y="183"/>
                  </a:lnTo>
                  <a:lnTo>
                    <a:pt x="109" y="181"/>
                  </a:lnTo>
                  <a:lnTo>
                    <a:pt x="109" y="176"/>
                  </a:lnTo>
                  <a:lnTo>
                    <a:pt x="112" y="174"/>
                  </a:lnTo>
                  <a:lnTo>
                    <a:pt x="112" y="169"/>
                  </a:lnTo>
                  <a:lnTo>
                    <a:pt x="116" y="167"/>
                  </a:lnTo>
                  <a:lnTo>
                    <a:pt x="116" y="162"/>
                  </a:lnTo>
                  <a:lnTo>
                    <a:pt x="119" y="160"/>
                  </a:lnTo>
                  <a:lnTo>
                    <a:pt x="119" y="155"/>
                  </a:lnTo>
                  <a:lnTo>
                    <a:pt x="122" y="153"/>
                  </a:lnTo>
                  <a:lnTo>
                    <a:pt x="122" y="148"/>
                  </a:lnTo>
                  <a:lnTo>
                    <a:pt x="125" y="146"/>
                  </a:lnTo>
                  <a:lnTo>
                    <a:pt x="125" y="141"/>
                  </a:lnTo>
                  <a:lnTo>
                    <a:pt x="128" y="139"/>
                  </a:lnTo>
                  <a:lnTo>
                    <a:pt x="128" y="136"/>
                  </a:lnTo>
                  <a:lnTo>
                    <a:pt x="131" y="134"/>
                  </a:lnTo>
                  <a:lnTo>
                    <a:pt x="131" y="129"/>
                  </a:lnTo>
                  <a:lnTo>
                    <a:pt x="134" y="127"/>
                  </a:lnTo>
                  <a:lnTo>
                    <a:pt x="134" y="122"/>
                  </a:lnTo>
                  <a:lnTo>
                    <a:pt x="141" y="118"/>
                  </a:lnTo>
                  <a:lnTo>
                    <a:pt x="141" y="113"/>
                  </a:lnTo>
                  <a:lnTo>
                    <a:pt x="144" y="111"/>
                  </a:lnTo>
                  <a:lnTo>
                    <a:pt x="144" y="106"/>
                  </a:lnTo>
                  <a:lnTo>
                    <a:pt x="150" y="101"/>
                  </a:lnTo>
                  <a:lnTo>
                    <a:pt x="150" y="96"/>
                  </a:lnTo>
                  <a:lnTo>
                    <a:pt x="153" y="94"/>
                  </a:lnTo>
                  <a:lnTo>
                    <a:pt x="153" y="89"/>
                  </a:lnTo>
                  <a:lnTo>
                    <a:pt x="160" y="85"/>
                  </a:lnTo>
                  <a:lnTo>
                    <a:pt x="160" y="80"/>
                  </a:lnTo>
                  <a:lnTo>
                    <a:pt x="166" y="75"/>
                  </a:lnTo>
                  <a:lnTo>
                    <a:pt x="166" y="71"/>
                  </a:lnTo>
                  <a:lnTo>
                    <a:pt x="172" y="66"/>
                  </a:lnTo>
                  <a:lnTo>
                    <a:pt x="172" y="61"/>
                  </a:lnTo>
                  <a:lnTo>
                    <a:pt x="178" y="57"/>
                  </a:lnTo>
                  <a:lnTo>
                    <a:pt x="178" y="54"/>
                  </a:lnTo>
                  <a:lnTo>
                    <a:pt x="185" y="49"/>
                  </a:lnTo>
                  <a:lnTo>
                    <a:pt x="185" y="45"/>
                  </a:lnTo>
                  <a:lnTo>
                    <a:pt x="188" y="42"/>
                  </a:lnTo>
                  <a:lnTo>
                    <a:pt x="194" y="38"/>
                  </a:lnTo>
                  <a:lnTo>
                    <a:pt x="194" y="35"/>
                  </a:lnTo>
                  <a:lnTo>
                    <a:pt x="197" y="33"/>
                  </a:lnTo>
                  <a:lnTo>
                    <a:pt x="203" y="28"/>
                  </a:lnTo>
                  <a:lnTo>
                    <a:pt x="203" y="26"/>
                  </a:lnTo>
                  <a:lnTo>
                    <a:pt x="207" y="24"/>
                  </a:lnTo>
                  <a:lnTo>
                    <a:pt x="210" y="21"/>
                  </a:lnTo>
                  <a:lnTo>
                    <a:pt x="213" y="19"/>
                  </a:lnTo>
                  <a:lnTo>
                    <a:pt x="216" y="17"/>
                  </a:lnTo>
                  <a:lnTo>
                    <a:pt x="219" y="14"/>
                  </a:lnTo>
                  <a:lnTo>
                    <a:pt x="222" y="12"/>
                  </a:lnTo>
                  <a:lnTo>
                    <a:pt x="225" y="10"/>
                  </a:lnTo>
                  <a:lnTo>
                    <a:pt x="228" y="7"/>
                  </a:lnTo>
                  <a:lnTo>
                    <a:pt x="232" y="7"/>
                  </a:lnTo>
                  <a:lnTo>
                    <a:pt x="235" y="5"/>
                  </a:lnTo>
                  <a:lnTo>
                    <a:pt x="238" y="5"/>
                  </a:lnTo>
                  <a:lnTo>
                    <a:pt x="241" y="2"/>
                  </a:lnTo>
                  <a:lnTo>
                    <a:pt x="244" y="2"/>
                  </a:lnTo>
                  <a:lnTo>
                    <a:pt x="247" y="2"/>
                  </a:lnTo>
                  <a:lnTo>
                    <a:pt x="250" y="0"/>
                  </a:lnTo>
                  <a:lnTo>
                    <a:pt x="254" y="0"/>
                  </a:lnTo>
                  <a:lnTo>
                    <a:pt x="257"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3" name="Freeform 77"/>
            <p:cNvSpPr>
              <a:spLocks/>
            </p:cNvSpPr>
            <p:nvPr/>
          </p:nvSpPr>
          <p:spPr bwMode="auto">
            <a:xfrm>
              <a:off x="5780088" y="2129597"/>
              <a:ext cx="412750" cy="804455"/>
            </a:xfrm>
            <a:custGeom>
              <a:avLst/>
              <a:gdLst/>
              <a:ahLst/>
              <a:cxnLst>
                <a:cxn ang="0">
                  <a:pos x="6" y="0"/>
                </a:cxn>
                <a:cxn ang="0">
                  <a:pos x="15" y="2"/>
                </a:cxn>
                <a:cxn ang="0">
                  <a:pos x="25" y="5"/>
                </a:cxn>
                <a:cxn ang="0">
                  <a:pos x="34" y="10"/>
                </a:cxn>
                <a:cxn ang="0">
                  <a:pos x="44" y="14"/>
                </a:cxn>
                <a:cxn ang="0">
                  <a:pos x="53" y="21"/>
                </a:cxn>
                <a:cxn ang="0">
                  <a:pos x="62" y="31"/>
                </a:cxn>
                <a:cxn ang="0">
                  <a:pos x="75" y="42"/>
                </a:cxn>
                <a:cxn ang="0">
                  <a:pos x="81" y="52"/>
                </a:cxn>
                <a:cxn ang="0">
                  <a:pos x="94" y="66"/>
                </a:cxn>
                <a:cxn ang="0">
                  <a:pos x="100" y="80"/>
                </a:cxn>
                <a:cxn ang="0">
                  <a:pos x="109" y="92"/>
                </a:cxn>
                <a:cxn ang="0">
                  <a:pos x="113" y="101"/>
                </a:cxn>
                <a:cxn ang="0">
                  <a:pos x="122" y="113"/>
                </a:cxn>
                <a:cxn ang="0">
                  <a:pos x="128" y="129"/>
                </a:cxn>
                <a:cxn ang="0">
                  <a:pos x="135" y="136"/>
                </a:cxn>
                <a:cxn ang="0">
                  <a:pos x="138" y="148"/>
                </a:cxn>
                <a:cxn ang="0">
                  <a:pos x="144" y="158"/>
                </a:cxn>
                <a:cxn ang="0">
                  <a:pos x="147" y="167"/>
                </a:cxn>
                <a:cxn ang="0">
                  <a:pos x="153" y="176"/>
                </a:cxn>
                <a:cxn ang="0">
                  <a:pos x="156" y="188"/>
                </a:cxn>
                <a:cxn ang="0">
                  <a:pos x="163" y="198"/>
                </a:cxn>
                <a:cxn ang="0">
                  <a:pos x="166" y="209"/>
                </a:cxn>
                <a:cxn ang="0">
                  <a:pos x="172" y="219"/>
                </a:cxn>
                <a:cxn ang="0">
                  <a:pos x="175" y="233"/>
                </a:cxn>
                <a:cxn ang="0">
                  <a:pos x="182" y="242"/>
                </a:cxn>
                <a:cxn ang="0">
                  <a:pos x="185" y="256"/>
                </a:cxn>
                <a:cxn ang="0">
                  <a:pos x="191" y="266"/>
                </a:cxn>
                <a:cxn ang="0">
                  <a:pos x="194" y="280"/>
                </a:cxn>
                <a:cxn ang="0">
                  <a:pos x="200" y="289"/>
                </a:cxn>
                <a:cxn ang="0">
                  <a:pos x="203" y="306"/>
                </a:cxn>
                <a:cxn ang="0">
                  <a:pos x="210" y="315"/>
                </a:cxn>
                <a:cxn ang="0">
                  <a:pos x="213" y="331"/>
                </a:cxn>
                <a:cxn ang="0">
                  <a:pos x="219" y="341"/>
                </a:cxn>
                <a:cxn ang="0">
                  <a:pos x="222" y="357"/>
                </a:cxn>
                <a:cxn ang="0">
                  <a:pos x="229" y="369"/>
                </a:cxn>
                <a:cxn ang="0">
                  <a:pos x="232" y="383"/>
                </a:cxn>
                <a:cxn ang="0">
                  <a:pos x="238" y="395"/>
                </a:cxn>
                <a:cxn ang="0">
                  <a:pos x="241" y="409"/>
                </a:cxn>
                <a:cxn ang="0">
                  <a:pos x="247" y="421"/>
                </a:cxn>
                <a:cxn ang="0">
                  <a:pos x="251" y="437"/>
                </a:cxn>
                <a:cxn ang="0">
                  <a:pos x="257" y="449"/>
                </a:cxn>
              </a:cxnLst>
              <a:rect l="0" t="0" r="r" b="b"/>
              <a:pathLst>
                <a:path w="260" h="456">
                  <a:moveTo>
                    <a:pt x="0" y="0"/>
                  </a:moveTo>
                  <a:lnTo>
                    <a:pt x="3" y="0"/>
                  </a:lnTo>
                  <a:lnTo>
                    <a:pt x="6" y="0"/>
                  </a:lnTo>
                  <a:lnTo>
                    <a:pt x="9" y="0"/>
                  </a:lnTo>
                  <a:lnTo>
                    <a:pt x="12" y="2"/>
                  </a:lnTo>
                  <a:lnTo>
                    <a:pt x="15" y="2"/>
                  </a:lnTo>
                  <a:lnTo>
                    <a:pt x="19" y="2"/>
                  </a:lnTo>
                  <a:lnTo>
                    <a:pt x="22" y="5"/>
                  </a:lnTo>
                  <a:lnTo>
                    <a:pt x="25" y="5"/>
                  </a:lnTo>
                  <a:lnTo>
                    <a:pt x="28" y="7"/>
                  </a:lnTo>
                  <a:lnTo>
                    <a:pt x="31" y="7"/>
                  </a:lnTo>
                  <a:lnTo>
                    <a:pt x="34" y="10"/>
                  </a:lnTo>
                  <a:lnTo>
                    <a:pt x="37" y="12"/>
                  </a:lnTo>
                  <a:lnTo>
                    <a:pt x="40" y="14"/>
                  </a:lnTo>
                  <a:lnTo>
                    <a:pt x="44" y="14"/>
                  </a:lnTo>
                  <a:lnTo>
                    <a:pt x="47" y="17"/>
                  </a:lnTo>
                  <a:lnTo>
                    <a:pt x="50" y="19"/>
                  </a:lnTo>
                  <a:lnTo>
                    <a:pt x="53" y="21"/>
                  </a:lnTo>
                  <a:lnTo>
                    <a:pt x="59" y="26"/>
                  </a:lnTo>
                  <a:lnTo>
                    <a:pt x="59" y="28"/>
                  </a:lnTo>
                  <a:lnTo>
                    <a:pt x="62" y="31"/>
                  </a:lnTo>
                  <a:lnTo>
                    <a:pt x="69" y="35"/>
                  </a:lnTo>
                  <a:lnTo>
                    <a:pt x="69" y="38"/>
                  </a:lnTo>
                  <a:lnTo>
                    <a:pt x="75" y="42"/>
                  </a:lnTo>
                  <a:lnTo>
                    <a:pt x="75" y="45"/>
                  </a:lnTo>
                  <a:lnTo>
                    <a:pt x="81" y="49"/>
                  </a:lnTo>
                  <a:lnTo>
                    <a:pt x="81" y="52"/>
                  </a:lnTo>
                  <a:lnTo>
                    <a:pt x="87" y="57"/>
                  </a:lnTo>
                  <a:lnTo>
                    <a:pt x="87" y="61"/>
                  </a:lnTo>
                  <a:lnTo>
                    <a:pt x="94" y="66"/>
                  </a:lnTo>
                  <a:lnTo>
                    <a:pt x="94" y="71"/>
                  </a:lnTo>
                  <a:lnTo>
                    <a:pt x="100" y="75"/>
                  </a:lnTo>
                  <a:lnTo>
                    <a:pt x="100" y="80"/>
                  </a:lnTo>
                  <a:lnTo>
                    <a:pt x="106" y="85"/>
                  </a:lnTo>
                  <a:lnTo>
                    <a:pt x="106" y="89"/>
                  </a:lnTo>
                  <a:lnTo>
                    <a:pt x="109" y="92"/>
                  </a:lnTo>
                  <a:lnTo>
                    <a:pt x="109" y="94"/>
                  </a:lnTo>
                  <a:lnTo>
                    <a:pt x="113" y="96"/>
                  </a:lnTo>
                  <a:lnTo>
                    <a:pt x="113" y="101"/>
                  </a:lnTo>
                  <a:lnTo>
                    <a:pt x="119" y="106"/>
                  </a:lnTo>
                  <a:lnTo>
                    <a:pt x="119" y="111"/>
                  </a:lnTo>
                  <a:lnTo>
                    <a:pt x="122" y="113"/>
                  </a:lnTo>
                  <a:lnTo>
                    <a:pt x="122" y="118"/>
                  </a:lnTo>
                  <a:lnTo>
                    <a:pt x="128" y="122"/>
                  </a:lnTo>
                  <a:lnTo>
                    <a:pt x="128" y="129"/>
                  </a:lnTo>
                  <a:lnTo>
                    <a:pt x="131" y="132"/>
                  </a:lnTo>
                  <a:lnTo>
                    <a:pt x="131" y="134"/>
                  </a:lnTo>
                  <a:lnTo>
                    <a:pt x="135" y="136"/>
                  </a:lnTo>
                  <a:lnTo>
                    <a:pt x="135" y="141"/>
                  </a:lnTo>
                  <a:lnTo>
                    <a:pt x="138" y="143"/>
                  </a:lnTo>
                  <a:lnTo>
                    <a:pt x="138" y="148"/>
                  </a:lnTo>
                  <a:lnTo>
                    <a:pt x="141" y="151"/>
                  </a:lnTo>
                  <a:lnTo>
                    <a:pt x="141" y="155"/>
                  </a:lnTo>
                  <a:lnTo>
                    <a:pt x="144" y="158"/>
                  </a:lnTo>
                  <a:lnTo>
                    <a:pt x="144" y="162"/>
                  </a:lnTo>
                  <a:lnTo>
                    <a:pt x="147" y="165"/>
                  </a:lnTo>
                  <a:lnTo>
                    <a:pt x="147" y="167"/>
                  </a:lnTo>
                  <a:lnTo>
                    <a:pt x="150" y="169"/>
                  </a:lnTo>
                  <a:lnTo>
                    <a:pt x="150" y="174"/>
                  </a:lnTo>
                  <a:lnTo>
                    <a:pt x="153" y="176"/>
                  </a:lnTo>
                  <a:lnTo>
                    <a:pt x="153" y="181"/>
                  </a:lnTo>
                  <a:lnTo>
                    <a:pt x="156" y="183"/>
                  </a:lnTo>
                  <a:lnTo>
                    <a:pt x="156" y="188"/>
                  </a:lnTo>
                  <a:lnTo>
                    <a:pt x="160" y="190"/>
                  </a:lnTo>
                  <a:lnTo>
                    <a:pt x="160" y="195"/>
                  </a:lnTo>
                  <a:lnTo>
                    <a:pt x="163" y="198"/>
                  </a:lnTo>
                  <a:lnTo>
                    <a:pt x="163" y="202"/>
                  </a:lnTo>
                  <a:lnTo>
                    <a:pt x="166" y="205"/>
                  </a:lnTo>
                  <a:lnTo>
                    <a:pt x="166" y="209"/>
                  </a:lnTo>
                  <a:lnTo>
                    <a:pt x="169" y="212"/>
                  </a:lnTo>
                  <a:lnTo>
                    <a:pt x="169" y="216"/>
                  </a:lnTo>
                  <a:lnTo>
                    <a:pt x="172" y="219"/>
                  </a:lnTo>
                  <a:lnTo>
                    <a:pt x="172" y="226"/>
                  </a:lnTo>
                  <a:lnTo>
                    <a:pt x="175" y="228"/>
                  </a:lnTo>
                  <a:lnTo>
                    <a:pt x="175" y="233"/>
                  </a:lnTo>
                  <a:lnTo>
                    <a:pt x="178" y="235"/>
                  </a:lnTo>
                  <a:lnTo>
                    <a:pt x="178" y="240"/>
                  </a:lnTo>
                  <a:lnTo>
                    <a:pt x="182" y="242"/>
                  </a:lnTo>
                  <a:lnTo>
                    <a:pt x="182" y="249"/>
                  </a:lnTo>
                  <a:lnTo>
                    <a:pt x="185" y="252"/>
                  </a:lnTo>
                  <a:lnTo>
                    <a:pt x="185" y="256"/>
                  </a:lnTo>
                  <a:lnTo>
                    <a:pt x="188" y="259"/>
                  </a:lnTo>
                  <a:lnTo>
                    <a:pt x="188" y="263"/>
                  </a:lnTo>
                  <a:lnTo>
                    <a:pt x="191" y="266"/>
                  </a:lnTo>
                  <a:lnTo>
                    <a:pt x="191" y="273"/>
                  </a:lnTo>
                  <a:lnTo>
                    <a:pt x="194" y="275"/>
                  </a:lnTo>
                  <a:lnTo>
                    <a:pt x="194" y="280"/>
                  </a:lnTo>
                  <a:lnTo>
                    <a:pt x="197" y="282"/>
                  </a:lnTo>
                  <a:lnTo>
                    <a:pt x="197" y="287"/>
                  </a:lnTo>
                  <a:lnTo>
                    <a:pt x="200" y="289"/>
                  </a:lnTo>
                  <a:lnTo>
                    <a:pt x="200" y="296"/>
                  </a:lnTo>
                  <a:lnTo>
                    <a:pt x="203" y="299"/>
                  </a:lnTo>
                  <a:lnTo>
                    <a:pt x="203" y="306"/>
                  </a:lnTo>
                  <a:lnTo>
                    <a:pt x="207" y="308"/>
                  </a:lnTo>
                  <a:lnTo>
                    <a:pt x="207" y="313"/>
                  </a:lnTo>
                  <a:lnTo>
                    <a:pt x="210" y="315"/>
                  </a:lnTo>
                  <a:lnTo>
                    <a:pt x="210" y="322"/>
                  </a:lnTo>
                  <a:lnTo>
                    <a:pt x="213" y="324"/>
                  </a:lnTo>
                  <a:lnTo>
                    <a:pt x="213" y="331"/>
                  </a:lnTo>
                  <a:lnTo>
                    <a:pt x="216" y="334"/>
                  </a:lnTo>
                  <a:lnTo>
                    <a:pt x="216" y="339"/>
                  </a:lnTo>
                  <a:lnTo>
                    <a:pt x="219" y="341"/>
                  </a:lnTo>
                  <a:lnTo>
                    <a:pt x="219" y="348"/>
                  </a:lnTo>
                  <a:lnTo>
                    <a:pt x="222" y="350"/>
                  </a:lnTo>
                  <a:lnTo>
                    <a:pt x="222" y="357"/>
                  </a:lnTo>
                  <a:lnTo>
                    <a:pt x="225" y="360"/>
                  </a:lnTo>
                  <a:lnTo>
                    <a:pt x="225" y="367"/>
                  </a:lnTo>
                  <a:lnTo>
                    <a:pt x="229" y="369"/>
                  </a:lnTo>
                  <a:lnTo>
                    <a:pt x="229" y="374"/>
                  </a:lnTo>
                  <a:lnTo>
                    <a:pt x="232" y="376"/>
                  </a:lnTo>
                  <a:lnTo>
                    <a:pt x="232" y="383"/>
                  </a:lnTo>
                  <a:lnTo>
                    <a:pt x="235" y="386"/>
                  </a:lnTo>
                  <a:lnTo>
                    <a:pt x="235" y="393"/>
                  </a:lnTo>
                  <a:lnTo>
                    <a:pt x="238" y="395"/>
                  </a:lnTo>
                  <a:lnTo>
                    <a:pt x="238" y="400"/>
                  </a:lnTo>
                  <a:lnTo>
                    <a:pt x="241" y="402"/>
                  </a:lnTo>
                  <a:lnTo>
                    <a:pt x="241" y="409"/>
                  </a:lnTo>
                  <a:lnTo>
                    <a:pt x="244" y="411"/>
                  </a:lnTo>
                  <a:lnTo>
                    <a:pt x="244" y="418"/>
                  </a:lnTo>
                  <a:lnTo>
                    <a:pt x="247" y="421"/>
                  </a:lnTo>
                  <a:lnTo>
                    <a:pt x="247" y="428"/>
                  </a:lnTo>
                  <a:lnTo>
                    <a:pt x="251" y="430"/>
                  </a:lnTo>
                  <a:lnTo>
                    <a:pt x="251" y="437"/>
                  </a:lnTo>
                  <a:lnTo>
                    <a:pt x="254" y="440"/>
                  </a:lnTo>
                  <a:lnTo>
                    <a:pt x="254" y="447"/>
                  </a:lnTo>
                  <a:lnTo>
                    <a:pt x="257" y="449"/>
                  </a:lnTo>
                  <a:lnTo>
                    <a:pt x="257" y="454"/>
                  </a:lnTo>
                  <a:lnTo>
                    <a:pt x="260" y="456"/>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4" name="Freeform 78"/>
            <p:cNvSpPr>
              <a:spLocks/>
            </p:cNvSpPr>
            <p:nvPr/>
          </p:nvSpPr>
          <p:spPr bwMode="auto">
            <a:xfrm>
              <a:off x="6192838" y="2934052"/>
              <a:ext cx="323850" cy="890898"/>
            </a:xfrm>
            <a:custGeom>
              <a:avLst/>
              <a:gdLst/>
              <a:ahLst/>
              <a:cxnLst>
                <a:cxn ang="0">
                  <a:pos x="3" y="9"/>
                </a:cxn>
                <a:cxn ang="0">
                  <a:pos x="6" y="26"/>
                </a:cxn>
                <a:cxn ang="0">
                  <a:pos x="12" y="38"/>
                </a:cxn>
                <a:cxn ang="0">
                  <a:pos x="16" y="54"/>
                </a:cxn>
                <a:cxn ang="0">
                  <a:pos x="22" y="66"/>
                </a:cxn>
                <a:cxn ang="0">
                  <a:pos x="25" y="82"/>
                </a:cxn>
                <a:cxn ang="0">
                  <a:pos x="31" y="92"/>
                </a:cxn>
                <a:cxn ang="0">
                  <a:pos x="34" y="108"/>
                </a:cxn>
                <a:cxn ang="0">
                  <a:pos x="41" y="120"/>
                </a:cxn>
                <a:cxn ang="0">
                  <a:pos x="44" y="136"/>
                </a:cxn>
                <a:cxn ang="0">
                  <a:pos x="50" y="148"/>
                </a:cxn>
                <a:cxn ang="0">
                  <a:pos x="53" y="162"/>
                </a:cxn>
                <a:cxn ang="0">
                  <a:pos x="59" y="174"/>
                </a:cxn>
                <a:cxn ang="0">
                  <a:pos x="63" y="190"/>
                </a:cxn>
                <a:cxn ang="0">
                  <a:pos x="69" y="202"/>
                </a:cxn>
                <a:cxn ang="0">
                  <a:pos x="72" y="216"/>
                </a:cxn>
                <a:cxn ang="0">
                  <a:pos x="78" y="228"/>
                </a:cxn>
                <a:cxn ang="0">
                  <a:pos x="81" y="242"/>
                </a:cxn>
                <a:cxn ang="0">
                  <a:pos x="88" y="254"/>
                </a:cxn>
                <a:cxn ang="0">
                  <a:pos x="91" y="268"/>
                </a:cxn>
                <a:cxn ang="0">
                  <a:pos x="97" y="277"/>
                </a:cxn>
                <a:cxn ang="0">
                  <a:pos x="100" y="291"/>
                </a:cxn>
                <a:cxn ang="0">
                  <a:pos x="107" y="303"/>
                </a:cxn>
                <a:cxn ang="0">
                  <a:pos x="110" y="315"/>
                </a:cxn>
                <a:cxn ang="0">
                  <a:pos x="116" y="327"/>
                </a:cxn>
                <a:cxn ang="0">
                  <a:pos x="119" y="338"/>
                </a:cxn>
                <a:cxn ang="0">
                  <a:pos x="125" y="350"/>
                </a:cxn>
                <a:cxn ang="0">
                  <a:pos x="128" y="362"/>
                </a:cxn>
                <a:cxn ang="0">
                  <a:pos x="135" y="371"/>
                </a:cxn>
                <a:cxn ang="0">
                  <a:pos x="138" y="385"/>
                </a:cxn>
                <a:cxn ang="0">
                  <a:pos x="144" y="392"/>
                </a:cxn>
                <a:cxn ang="0">
                  <a:pos x="147" y="404"/>
                </a:cxn>
                <a:cxn ang="0">
                  <a:pos x="154" y="414"/>
                </a:cxn>
                <a:cxn ang="0">
                  <a:pos x="157" y="425"/>
                </a:cxn>
                <a:cxn ang="0">
                  <a:pos x="163" y="432"/>
                </a:cxn>
                <a:cxn ang="0">
                  <a:pos x="166" y="444"/>
                </a:cxn>
                <a:cxn ang="0">
                  <a:pos x="172" y="451"/>
                </a:cxn>
                <a:cxn ang="0">
                  <a:pos x="176" y="461"/>
                </a:cxn>
                <a:cxn ang="0">
                  <a:pos x="185" y="472"/>
                </a:cxn>
                <a:cxn ang="0">
                  <a:pos x="188" y="482"/>
                </a:cxn>
                <a:cxn ang="0">
                  <a:pos x="194" y="489"/>
                </a:cxn>
                <a:cxn ang="0">
                  <a:pos x="201" y="501"/>
                </a:cxn>
              </a:cxnLst>
              <a:rect l="0" t="0" r="r" b="b"/>
              <a:pathLst>
                <a:path w="204" h="505">
                  <a:moveTo>
                    <a:pt x="0" y="0"/>
                  </a:moveTo>
                  <a:lnTo>
                    <a:pt x="0" y="7"/>
                  </a:lnTo>
                  <a:lnTo>
                    <a:pt x="3" y="9"/>
                  </a:lnTo>
                  <a:lnTo>
                    <a:pt x="3" y="16"/>
                  </a:lnTo>
                  <a:lnTo>
                    <a:pt x="6" y="19"/>
                  </a:lnTo>
                  <a:lnTo>
                    <a:pt x="6" y="26"/>
                  </a:lnTo>
                  <a:lnTo>
                    <a:pt x="9" y="28"/>
                  </a:lnTo>
                  <a:lnTo>
                    <a:pt x="9" y="35"/>
                  </a:lnTo>
                  <a:lnTo>
                    <a:pt x="12" y="38"/>
                  </a:lnTo>
                  <a:lnTo>
                    <a:pt x="12" y="45"/>
                  </a:lnTo>
                  <a:lnTo>
                    <a:pt x="16" y="47"/>
                  </a:lnTo>
                  <a:lnTo>
                    <a:pt x="16" y="54"/>
                  </a:lnTo>
                  <a:lnTo>
                    <a:pt x="19" y="56"/>
                  </a:lnTo>
                  <a:lnTo>
                    <a:pt x="19" y="63"/>
                  </a:lnTo>
                  <a:lnTo>
                    <a:pt x="22" y="66"/>
                  </a:lnTo>
                  <a:lnTo>
                    <a:pt x="22" y="73"/>
                  </a:lnTo>
                  <a:lnTo>
                    <a:pt x="25" y="75"/>
                  </a:lnTo>
                  <a:lnTo>
                    <a:pt x="25" y="82"/>
                  </a:lnTo>
                  <a:lnTo>
                    <a:pt x="28" y="85"/>
                  </a:lnTo>
                  <a:lnTo>
                    <a:pt x="28" y="89"/>
                  </a:lnTo>
                  <a:lnTo>
                    <a:pt x="31" y="92"/>
                  </a:lnTo>
                  <a:lnTo>
                    <a:pt x="31" y="99"/>
                  </a:lnTo>
                  <a:lnTo>
                    <a:pt x="34" y="101"/>
                  </a:lnTo>
                  <a:lnTo>
                    <a:pt x="34" y="108"/>
                  </a:lnTo>
                  <a:lnTo>
                    <a:pt x="38" y="110"/>
                  </a:lnTo>
                  <a:lnTo>
                    <a:pt x="38" y="118"/>
                  </a:lnTo>
                  <a:lnTo>
                    <a:pt x="41" y="120"/>
                  </a:lnTo>
                  <a:lnTo>
                    <a:pt x="41" y="127"/>
                  </a:lnTo>
                  <a:lnTo>
                    <a:pt x="44" y="129"/>
                  </a:lnTo>
                  <a:lnTo>
                    <a:pt x="44" y="136"/>
                  </a:lnTo>
                  <a:lnTo>
                    <a:pt x="47" y="139"/>
                  </a:lnTo>
                  <a:lnTo>
                    <a:pt x="47" y="146"/>
                  </a:lnTo>
                  <a:lnTo>
                    <a:pt x="50" y="148"/>
                  </a:lnTo>
                  <a:lnTo>
                    <a:pt x="50" y="153"/>
                  </a:lnTo>
                  <a:lnTo>
                    <a:pt x="53" y="155"/>
                  </a:lnTo>
                  <a:lnTo>
                    <a:pt x="53" y="162"/>
                  </a:lnTo>
                  <a:lnTo>
                    <a:pt x="56" y="165"/>
                  </a:lnTo>
                  <a:lnTo>
                    <a:pt x="56" y="172"/>
                  </a:lnTo>
                  <a:lnTo>
                    <a:pt x="59" y="174"/>
                  </a:lnTo>
                  <a:lnTo>
                    <a:pt x="59" y="181"/>
                  </a:lnTo>
                  <a:lnTo>
                    <a:pt x="63" y="183"/>
                  </a:lnTo>
                  <a:lnTo>
                    <a:pt x="63" y="190"/>
                  </a:lnTo>
                  <a:lnTo>
                    <a:pt x="66" y="193"/>
                  </a:lnTo>
                  <a:lnTo>
                    <a:pt x="66" y="200"/>
                  </a:lnTo>
                  <a:lnTo>
                    <a:pt x="69" y="202"/>
                  </a:lnTo>
                  <a:lnTo>
                    <a:pt x="69" y="207"/>
                  </a:lnTo>
                  <a:lnTo>
                    <a:pt x="72" y="209"/>
                  </a:lnTo>
                  <a:lnTo>
                    <a:pt x="72" y="216"/>
                  </a:lnTo>
                  <a:lnTo>
                    <a:pt x="75" y="219"/>
                  </a:lnTo>
                  <a:lnTo>
                    <a:pt x="75" y="226"/>
                  </a:lnTo>
                  <a:lnTo>
                    <a:pt x="78" y="228"/>
                  </a:lnTo>
                  <a:lnTo>
                    <a:pt x="78" y="233"/>
                  </a:lnTo>
                  <a:lnTo>
                    <a:pt x="81" y="235"/>
                  </a:lnTo>
                  <a:lnTo>
                    <a:pt x="81" y="242"/>
                  </a:lnTo>
                  <a:lnTo>
                    <a:pt x="85" y="244"/>
                  </a:lnTo>
                  <a:lnTo>
                    <a:pt x="85" y="251"/>
                  </a:lnTo>
                  <a:lnTo>
                    <a:pt x="88" y="254"/>
                  </a:lnTo>
                  <a:lnTo>
                    <a:pt x="88" y="261"/>
                  </a:lnTo>
                  <a:lnTo>
                    <a:pt x="91" y="263"/>
                  </a:lnTo>
                  <a:lnTo>
                    <a:pt x="91" y="268"/>
                  </a:lnTo>
                  <a:lnTo>
                    <a:pt x="94" y="270"/>
                  </a:lnTo>
                  <a:lnTo>
                    <a:pt x="94" y="275"/>
                  </a:lnTo>
                  <a:lnTo>
                    <a:pt x="97" y="277"/>
                  </a:lnTo>
                  <a:lnTo>
                    <a:pt x="97" y="284"/>
                  </a:lnTo>
                  <a:lnTo>
                    <a:pt x="100" y="287"/>
                  </a:lnTo>
                  <a:lnTo>
                    <a:pt x="100" y="291"/>
                  </a:lnTo>
                  <a:lnTo>
                    <a:pt x="103" y="294"/>
                  </a:lnTo>
                  <a:lnTo>
                    <a:pt x="103" y="301"/>
                  </a:lnTo>
                  <a:lnTo>
                    <a:pt x="107" y="303"/>
                  </a:lnTo>
                  <a:lnTo>
                    <a:pt x="107" y="308"/>
                  </a:lnTo>
                  <a:lnTo>
                    <a:pt x="110" y="310"/>
                  </a:lnTo>
                  <a:lnTo>
                    <a:pt x="110" y="315"/>
                  </a:lnTo>
                  <a:lnTo>
                    <a:pt x="113" y="317"/>
                  </a:lnTo>
                  <a:lnTo>
                    <a:pt x="113" y="324"/>
                  </a:lnTo>
                  <a:lnTo>
                    <a:pt x="116" y="327"/>
                  </a:lnTo>
                  <a:lnTo>
                    <a:pt x="116" y="331"/>
                  </a:lnTo>
                  <a:lnTo>
                    <a:pt x="119" y="334"/>
                  </a:lnTo>
                  <a:lnTo>
                    <a:pt x="119" y="338"/>
                  </a:lnTo>
                  <a:lnTo>
                    <a:pt x="122" y="341"/>
                  </a:lnTo>
                  <a:lnTo>
                    <a:pt x="122" y="348"/>
                  </a:lnTo>
                  <a:lnTo>
                    <a:pt x="125" y="350"/>
                  </a:lnTo>
                  <a:lnTo>
                    <a:pt x="125" y="355"/>
                  </a:lnTo>
                  <a:lnTo>
                    <a:pt x="128" y="357"/>
                  </a:lnTo>
                  <a:lnTo>
                    <a:pt x="128" y="362"/>
                  </a:lnTo>
                  <a:lnTo>
                    <a:pt x="132" y="364"/>
                  </a:lnTo>
                  <a:lnTo>
                    <a:pt x="132" y="369"/>
                  </a:lnTo>
                  <a:lnTo>
                    <a:pt x="135" y="371"/>
                  </a:lnTo>
                  <a:lnTo>
                    <a:pt x="135" y="376"/>
                  </a:lnTo>
                  <a:lnTo>
                    <a:pt x="138" y="378"/>
                  </a:lnTo>
                  <a:lnTo>
                    <a:pt x="138" y="385"/>
                  </a:lnTo>
                  <a:lnTo>
                    <a:pt x="141" y="388"/>
                  </a:lnTo>
                  <a:lnTo>
                    <a:pt x="141" y="390"/>
                  </a:lnTo>
                  <a:lnTo>
                    <a:pt x="144" y="392"/>
                  </a:lnTo>
                  <a:lnTo>
                    <a:pt x="144" y="397"/>
                  </a:lnTo>
                  <a:lnTo>
                    <a:pt x="147" y="400"/>
                  </a:lnTo>
                  <a:lnTo>
                    <a:pt x="147" y="404"/>
                  </a:lnTo>
                  <a:lnTo>
                    <a:pt x="150" y="407"/>
                  </a:lnTo>
                  <a:lnTo>
                    <a:pt x="150" y="411"/>
                  </a:lnTo>
                  <a:lnTo>
                    <a:pt x="154" y="414"/>
                  </a:lnTo>
                  <a:lnTo>
                    <a:pt x="154" y="418"/>
                  </a:lnTo>
                  <a:lnTo>
                    <a:pt x="157" y="421"/>
                  </a:lnTo>
                  <a:lnTo>
                    <a:pt x="157" y="425"/>
                  </a:lnTo>
                  <a:lnTo>
                    <a:pt x="160" y="428"/>
                  </a:lnTo>
                  <a:lnTo>
                    <a:pt x="160" y="430"/>
                  </a:lnTo>
                  <a:lnTo>
                    <a:pt x="163" y="432"/>
                  </a:lnTo>
                  <a:lnTo>
                    <a:pt x="163" y="437"/>
                  </a:lnTo>
                  <a:lnTo>
                    <a:pt x="166" y="439"/>
                  </a:lnTo>
                  <a:lnTo>
                    <a:pt x="166" y="444"/>
                  </a:lnTo>
                  <a:lnTo>
                    <a:pt x="169" y="447"/>
                  </a:lnTo>
                  <a:lnTo>
                    <a:pt x="169" y="449"/>
                  </a:lnTo>
                  <a:lnTo>
                    <a:pt x="172" y="451"/>
                  </a:lnTo>
                  <a:lnTo>
                    <a:pt x="172" y="456"/>
                  </a:lnTo>
                  <a:lnTo>
                    <a:pt x="176" y="458"/>
                  </a:lnTo>
                  <a:lnTo>
                    <a:pt x="176" y="461"/>
                  </a:lnTo>
                  <a:lnTo>
                    <a:pt x="179" y="463"/>
                  </a:lnTo>
                  <a:lnTo>
                    <a:pt x="179" y="468"/>
                  </a:lnTo>
                  <a:lnTo>
                    <a:pt x="185" y="472"/>
                  </a:lnTo>
                  <a:lnTo>
                    <a:pt x="185" y="477"/>
                  </a:lnTo>
                  <a:lnTo>
                    <a:pt x="188" y="479"/>
                  </a:lnTo>
                  <a:lnTo>
                    <a:pt x="188" y="482"/>
                  </a:lnTo>
                  <a:lnTo>
                    <a:pt x="191" y="484"/>
                  </a:lnTo>
                  <a:lnTo>
                    <a:pt x="191" y="486"/>
                  </a:lnTo>
                  <a:lnTo>
                    <a:pt x="194" y="489"/>
                  </a:lnTo>
                  <a:lnTo>
                    <a:pt x="194" y="494"/>
                  </a:lnTo>
                  <a:lnTo>
                    <a:pt x="201" y="498"/>
                  </a:lnTo>
                  <a:lnTo>
                    <a:pt x="201" y="501"/>
                  </a:lnTo>
                  <a:lnTo>
                    <a:pt x="204" y="503"/>
                  </a:lnTo>
                  <a:lnTo>
                    <a:pt x="204" y="505"/>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5" name="Freeform 79"/>
            <p:cNvSpPr>
              <a:spLocks/>
            </p:cNvSpPr>
            <p:nvPr/>
          </p:nvSpPr>
          <p:spPr bwMode="auto">
            <a:xfrm>
              <a:off x="6516688" y="3385676"/>
              <a:ext cx="466725" cy="555709"/>
            </a:xfrm>
            <a:custGeom>
              <a:avLst/>
              <a:gdLst/>
              <a:ahLst/>
              <a:cxnLst>
                <a:cxn ang="0">
                  <a:pos x="3" y="254"/>
                </a:cxn>
                <a:cxn ang="0">
                  <a:pos x="12" y="263"/>
                </a:cxn>
                <a:cxn ang="0">
                  <a:pos x="22" y="275"/>
                </a:cxn>
                <a:cxn ang="0">
                  <a:pos x="28" y="285"/>
                </a:cxn>
                <a:cxn ang="0">
                  <a:pos x="37" y="294"/>
                </a:cxn>
                <a:cxn ang="0">
                  <a:pos x="47" y="301"/>
                </a:cxn>
                <a:cxn ang="0">
                  <a:pos x="56" y="306"/>
                </a:cxn>
                <a:cxn ang="0">
                  <a:pos x="66" y="310"/>
                </a:cxn>
                <a:cxn ang="0">
                  <a:pos x="75" y="313"/>
                </a:cxn>
                <a:cxn ang="0">
                  <a:pos x="84" y="315"/>
                </a:cxn>
                <a:cxn ang="0">
                  <a:pos x="94" y="315"/>
                </a:cxn>
                <a:cxn ang="0">
                  <a:pos x="103" y="313"/>
                </a:cxn>
                <a:cxn ang="0">
                  <a:pos x="113" y="310"/>
                </a:cxn>
                <a:cxn ang="0">
                  <a:pos x="122" y="306"/>
                </a:cxn>
                <a:cxn ang="0">
                  <a:pos x="131" y="299"/>
                </a:cxn>
                <a:cxn ang="0">
                  <a:pos x="141" y="292"/>
                </a:cxn>
                <a:cxn ang="0">
                  <a:pos x="153" y="282"/>
                </a:cxn>
                <a:cxn ang="0">
                  <a:pos x="160" y="273"/>
                </a:cxn>
                <a:cxn ang="0">
                  <a:pos x="172" y="261"/>
                </a:cxn>
                <a:cxn ang="0">
                  <a:pos x="178" y="247"/>
                </a:cxn>
                <a:cxn ang="0">
                  <a:pos x="185" y="240"/>
                </a:cxn>
                <a:cxn ang="0">
                  <a:pos x="191" y="230"/>
                </a:cxn>
                <a:cxn ang="0">
                  <a:pos x="200" y="219"/>
                </a:cxn>
                <a:cxn ang="0">
                  <a:pos x="204" y="207"/>
                </a:cxn>
                <a:cxn ang="0">
                  <a:pos x="210" y="200"/>
                </a:cxn>
                <a:cxn ang="0">
                  <a:pos x="216" y="183"/>
                </a:cxn>
                <a:cxn ang="0">
                  <a:pos x="222" y="176"/>
                </a:cxn>
                <a:cxn ang="0">
                  <a:pos x="225" y="165"/>
                </a:cxn>
                <a:cxn ang="0">
                  <a:pos x="232" y="155"/>
                </a:cxn>
                <a:cxn ang="0">
                  <a:pos x="235" y="146"/>
                </a:cxn>
                <a:cxn ang="0">
                  <a:pos x="241" y="136"/>
                </a:cxn>
                <a:cxn ang="0">
                  <a:pos x="244" y="125"/>
                </a:cxn>
                <a:cxn ang="0">
                  <a:pos x="251" y="115"/>
                </a:cxn>
                <a:cxn ang="0">
                  <a:pos x="254" y="104"/>
                </a:cxn>
                <a:cxn ang="0">
                  <a:pos x="260" y="92"/>
                </a:cxn>
                <a:cxn ang="0">
                  <a:pos x="263" y="80"/>
                </a:cxn>
                <a:cxn ang="0">
                  <a:pos x="269" y="71"/>
                </a:cxn>
                <a:cxn ang="0">
                  <a:pos x="272" y="57"/>
                </a:cxn>
                <a:cxn ang="0">
                  <a:pos x="279" y="47"/>
                </a:cxn>
                <a:cxn ang="0">
                  <a:pos x="282" y="33"/>
                </a:cxn>
                <a:cxn ang="0">
                  <a:pos x="288" y="21"/>
                </a:cxn>
                <a:cxn ang="0">
                  <a:pos x="291" y="7"/>
                </a:cxn>
              </a:cxnLst>
              <a:rect l="0" t="0" r="r" b="b"/>
              <a:pathLst>
                <a:path w="294" h="315">
                  <a:moveTo>
                    <a:pt x="0" y="249"/>
                  </a:moveTo>
                  <a:lnTo>
                    <a:pt x="3" y="252"/>
                  </a:lnTo>
                  <a:lnTo>
                    <a:pt x="3" y="254"/>
                  </a:lnTo>
                  <a:lnTo>
                    <a:pt x="6" y="256"/>
                  </a:lnTo>
                  <a:lnTo>
                    <a:pt x="6" y="259"/>
                  </a:lnTo>
                  <a:lnTo>
                    <a:pt x="12" y="263"/>
                  </a:lnTo>
                  <a:lnTo>
                    <a:pt x="12" y="268"/>
                  </a:lnTo>
                  <a:lnTo>
                    <a:pt x="15" y="270"/>
                  </a:lnTo>
                  <a:lnTo>
                    <a:pt x="22" y="275"/>
                  </a:lnTo>
                  <a:lnTo>
                    <a:pt x="22" y="277"/>
                  </a:lnTo>
                  <a:lnTo>
                    <a:pt x="28" y="282"/>
                  </a:lnTo>
                  <a:lnTo>
                    <a:pt x="28" y="285"/>
                  </a:lnTo>
                  <a:lnTo>
                    <a:pt x="31" y="287"/>
                  </a:lnTo>
                  <a:lnTo>
                    <a:pt x="37" y="292"/>
                  </a:lnTo>
                  <a:lnTo>
                    <a:pt x="37" y="294"/>
                  </a:lnTo>
                  <a:lnTo>
                    <a:pt x="40" y="296"/>
                  </a:lnTo>
                  <a:lnTo>
                    <a:pt x="44" y="299"/>
                  </a:lnTo>
                  <a:lnTo>
                    <a:pt x="47" y="301"/>
                  </a:lnTo>
                  <a:lnTo>
                    <a:pt x="50" y="303"/>
                  </a:lnTo>
                  <a:lnTo>
                    <a:pt x="53" y="303"/>
                  </a:lnTo>
                  <a:lnTo>
                    <a:pt x="56" y="306"/>
                  </a:lnTo>
                  <a:lnTo>
                    <a:pt x="59" y="308"/>
                  </a:lnTo>
                  <a:lnTo>
                    <a:pt x="62" y="308"/>
                  </a:lnTo>
                  <a:lnTo>
                    <a:pt x="66" y="310"/>
                  </a:lnTo>
                  <a:lnTo>
                    <a:pt x="69" y="310"/>
                  </a:lnTo>
                  <a:lnTo>
                    <a:pt x="72" y="313"/>
                  </a:lnTo>
                  <a:lnTo>
                    <a:pt x="75" y="313"/>
                  </a:lnTo>
                  <a:lnTo>
                    <a:pt x="78" y="313"/>
                  </a:lnTo>
                  <a:lnTo>
                    <a:pt x="81" y="315"/>
                  </a:lnTo>
                  <a:lnTo>
                    <a:pt x="84" y="315"/>
                  </a:lnTo>
                  <a:lnTo>
                    <a:pt x="88" y="315"/>
                  </a:lnTo>
                  <a:lnTo>
                    <a:pt x="91" y="315"/>
                  </a:lnTo>
                  <a:lnTo>
                    <a:pt x="94" y="315"/>
                  </a:lnTo>
                  <a:lnTo>
                    <a:pt x="97" y="315"/>
                  </a:lnTo>
                  <a:lnTo>
                    <a:pt x="100" y="313"/>
                  </a:lnTo>
                  <a:lnTo>
                    <a:pt x="103" y="313"/>
                  </a:lnTo>
                  <a:lnTo>
                    <a:pt x="106" y="313"/>
                  </a:lnTo>
                  <a:lnTo>
                    <a:pt x="109" y="310"/>
                  </a:lnTo>
                  <a:lnTo>
                    <a:pt x="113" y="310"/>
                  </a:lnTo>
                  <a:lnTo>
                    <a:pt x="116" y="308"/>
                  </a:lnTo>
                  <a:lnTo>
                    <a:pt x="119" y="308"/>
                  </a:lnTo>
                  <a:lnTo>
                    <a:pt x="122" y="306"/>
                  </a:lnTo>
                  <a:lnTo>
                    <a:pt x="125" y="303"/>
                  </a:lnTo>
                  <a:lnTo>
                    <a:pt x="128" y="301"/>
                  </a:lnTo>
                  <a:lnTo>
                    <a:pt x="131" y="299"/>
                  </a:lnTo>
                  <a:lnTo>
                    <a:pt x="135" y="296"/>
                  </a:lnTo>
                  <a:lnTo>
                    <a:pt x="138" y="294"/>
                  </a:lnTo>
                  <a:lnTo>
                    <a:pt x="141" y="292"/>
                  </a:lnTo>
                  <a:lnTo>
                    <a:pt x="144" y="289"/>
                  </a:lnTo>
                  <a:lnTo>
                    <a:pt x="147" y="287"/>
                  </a:lnTo>
                  <a:lnTo>
                    <a:pt x="153" y="282"/>
                  </a:lnTo>
                  <a:lnTo>
                    <a:pt x="153" y="280"/>
                  </a:lnTo>
                  <a:lnTo>
                    <a:pt x="160" y="275"/>
                  </a:lnTo>
                  <a:lnTo>
                    <a:pt x="160" y="273"/>
                  </a:lnTo>
                  <a:lnTo>
                    <a:pt x="166" y="268"/>
                  </a:lnTo>
                  <a:lnTo>
                    <a:pt x="166" y="266"/>
                  </a:lnTo>
                  <a:lnTo>
                    <a:pt x="172" y="261"/>
                  </a:lnTo>
                  <a:lnTo>
                    <a:pt x="172" y="256"/>
                  </a:lnTo>
                  <a:lnTo>
                    <a:pt x="178" y="252"/>
                  </a:lnTo>
                  <a:lnTo>
                    <a:pt x="178" y="247"/>
                  </a:lnTo>
                  <a:lnTo>
                    <a:pt x="182" y="245"/>
                  </a:lnTo>
                  <a:lnTo>
                    <a:pt x="185" y="242"/>
                  </a:lnTo>
                  <a:lnTo>
                    <a:pt x="185" y="240"/>
                  </a:lnTo>
                  <a:lnTo>
                    <a:pt x="188" y="238"/>
                  </a:lnTo>
                  <a:lnTo>
                    <a:pt x="188" y="233"/>
                  </a:lnTo>
                  <a:lnTo>
                    <a:pt x="191" y="230"/>
                  </a:lnTo>
                  <a:lnTo>
                    <a:pt x="194" y="228"/>
                  </a:lnTo>
                  <a:lnTo>
                    <a:pt x="194" y="223"/>
                  </a:lnTo>
                  <a:lnTo>
                    <a:pt x="200" y="219"/>
                  </a:lnTo>
                  <a:lnTo>
                    <a:pt x="200" y="214"/>
                  </a:lnTo>
                  <a:lnTo>
                    <a:pt x="204" y="212"/>
                  </a:lnTo>
                  <a:lnTo>
                    <a:pt x="204" y="207"/>
                  </a:lnTo>
                  <a:lnTo>
                    <a:pt x="207" y="205"/>
                  </a:lnTo>
                  <a:lnTo>
                    <a:pt x="207" y="202"/>
                  </a:lnTo>
                  <a:lnTo>
                    <a:pt x="210" y="200"/>
                  </a:lnTo>
                  <a:lnTo>
                    <a:pt x="210" y="195"/>
                  </a:lnTo>
                  <a:lnTo>
                    <a:pt x="216" y="191"/>
                  </a:lnTo>
                  <a:lnTo>
                    <a:pt x="216" y="183"/>
                  </a:lnTo>
                  <a:lnTo>
                    <a:pt x="219" y="181"/>
                  </a:lnTo>
                  <a:lnTo>
                    <a:pt x="219" y="179"/>
                  </a:lnTo>
                  <a:lnTo>
                    <a:pt x="222" y="176"/>
                  </a:lnTo>
                  <a:lnTo>
                    <a:pt x="222" y="172"/>
                  </a:lnTo>
                  <a:lnTo>
                    <a:pt x="225" y="169"/>
                  </a:lnTo>
                  <a:lnTo>
                    <a:pt x="225" y="165"/>
                  </a:lnTo>
                  <a:lnTo>
                    <a:pt x="229" y="162"/>
                  </a:lnTo>
                  <a:lnTo>
                    <a:pt x="229" y="158"/>
                  </a:lnTo>
                  <a:lnTo>
                    <a:pt x="232" y="155"/>
                  </a:lnTo>
                  <a:lnTo>
                    <a:pt x="232" y="153"/>
                  </a:lnTo>
                  <a:lnTo>
                    <a:pt x="235" y="151"/>
                  </a:lnTo>
                  <a:lnTo>
                    <a:pt x="235" y="146"/>
                  </a:lnTo>
                  <a:lnTo>
                    <a:pt x="238" y="144"/>
                  </a:lnTo>
                  <a:lnTo>
                    <a:pt x="238" y="139"/>
                  </a:lnTo>
                  <a:lnTo>
                    <a:pt x="241" y="136"/>
                  </a:lnTo>
                  <a:lnTo>
                    <a:pt x="241" y="132"/>
                  </a:lnTo>
                  <a:lnTo>
                    <a:pt x="244" y="129"/>
                  </a:lnTo>
                  <a:lnTo>
                    <a:pt x="244" y="125"/>
                  </a:lnTo>
                  <a:lnTo>
                    <a:pt x="247" y="122"/>
                  </a:lnTo>
                  <a:lnTo>
                    <a:pt x="247" y="118"/>
                  </a:lnTo>
                  <a:lnTo>
                    <a:pt x="251" y="115"/>
                  </a:lnTo>
                  <a:lnTo>
                    <a:pt x="251" y="111"/>
                  </a:lnTo>
                  <a:lnTo>
                    <a:pt x="254" y="108"/>
                  </a:lnTo>
                  <a:lnTo>
                    <a:pt x="254" y="104"/>
                  </a:lnTo>
                  <a:lnTo>
                    <a:pt x="257" y="101"/>
                  </a:lnTo>
                  <a:lnTo>
                    <a:pt x="257" y="94"/>
                  </a:lnTo>
                  <a:lnTo>
                    <a:pt x="260" y="92"/>
                  </a:lnTo>
                  <a:lnTo>
                    <a:pt x="260" y="87"/>
                  </a:lnTo>
                  <a:lnTo>
                    <a:pt x="263" y="85"/>
                  </a:lnTo>
                  <a:lnTo>
                    <a:pt x="263" y="80"/>
                  </a:lnTo>
                  <a:lnTo>
                    <a:pt x="266" y="78"/>
                  </a:lnTo>
                  <a:lnTo>
                    <a:pt x="266" y="73"/>
                  </a:lnTo>
                  <a:lnTo>
                    <a:pt x="269" y="71"/>
                  </a:lnTo>
                  <a:lnTo>
                    <a:pt x="269" y="64"/>
                  </a:lnTo>
                  <a:lnTo>
                    <a:pt x="272" y="61"/>
                  </a:lnTo>
                  <a:lnTo>
                    <a:pt x="272" y="57"/>
                  </a:lnTo>
                  <a:lnTo>
                    <a:pt x="276" y="54"/>
                  </a:lnTo>
                  <a:lnTo>
                    <a:pt x="276" y="50"/>
                  </a:lnTo>
                  <a:lnTo>
                    <a:pt x="279" y="47"/>
                  </a:lnTo>
                  <a:lnTo>
                    <a:pt x="279" y="40"/>
                  </a:lnTo>
                  <a:lnTo>
                    <a:pt x="282" y="38"/>
                  </a:lnTo>
                  <a:lnTo>
                    <a:pt x="282" y="33"/>
                  </a:lnTo>
                  <a:lnTo>
                    <a:pt x="285" y="31"/>
                  </a:lnTo>
                  <a:lnTo>
                    <a:pt x="285" y="24"/>
                  </a:lnTo>
                  <a:lnTo>
                    <a:pt x="288" y="21"/>
                  </a:lnTo>
                  <a:lnTo>
                    <a:pt x="288" y="17"/>
                  </a:lnTo>
                  <a:lnTo>
                    <a:pt x="291" y="14"/>
                  </a:lnTo>
                  <a:lnTo>
                    <a:pt x="291" y="7"/>
                  </a:lnTo>
                  <a:lnTo>
                    <a:pt x="294" y="5"/>
                  </a:lnTo>
                  <a:lnTo>
                    <a:pt x="294"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66" name="Freeform 80"/>
            <p:cNvSpPr>
              <a:spLocks/>
            </p:cNvSpPr>
            <p:nvPr/>
          </p:nvSpPr>
          <p:spPr bwMode="auto">
            <a:xfrm>
              <a:off x="6983413" y="3038137"/>
              <a:ext cx="115888" cy="347539"/>
            </a:xfrm>
            <a:custGeom>
              <a:avLst/>
              <a:gdLst/>
              <a:ahLst/>
              <a:cxnLst>
                <a:cxn ang="0">
                  <a:pos x="0" y="197"/>
                </a:cxn>
                <a:cxn ang="0">
                  <a:pos x="4" y="195"/>
                </a:cxn>
                <a:cxn ang="0">
                  <a:pos x="4" y="188"/>
                </a:cxn>
                <a:cxn ang="0">
                  <a:pos x="7" y="185"/>
                </a:cxn>
                <a:cxn ang="0">
                  <a:pos x="7" y="178"/>
                </a:cxn>
                <a:cxn ang="0">
                  <a:pos x="10" y="176"/>
                </a:cxn>
                <a:cxn ang="0">
                  <a:pos x="10" y="171"/>
                </a:cxn>
                <a:cxn ang="0">
                  <a:pos x="13" y="169"/>
                </a:cxn>
                <a:cxn ang="0">
                  <a:pos x="13" y="162"/>
                </a:cxn>
                <a:cxn ang="0">
                  <a:pos x="16" y="160"/>
                </a:cxn>
                <a:cxn ang="0">
                  <a:pos x="16" y="153"/>
                </a:cxn>
                <a:cxn ang="0">
                  <a:pos x="19" y="150"/>
                </a:cxn>
                <a:cxn ang="0">
                  <a:pos x="19" y="145"/>
                </a:cxn>
                <a:cxn ang="0">
                  <a:pos x="22" y="143"/>
                </a:cxn>
                <a:cxn ang="0">
                  <a:pos x="22" y="136"/>
                </a:cxn>
                <a:cxn ang="0">
                  <a:pos x="26" y="134"/>
                </a:cxn>
                <a:cxn ang="0">
                  <a:pos x="26" y="127"/>
                </a:cxn>
                <a:cxn ang="0">
                  <a:pos x="29" y="124"/>
                </a:cxn>
                <a:cxn ang="0">
                  <a:pos x="29" y="117"/>
                </a:cxn>
                <a:cxn ang="0">
                  <a:pos x="32" y="115"/>
                </a:cxn>
                <a:cxn ang="0">
                  <a:pos x="32" y="108"/>
                </a:cxn>
                <a:cxn ang="0">
                  <a:pos x="35" y="106"/>
                </a:cxn>
                <a:cxn ang="0">
                  <a:pos x="35" y="98"/>
                </a:cxn>
                <a:cxn ang="0">
                  <a:pos x="38" y="96"/>
                </a:cxn>
                <a:cxn ang="0">
                  <a:pos x="38" y="89"/>
                </a:cxn>
                <a:cxn ang="0">
                  <a:pos x="41" y="87"/>
                </a:cxn>
                <a:cxn ang="0">
                  <a:pos x="41" y="82"/>
                </a:cxn>
                <a:cxn ang="0">
                  <a:pos x="44" y="80"/>
                </a:cxn>
                <a:cxn ang="0">
                  <a:pos x="44" y="73"/>
                </a:cxn>
                <a:cxn ang="0">
                  <a:pos x="47" y="70"/>
                </a:cxn>
                <a:cxn ang="0">
                  <a:pos x="47" y="63"/>
                </a:cxn>
                <a:cxn ang="0">
                  <a:pos x="51" y="61"/>
                </a:cxn>
                <a:cxn ang="0">
                  <a:pos x="51" y="54"/>
                </a:cxn>
                <a:cxn ang="0">
                  <a:pos x="54" y="51"/>
                </a:cxn>
                <a:cxn ang="0">
                  <a:pos x="54" y="44"/>
                </a:cxn>
                <a:cxn ang="0">
                  <a:pos x="57" y="42"/>
                </a:cxn>
                <a:cxn ang="0">
                  <a:pos x="57" y="35"/>
                </a:cxn>
                <a:cxn ang="0">
                  <a:pos x="60" y="33"/>
                </a:cxn>
                <a:cxn ang="0">
                  <a:pos x="60" y="28"/>
                </a:cxn>
                <a:cxn ang="0">
                  <a:pos x="63" y="26"/>
                </a:cxn>
                <a:cxn ang="0">
                  <a:pos x="63" y="19"/>
                </a:cxn>
                <a:cxn ang="0">
                  <a:pos x="66" y="16"/>
                </a:cxn>
                <a:cxn ang="0">
                  <a:pos x="66" y="9"/>
                </a:cxn>
                <a:cxn ang="0">
                  <a:pos x="69" y="7"/>
                </a:cxn>
                <a:cxn ang="0">
                  <a:pos x="69" y="0"/>
                </a:cxn>
                <a:cxn ang="0">
                  <a:pos x="73" y="0"/>
                </a:cxn>
              </a:cxnLst>
              <a:rect l="0" t="0" r="r" b="b"/>
              <a:pathLst>
                <a:path w="73" h="197">
                  <a:moveTo>
                    <a:pt x="0" y="197"/>
                  </a:moveTo>
                  <a:lnTo>
                    <a:pt x="4" y="195"/>
                  </a:lnTo>
                  <a:lnTo>
                    <a:pt x="4" y="188"/>
                  </a:lnTo>
                  <a:lnTo>
                    <a:pt x="7" y="185"/>
                  </a:lnTo>
                  <a:lnTo>
                    <a:pt x="7" y="178"/>
                  </a:lnTo>
                  <a:lnTo>
                    <a:pt x="10" y="176"/>
                  </a:lnTo>
                  <a:lnTo>
                    <a:pt x="10" y="171"/>
                  </a:lnTo>
                  <a:lnTo>
                    <a:pt x="13" y="169"/>
                  </a:lnTo>
                  <a:lnTo>
                    <a:pt x="13" y="162"/>
                  </a:lnTo>
                  <a:lnTo>
                    <a:pt x="16" y="160"/>
                  </a:lnTo>
                  <a:lnTo>
                    <a:pt x="16" y="153"/>
                  </a:lnTo>
                  <a:lnTo>
                    <a:pt x="19" y="150"/>
                  </a:lnTo>
                  <a:lnTo>
                    <a:pt x="19" y="145"/>
                  </a:lnTo>
                  <a:lnTo>
                    <a:pt x="22" y="143"/>
                  </a:lnTo>
                  <a:lnTo>
                    <a:pt x="22" y="136"/>
                  </a:lnTo>
                  <a:lnTo>
                    <a:pt x="26" y="134"/>
                  </a:lnTo>
                  <a:lnTo>
                    <a:pt x="26" y="127"/>
                  </a:lnTo>
                  <a:lnTo>
                    <a:pt x="29" y="124"/>
                  </a:lnTo>
                  <a:lnTo>
                    <a:pt x="29" y="117"/>
                  </a:lnTo>
                  <a:lnTo>
                    <a:pt x="32" y="115"/>
                  </a:lnTo>
                  <a:lnTo>
                    <a:pt x="32" y="108"/>
                  </a:lnTo>
                  <a:lnTo>
                    <a:pt x="35" y="106"/>
                  </a:lnTo>
                  <a:lnTo>
                    <a:pt x="35" y="98"/>
                  </a:lnTo>
                  <a:lnTo>
                    <a:pt x="38" y="96"/>
                  </a:lnTo>
                  <a:lnTo>
                    <a:pt x="38" y="89"/>
                  </a:lnTo>
                  <a:lnTo>
                    <a:pt x="41" y="87"/>
                  </a:lnTo>
                  <a:lnTo>
                    <a:pt x="41" y="82"/>
                  </a:lnTo>
                  <a:lnTo>
                    <a:pt x="44" y="80"/>
                  </a:lnTo>
                  <a:lnTo>
                    <a:pt x="44" y="73"/>
                  </a:lnTo>
                  <a:lnTo>
                    <a:pt x="47" y="70"/>
                  </a:lnTo>
                  <a:lnTo>
                    <a:pt x="47" y="63"/>
                  </a:lnTo>
                  <a:lnTo>
                    <a:pt x="51" y="61"/>
                  </a:lnTo>
                  <a:lnTo>
                    <a:pt x="51" y="54"/>
                  </a:lnTo>
                  <a:lnTo>
                    <a:pt x="54" y="51"/>
                  </a:lnTo>
                  <a:lnTo>
                    <a:pt x="54" y="44"/>
                  </a:lnTo>
                  <a:lnTo>
                    <a:pt x="57" y="42"/>
                  </a:lnTo>
                  <a:lnTo>
                    <a:pt x="57" y="35"/>
                  </a:lnTo>
                  <a:lnTo>
                    <a:pt x="60" y="33"/>
                  </a:lnTo>
                  <a:lnTo>
                    <a:pt x="60" y="28"/>
                  </a:lnTo>
                  <a:lnTo>
                    <a:pt x="63" y="26"/>
                  </a:lnTo>
                  <a:lnTo>
                    <a:pt x="63" y="19"/>
                  </a:lnTo>
                  <a:lnTo>
                    <a:pt x="66" y="16"/>
                  </a:lnTo>
                  <a:lnTo>
                    <a:pt x="66" y="9"/>
                  </a:lnTo>
                  <a:lnTo>
                    <a:pt x="69" y="7"/>
                  </a:lnTo>
                  <a:lnTo>
                    <a:pt x="69" y="0"/>
                  </a:lnTo>
                  <a:lnTo>
                    <a:pt x="73" y="0"/>
                  </a:lnTo>
                </a:path>
              </a:pathLst>
            </a:custGeom>
            <a:noFill/>
            <a:ln w="3810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grpSp>
      <p:sp>
        <p:nvSpPr>
          <p:cNvPr id="267" name="Rectangle 266"/>
          <p:cNvSpPr/>
          <p:nvPr/>
        </p:nvSpPr>
        <p:spPr>
          <a:xfrm>
            <a:off x="3275856" y="1259468"/>
            <a:ext cx="1473417"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dirty="0" smtClean="0">
                <a:solidFill>
                  <a:srgbClr val="FFFF00"/>
                </a:solidFill>
              </a:rPr>
              <a:t>Fondamental </a:t>
            </a:r>
            <a:endParaRPr lang="fr-FR" dirty="0">
              <a:solidFill>
                <a:srgbClr val="FFFF00"/>
              </a:solidFill>
            </a:endParaRPr>
          </a:p>
        </p:txBody>
      </p:sp>
      <p:cxnSp>
        <p:nvCxnSpPr>
          <p:cNvPr id="268" name="Connecteur droit avec flèche 267"/>
          <p:cNvCxnSpPr/>
          <p:nvPr/>
        </p:nvCxnSpPr>
        <p:spPr>
          <a:xfrm flipH="1">
            <a:off x="2483768" y="1619508"/>
            <a:ext cx="1512168" cy="108012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69" name="Groupe 268"/>
          <p:cNvGrpSpPr/>
          <p:nvPr/>
        </p:nvGrpSpPr>
        <p:grpSpPr>
          <a:xfrm>
            <a:off x="1852613" y="3277421"/>
            <a:ext cx="5246688" cy="361652"/>
            <a:chOff x="1852613" y="2854665"/>
            <a:chExt cx="5246688" cy="361652"/>
          </a:xfrm>
        </p:grpSpPr>
        <p:sp>
          <p:nvSpPr>
            <p:cNvPr id="270" name="Freeform 81"/>
            <p:cNvSpPr>
              <a:spLocks/>
            </p:cNvSpPr>
            <p:nvPr/>
          </p:nvSpPr>
          <p:spPr bwMode="auto">
            <a:xfrm>
              <a:off x="1852613" y="2854665"/>
              <a:ext cx="508000" cy="361652"/>
            </a:xfrm>
            <a:custGeom>
              <a:avLst/>
              <a:gdLst/>
              <a:ahLst/>
              <a:cxnLst>
                <a:cxn ang="0">
                  <a:pos x="6" y="92"/>
                </a:cxn>
                <a:cxn ang="0">
                  <a:pos x="9" y="83"/>
                </a:cxn>
                <a:cxn ang="0">
                  <a:pos x="16" y="73"/>
                </a:cxn>
                <a:cxn ang="0">
                  <a:pos x="19" y="66"/>
                </a:cxn>
                <a:cxn ang="0">
                  <a:pos x="25" y="59"/>
                </a:cxn>
                <a:cxn ang="0">
                  <a:pos x="31" y="50"/>
                </a:cxn>
                <a:cxn ang="0">
                  <a:pos x="38" y="36"/>
                </a:cxn>
                <a:cxn ang="0">
                  <a:pos x="47" y="24"/>
                </a:cxn>
                <a:cxn ang="0">
                  <a:pos x="60" y="14"/>
                </a:cxn>
                <a:cxn ang="0">
                  <a:pos x="66" y="7"/>
                </a:cxn>
                <a:cxn ang="0">
                  <a:pos x="75" y="3"/>
                </a:cxn>
                <a:cxn ang="0">
                  <a:pos x="85" y="0"/>
                </a:cxn>
                <a:cxn ang="0">
                  <a:pos x="94" y="0"/>
                </a:cxn>
                <a:cxn ang="0">
                  <a:pos x="103" y="3"/>
                </a:cxn>
                <a:cxn ang="0">
                  <a:pos x="113" y="7"/>
                </a:cxn>
                <a:cxn ang="0">
                  <a:pos x="122" y="17"/>
                </a:cxn>
                <a:cxn ang="0">
                  <a:pos x="132" y="26"/>
                </a:cxn>
                <a:cxn ang="0">
                  <a:pos x="144" y="38"/>
                </a:cxn>
                <a:cxn ang="0">
                  <a:pos x="150" y="52"/>
                </a:cxn>
                <a:cxn ang="0">
                  <a:pos x="160" y="64"/>
                </a:cxn>
                <a:cxn ang="0">
                  <a:pos x="163" y="71"/>
                </a:cxn>
                <a:cxn ang="0">
                  <a:pos x="169" y="80"/>
                </a:cxn>
                <a:cxn ang="0">
                  <a:pos x="172" y="87"/>
                </a:cxn>
                <a:cxn ang="0">
                  <a:pos x="179" y="97"/>
                </a:cxn>
                <a:cxn ang="0">
                  <a:pos x="182" y="104"/>
                </a:cxn>
                <a:cxn ang="0">
                  <a:pos x="188" y="113"/>
                </a:cxn>
                <a:cxn ang="0">
                  <a:pos x="191" y="120"/>
                </a:cxn>
                <a:cxn ang="0">
                  <a:pos x="201" y="132"/>
                </a:cxn>
                <a:cxn ang="0">
                  <a:pos x="204" y="141"/>
                </a:cxn>
                <a:cxn ang="0">
                  <a:pos x="210" y="148"/>
                </a:cxn>
                <a:cxn ang="0">
                  <a:pos x="216" y="158"/>
                </a:cxn>
                <a:cxn ang="0">
                  <a:pos x="219" y="165"/>
                </a:cxn>
                <a:cxn ang="0">
                  <a:pos x="232" y="179"/>
                </a:cxn>
                <a:cxn ang="0">
                  <a:pos x="238" y="188"/>
                </a:cxn>
                <a:cxn ang="0">
                  <a:pos x="248" y="195"/>
                </a:cxn>
                <a:cxn ang="0">
                  <a:pos x="257" y="202"/>
                </a:cxn>
                <a:cxn ang="0">
                  <a:pos x="266" y="205"/>
                </a:cxn>
                <a:cxn ang="0">
                  <a:pos x="276" y="205"/>
                </a:cxn>
                <a:cxn ang="0">
                  <a:pos x="285" y="202"/>
                </a:cxn>
                <a:cxn ang="0">
                  <a:pos x="295" y="198"/>
                </a:cxn>
                <a:cxn ang="0">
                  <a:pos x="304" y="191"/>
                </a:cxn>
                <a:cxn ang="0">
                  <a:pos x="313" y="181"/>
                </a:cxn>
              </a:cxnLst>
              <a:rect l="0" t="0" r="r" b="b"/>
              <a:pathLst>
                <a:path w="320" h="205">
                  <a:moveTo>
                    <a:pt x="0" y="104"/>
                  </a:moveTo>
                  <a:lnTo>
                    <a:pt x="0" y="97"/>
                  </a:lnTo>
                  <a:lnTo>
                    <a:pt x="6" y="92"/>
                  </a:lnTo>
                  <a:lnTo>
                    <a:pt x="6" y="87"/>
                  </a:lnTo>
                  <a:lnTo>
                    <a:pt x="9" y="85"/>
                  </a:lnTo>
                  <a:lnTo>
                    <a:pt x="9" y="83"/>
                  </a:lnTo>
                  <a:lnTo>
                    <a:pt x="12" y="80"/>
                  </a:lnTo>
                  <a:lnTo>
                    <a:pt x="12" y="76"/>
                  </a:lnTo>
                  <a:lnTo>
                    <a:pt x="16" y="73"/>
                  </a:lnTo>
                  <a:lnTo>
                    <a:pt x="16" y="71"/>
                  </a:lnTo>
                  <a:lnTo>
                    <a:pt x="19" y="69"/>
                  </a:lnTo>
                  <a:lnTo>
                    <a:pt x="19" y="66"/>
                  </a:lnTo>
                  <a:lnTo>
                    <a:pt x="22" y="64"/>
                  </a:lnTo>
                  <a:lnTo>
                    <a:pt x="22" y="61"/>
                  </a:lnTo>
                  <a:lnTo>
                    <a:pt x="25" y="59"/>
                  </a:lnTo>
                  <a:lnTo>
                    <a:pt x="25" y="54"/>
                  </a:lnTo>
                  <a:lnTo>
                    <a:pt x="28" y="52"/>
                  </a:lnTo>
                  <a:lnTo>
                    <a:pt x="31" y="50"/>
                  </a:lnTo>
                  <a:lnTo>
                    <a:pt x="31" y="45"/>
                  </a:lnTo>
                  <a:lnTo>
                    <a:pt x="38" y="40"/>
                  </a:lnTo>
                  <a:lnTo>
                    <a:pt x="38" y="36"/>
                  </a:lnTo>
                  <a:lnTo>
                    <a:pt x="41" y="33"/>
                  </a:lnTo>
                  <a:lnTo>
                    <a:pt x="47" y="29"/>
                  </a:lnTo>
                  <a:lnTo>
                    <a:pt x="47" y="24"/>
                  </a:lnTo>
                  <a:lnTo>
                    <a:pt x="50" y="22"/>
                  </a:lnTo>
                  <a:lnTo>
                    <a:pt x="53" y="19"/>
                  </a:lnTo>
                  <a:lnTo>
                    <a:pt x="60" y="14"/>
                  </a:lnTo>
                  <a:lnTo>
                    <a:pt x="60" y="12"/>
                  </a:lnTo>
                  <a:lnTo>
                    <a:pt x="63" y="10"/>
                  </a:lnTo>
                  <a:lnTo>
                    <a:pt x="66" y="7"/>
                  </a:lnTo>
                  <a:lnTo>
                    <a:pt x="69" y="5"/>
                  </a:lnTo>
                  <a:lnTo>
                    <a:pt x="72" y="5"/>
                  </a:lnTo>
                  <a:lnTo>
                    <a:pt x="75" y="3"/>
                  </a:lnTo>
                  <a:lnTo>
                    <a:pt x="78" y="3"/>
                  </a:lnTo>
                  <a:lnTo>
                    <a:pt x="81" y="0"/>
                  </a:lnTo>
                  <a:lnTo>
                    <a:pt x="85" y="0"/>
                  </a:lnTo>
                  <a:lnTo>
                    <a:pt x="88" y="0"/>
                  </a:lnTo>
                  <a:lnTo>
                    <a:pt x="91" y="0"/>
                  </a:lnTo>
                  <a:lnTo>
                    <a:pt x="94" y="0"/>
                  </a:lnTo>
                  <a:lnTo>
                    <a:pt x="97" y="0"/>
                  </a:lnTo>
                  <a:lnTo>
                    <a:pt x="100" y="3"/>
                  </a:lnTo>
                  <a:lnTo>
                    <a:pt x="103" y="3"/>
                  </a:lnTo>
                  <a:lnTo>
                    <a:pt x="107" y="5"/>
                  </a:lnTo>
                  <a:lnTo>
                    <a:pt x="110" y="7"/>
                  </a:lnTo>
                  <a:lnTo>
                    <a:pt x="113" y="7"/>
                  </a:lnTo>
                  <a:lnTo>
                    <a:pt x="116" y="10"/>
                  </a:lnTo>
                  <a:lnTo>
                    <a:pt x="122" y="14"/>
                  </a:lnTo>
                  <a:lnTo>
                    <a:pt x="122" y="17"/>
                  </a:lnTo>
                  <a:lnTo>
                    <a:pt x="125" y="19"/>
                  </a:lnTo>
                  <a:lnTo>
                    <a:pt x="132" y="24"/>
                  </a:lnTo>
                  <a:lnTo>
                    <a:pt x="132" y="26"/>
                  </a:lnTo>
                  <a:lnTo>
                    <a:pt x="138" y="31"/>
                  </a:lnTo>
                  <a:lnTo>
                    <a:pt x="138" y="33"/>
                  </a:lnTo>
                  <a:lnTo>
                    <a:pt x="144" y="38"/>
                  </a:lnTo>
                  <a:lnTo>
                    <a:pt x="144" y="43"/>
                  </a:lnTo>
                  <a:lnTo>
                    <a:pt x="150" y="47"/>
                  </a:lnTo>
                  <a:lnTo>
                    <a:pt x="150" y="52"/>
                  </a:lnTo>
                  <a:lnTo>
                    <a:pt x="157" y="57"/>
                  </a:lnTo>
                  <a:lnTo>
                    <a:pt x="157" y="61"/>
                  </a:lnTo>
                  <a:lnTo>
                    <a:pt x="160" y="64"/>
                  </a:lnTo>
                  <a:lnTo>
                    <a:pt x="160" y="66"/>
                  </a:lnTo>
                  <a:lnTo>
                    <a:pt x="163" y="69"/>
                  </a:lnTo>
                  <a:lnTo>
                    <a:pt x="163" y="71"/>
                  </a:lnTo>
                  <a:lnTo>
                    <a:pt x="166" y="73"/>
                  </a:lnTo>
                  <a:lnTo>
                    <a:pt x="166" y="78"/>
                  </a:lnTo>
                  <a:lnTo>
                    <a:pt x="169" y="80"/>
                  </a:lnTo>
                  <a:lnTo>
                    <a:pt x="169" y="83"/>
                  </a:lnTo>
                  <a:lnTo>
                    <a:pt x="172" y="85"/>
                  </a:lnTo>
                  <a:lnTo>
                    <a:pt x="172" y="87"/>
                  </a:lnTo>
                  <a:lnTo>
                    <a:pt x="176" y="90"/>
                  </a:lnTo>
                  <a:lnTo>
                    <a:pt x="176" y="94"/>
                  </a:lnTo>
                  <a:lnTo>
                    <a:pt x="179" y="97"/>
                  </a:lnTo>
                  <a:lnTo>
                    <a:pt x="179" y="99"/>
                  </a:lnTo>
                  <a:lnTo>
                    <a:pt x="182" y="101"/>
                  </a:lnTo>
                  <a:lnTo>
                    <a:pt x="182" y="104"/>
                  </a:lnTo>
                  <a:lnTo>
                    <a:pt x="185" y="106"/>
                  </a:lnTo>
                  <a:lnTo>
                    <a:pt x="185" y="111"/>
                  </a:lnTo>
                  <a:lnTo>
                    <a:pt x="188" y="113"/>
                  </a:lnTo>
                  <a:lnTo>
                    <a:pt x="188" y="116"/>
                  </a:lnTo>
                  <a:lnTo>
                    <a:pt x="191" y="118"/>
                  </a:lnTo>
                  <a:lnTo>
                    <a:pt x="191" y="120"/>
                  </a:lnTo>
                  <a:lnTo>
                    <a:pt x="194" y="123"/>
                  </a:lnTo>
                  <a:lnTo>
                    <a:pt x="194" y="127"/>
                  </a:lnTo>
                  <a:lnTo>
                    <a:pt x="201" y="132"/>
                  </a:lnTo>
                  <a:lnTo>
                    <a:pt x="201" y="137"/>
                  </a:lnTo>
                  <a:lnTo>
                    <a:pt x="204" y="139"/>
                  </a:lnTo>
                  <a:lnTo>
                    <a:pt x="204" y="141"/>
                  </a:lnTo>
                  <a:lnTo>
                    <a:pt x="207" y="144"/>
                  </a:lnTo>
                  <a:lnTo>
                    <a:pt x="207" y="146"/>
                  </a:lnTo>
                  <a:lnTo>
                    <a:pt x="210" y="148"/>
                  </a:lnTo>
                  <a:lnTo>
                    <a:pt x="210" y="153"/>
                  </a:lnTo>
                  <a:lnTo>
                    <a:pt x="213" y="155"/>
                  </a:lnTo>
                  <a:lnTo>
                    <a:pt x="216" y="158"/>
                  </a:lnTo>
                  <a:lnTo>
                    <a:pt x="216" y="160"/>
                  </a:lnTo>
                  <a:lnTo>
                    <a:pt x="219" y="163"/>
                  </a:lnTo>
                  <a:lnTo>
                    <a:pt x="219" y="165"/>
                  </a:lnTo>
                  <a:lnTo>
                    <a:pt x="226" y="170"/>
                  </a:lnTo>
                  <a:lnTo>
                    <a:pt x="226" y="174"/>
                  </a:lnTo>
                  <a:lnTo>
                    <a:pt x="232" y="179"/>
                  </a:lnTo>
                  <a:lnTo>
                    <a:pt x="232" y="181"/>
                  </a:lnTo>
                  <a:lnTo>
                    <a:pt x="238" y="186"/>
                  </a:lnTo>
                  <a:lnTo>
                    <a:pt x="238" y="188"/>
                  </a:lnTo>
                  <a:lnTo>
                    <a:pt x="241" y="191"/>
                  </a:lnTo>
                  <a:lnTo>
                    <a:pt x="245" y="193"/>
                  </a:lnTo>
                  <a:lnTo>
                    <a:pt x="248" y="195"/>
                  </a:lnTo>
                  <a:lnTo>
                    <a:pt x="251" y="198"/>
                  </a:lnTo>
                  <a:lnTo>
                    <a:pt x="254" y="200"/>
                  </a:lnTo>
                  <a:lnTo>
                    <a:pt x="257" y="202"/>
                  </a:lnTo>
                  <a:lnTo>
                    <a:pt x="260" y="202"/>
                  </a:lnTo>
                  <a:lnTo>
                    <a:pt x="263" y="205"/>
                  </a:lnTo>
                  <a:lnTo>
                    <a:pt x="266" y="205"/>
                  </a:lnTo>
                  <a:lnTo>
                    <a:pt x="270" y="205"/>
                  </a:lnTo>
                  <a:lnTo>
                    <a:pt x="273" y="205"/>
                  </a:lnTo>
                  <a:lnTo>
                    <a:pt x="276" y="205"/>
                  </a:lnTo>
                  <a:lnTo>
                    <a:pt x="279" y="205"/>
                  </a:lnTo>
                  <a:lnTo>
                    <a:pt x="282" y="205"/>
                  </a:lnTo>
                  <a:lnTo>
                    <a:pt x="285" y="202"/>
                  </a:lnTo>
                  <a:lnTo>
                    <a:pt x="288" y="202"/>
                  </a:lnTo>
                  <a:lnTo>
                    <a:pt x="292" y="200"/>
                  </a:lnTo>
                  <a:lnTo>
                    <a:pt x="295" y="198"/>
                  </a:lnTo>
                  <a:lnTo>
                    <a:pt x="298" y="195"/>
                  </a:lnTo>
                  <a:lnTo>
                    <a:pt x="301" y="193"/>
                  </a:lnTo>
                  <a:lnTo>
                    <a:pt x="304" y="191"/>
                  </a:lnTo>
                  <a:lnTo>
                    <a:pt x="307" y="188"/>
                  </a:lnTo>
                  <a:lnTo>
                    <a:pt x="313" y="184"/>
                  </a:lnTo>
                  <a:lnTo>
                    <a:pt x="313" y="181"/>
                  </a:lnTo>
                  <a:lnTo>
                    <a:pt x="320" y="177"/>
                  </a:lnTo>
                  <a:lnTo>
                    <a:pt x="320" y="174"/>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1" name="Freeform 82"/>
            <p:cNvSpPr>
              <a:spLocks/>
            </p:cNvSpPr>
            <p:nvPr/>
          </p:nvSpPr>
          <p:spPr bwMode="auto">
            <a:xfrm>
              <a:off x="2360613" y="2854665"/>
              <a:ext cx="492125" cy="361652"/>
            </a:xfrm>
            <a:custGeom>
              <a:avLst/>
              <a:gdLst/>
              <a:ahLst/>
              <a:cxnLst>
                <a:cxn ang="0">
                  <a:pos x="3" y="170"/>
                </a:cxn>
                <a:cxn ang="0">
                  <a:pos x="15" y="155"/>
                </a:cxn>
                <a:cxn ang="0">
                  <a:pos x="22" y="141"/>
                </a:cxn>
                <a:cxn ang="0">
                  <a:pos x="31" y="130"/>
                </a:cxn>
                <a:cxn ang="0">
                  <a:pos x="37" y="116"/>
                </a:cxn>
                <a:cxn ang="0">
                  <a:pos x="44" y="106"/>
                </a:cxn>
                <a:cxn ang="0">
                  <a:pos x="47" y="99"/>
                </a:cxn>
                <a:cxn ang="0">
                  <a:pos x="53" y="90"/>
                </a:cxn>
                <a:cxn ang="0">
                  <a:pos x="56" y="83"/>
                </a:cxn>
                <a:cxn ang="0">
                  <a:pos x="66" y="71"/>
                </a:cxn>
                <a:cxn ang="0">
                  <a:pos x="69" y="61"/>
                </a:cxn>
                <a:cxn ang="0">
                  <a:pos x="75" y="54"/>
                </a:cxn>
                <a:cxn ang="0">
                  <a:pos x="78" y="47"/>
                </a:cxn>
                <a:cxn ang="0">
                  <a:pos x="84" y="40"/>
                </a:cxn>
                <a:cxn ang="0">
                  <a:pos x="91" y="29"/>
                </a:cxn>
                <a:cxn ang="0">
                  <a:pos x="100" y="19"/>
                </a:cxn>
                <a:cxn ang="0">
                  <a:pos x="109" y="10"/>
                </a:cxn>
                <a:cxn ang="0">
                  <a:pos x="119" y="5"/>
                </a:cxn>
                <a:cxn ang="0">
                  <a:pos x="128" y="0"/>
                </a:cxn>
                <a:cxn ang="0">
                  <a:pos x="138" y="0"/>
                </a:cxn>
                <a:cxn ang="0">
                  <a:pos x="147" y="3"/>
                </a:cxn>
                <a:cxn ang="0">
                  <a:pos x="157" y="5"/>
                </a:cxn>
                <a:cxn ang="0">
                  <a:pos x="169" y="14"/>
                </a:cxn>
                <a:cxn ang="0">
                  <a:pos x="175" y="22"/>
                </a:cxn>
                <a:cxn ang="0">
                  <a:pos x="185" y="31"/>
                </a:cxn>
                <a:cxn ang="0">
                  <a:pos x="191" y="43"/>
                </a:cxn>
                <a:cxn ang="0">
                  <a:pos x="204" y="57"/>
                </a:cxn>
                <a:cxn ang="0">
                  <a:pos x="207" y="66"/>
                </a:cxn>
                <a:cxn ang="0">
                  <a:pos x="213" y="73"/>
                </a:cxn>
                <a:cxn ang="0">
                  <a:pos x="219" y="87"/>
                </a:cxn>
                <a:cxn ang="0">
                  <a:pos x="225" y="94"/>
                </a:cxn>
                <a:cxn ang="0">
                  <a:pos x="232" y="108"/>
                </a:cxn>
                <a:cxn ang="0">
                  <a:pos x="241" y="120"/>
                </a:cxn>
                <a:cxn ang="0">
                  <a:pos x="244" y="132"/>
                </a:cxn>
                <a:cxn ang="0">
                  <a:pos x="254" y="144"/>
                </a:cxn>
                <a:cxn ang="0">
                  <a:pos x="257" y="151"/>
                </a:cxn>
                <a:cxn ang="0">
                  <a:pos x="263" y="158"/>
                </a:cxn>
                <a:cxn ang="0">
                  <a:pos x="266" y="165"/>
                </a:cxn>
                <a:cxn ang="0">
                  <a:pos x="276" y="177"/>
                </a:cxn>
                <a:cxn ang="0">
                  <a:pos x="288" y="188"/>
                </a:cxn>
                <a:cxn ang="0">
                  <a:pos x="294" y="195"/>
                </a:cxn>
                <a:cxn ang="0">
                  <a:pos x="304" y="202"/>
                </a:cxn>
              </a:cxnLst>
              <a:rect l="0" t="0" r="r" b="b"/>
              <a:pathLst>
                <a:path w="310" h="205">
                  <a:moveTo>
                    <a:pt x="0" y="174"/>
                  </a:moveTo>
                  <a:lnTo>
                    <a:pt x="3" y="172"/>
                  </a:lnTo>
                  <a:lnTo>
                    <a:pt x="3" y="170"/>
                  </a:lnTo>
                  <a:lnTo>
                    <a:pt x="9" y="165"/>
                  </a:lnTo>
                  <a:lnTo>
                    <a:pt x="9" y="160"/>
                  </a:lnTo>
                  <a:lnTo>
                    <a:pt x="15" y="155"/>
                  </a:lnTo>
                  <a:lnTo>
                    <a:pt x="15" y="151"/>
                  </a:lnTo>
                  <a:lnTo>
                    <a:pt x="22" y="146"/>
                  </a:lnTo>
                  <a:lnTo>
                    <a:pt x="22" y="141"/>
                  </a:lnTo>
                  <a:lnTo>
                    <a:pt x="28" y="137"/>
                  </a:lnTo>
                  <a:lnTo>
                    <a:pt x="28" y="132"/>
                  </a:lnTo>
                  <a:lnTo>
                    <a:pt x="31" y="130"/>
                  </a:lnTo>
                  <a:lnTo>
                    <a:pt x="31" y="125"/>
                  </a:lnTo>
                  <a:lnTo>
                    <a:pt x="37" y="120"/>
                  </a:lnTo>
                  <a:lnTo>
                    <a:pt x="37" y="116"/>
                  </a:lnTo>
                  <a:lnTo>
                    <a:pt x="41" y="113"/>
                  </a:lnTo>
                  <a:lnTo>
                    <a:pt x="41" y="108"/>
                  </a:lnTo>
                  <a:lnTo>
                    <a:pt x="44" y="106"/>
                  </a:lnTo>
                  <a:lnTo>
                    <a:pt x="44" y="104"/>
                  </a:lnTo>
                  <a:lnTo>
                    <a:pt x="47" y="101"/>
                  </a:lnTo>
                  <a:lnTo>
                    <a:pt x="47" y="99"/>
                  </a:lnTo>
                  <a:lnTo>
                    <a:pt x="50" y="97"/>
                  </a:lnTo>
                  <a:lnTo>
                    <a:pt x="50" y="92"/>
                  </a:lnTo>
                  <a:lnTo>
                    <a:pt x="53" y="90"/>
                  </a:lnTo>
                  <a:lnTo>
                    <a:pt x="53" y="87"/>
                  </a:lnTo>
                  <a:lnTo>
                    <a:pt x="56" y="85"/>
                  </a:lnTo>
                  <a:lnTo>
                    <a:pt x="56" y="83"/>
                  </a:lnTo>
                  <a:lnTo>
                    <a:pt x="59" y="80"/>
                  </a:lnTo>
                  <a:lnTo>
                    <a:pt x="59" y="76"/>
                  </a:lnTo>
                  <a:lnTo>
                    <a:pt x="66" y="71"/>
                  </a:lnTo>
                  <a:lnTo>
                    <a:pt x="66" y="66"/>
                  </a:lnTo>
                  <a:lnTo>
                    <a:pt x="69" y="64"/>
                  </a:lnTo>
                  <a:lnTo>
                    <a:pt x="69" y="61"/>
                  </a:lnTo>
                  <a:lnTo>
                    <a:pt x="72" y="59"/>
                  </a:lnTo>
                  <a:lnTo>
                    <a:pt x="72" y="57"/>
                  </a:lnTo>
                  <a:lnTo>
                    <a:pt x="75" y="54"/>
                  </a:lnTo>
                  <a:lnTo>
                    <a:pt x="75" y="52"/>
                  </a:lnTo>
                  <a:lnTo>
                    <a:pt x="78" y="50"/>
                  </a:lnTo>
                  <a:lnTo>
                    <a:pt x="78" y="47"/>
                  </a:lnTo>
                  <a:lnTo>
                    <a:pt x="81" y="45"/>
                  </a:lnTo>
                  <a:lnTo>
                    <a:pt x="81" y="43"/>
                  </a:lnTo>
                  <a:lnTo>
                    <a:pt x="84" y="40"/>
                  </a:lnTo>
                  <a:lnTo>
                    <a:pt x="84" y="38"/>
                  </a:lnTo>
                  <a:lnTo>
                    <a:pt x="91" y="33"/>
                  </a:lnTo>
                  <a:lnTo>
                    <a:pt x="91" y="29"/>
                  </a:lnTo>
                  <a:lnTo>
                    <a:pt x="94" y="26"/>
                  </a:lnTo>
                  <a:lnTo>
                    <a:pt x="100" y="22"/>
                  </a:lnTo>
                  <a:lnTo>
                    <a:pt x="100" y="19"/>
                  </a:lnTo>
                  <a:lnTo>
                    <a:pt x="106" y="14"/>
                  </a:lnTo>
                  <a:lnTo>
                    <a:pt x="106" y="12"/>
                  </a:lnTo>
                  <a:lnTo>
                    <a:pt x="109" y="10"/>
                  </a:lnTo>
                  <a:lnTo>
                    <a:pt x="113" y="7"/>
                  </a:lnTo>
                  <a:lnTo>
                    <a:pt x="116" y="7"/>
                  </a:lnTo>
                  <a:lnTo>
                    <a:pt x="119" y="5"/>
                  </a:lnTo>
                  <a:lnTo>
                    <a:pt x="122" y="3"/>
                  </a:lnTo>
                  <a:lnTo>
                    <a:pt x="125" y="3"/>
                  </a:lnTo>
                  <a:lnTo>
                    <a:pt x="128" y="0"/>
                  </a:lnTo>
                  <a:lnTo>
                    <a:pt x="131" y="0"/>
                  </a:lnTo>
                  <a:lnTo>
                    <a:pt x="135" y="0"/>
                  </a:lnTo>
                  <a:lnTo>
                    <a:pt x="138" y="0"/>
                  </a:lnTo>
                  <a:lnTo>
                    <a:pt x="141" y="0"/>
                  </a:lnTo>
                  <a:lnTo>
                    <a:pt x="144" y="0"/>
                  </a:lnTo>
                  <a:lnTo>
                    <a:pt x="147" y="3"/>
                  </a:lnTo>
                  <a:lnTo>
                    <a:pt x="150" y="3"/>
                  </a:lnTo>
                  <a:lnTo>
                    <a:pt x="153" y="5"/>
                  </a:lnTo>
                  <a:lnTo>
                    <a:pt x="157" y="5"/>
                  </a:lnTo>
                  <a:lnTo>
                    <a:pt x="160" y="7"/>
                  </a:lnTo>
                  <a:lnTo>
                    <a:pt x="163" y="10"/>
                  </a:lnTo>
                  <a:lnTo>
                    <a:pt x="169" y="14"/>
                  </a:lnTo>
                  <a:lnTo>
                    <a:pt x="169" y="17"/>
                  </a:lnTo>
                  <a:lnTo>
                    <a:pt x="172" y="19"/>
                  </a:lnTo>
                  <a:lnTo>
                    <a:pt x="175" y="22"/>
                  </a:lnTo>
                  <a:lnTo>
                    <a:pt x="182" y="26"/>
                  </a:lnTo>
                  <a:lnTo>
                    <a:pt x="182" y="29"/>
                  </a:lnTo>
                  <a:lnTo>
                    <a:pt x="185" y="31"/>
                  </a:lnTo>
                  <a:lnTo>
                    <a:pt x="185" y="33"/>
                  </a:lnTo>
                  <a:lnTo>
                    <a:pt x="191" y="38"/>
                  </a:lnTo>
                  <a:lnTo>
                    <a:pt x="191" y="43"/>
                  </a:lnTo>
                  <a:lnTo>
                    <a:pt x="197" y="47"/>
                  </a:lnTo>
                  <a:lnTo>
                    <a:pt x="197" y="52"/>
                  </a:lnTo>
                  <a:lnTo>
                    <a:pt x="204" y="57"/>
                  </a:lnTo>
                  <a:lnTo>
                    <a:pt x="204" y="61"/>
                  </a:lnTo>
                  <a:lnTo>
                    <a:pt x="207" y="64"/>
                  </a:lnTo>
                  <a:lnTo>
                    <a:pt x="207" y="66"/>
                  </a:lnTo>
                  <a:lnTo>
                    <a:pt x="210" y="69"/>
                  </a:lnTo>
                  <a:lnTo>
                    <a:pt x="210" y="71"/>
                  </a:lnTo>
                  <a:lnTo>
                    <a:pt x="213" y="73"/>
                  </a:lnTo>
                  <a:lnTo>
                    <a:pt x="213" y="78"/>
                  </a:lnTo>
                  <a:lnTo>
                    <a:pt x="219" y="83"/>
                  </a:lnTo>
                  <a:lnTo>
                    <a:pt x="219" y="87"/>
                  </a:lnTo>
                  <a:lnTo>
                    <a:pt x="222" y="90"/>
                  </a:lnTo>
                  <a:lnTo>
                    <a:pt x="222" y="92"/>
                  </a:lnTo>
                  <a:lnTo>
                    <a:pt x="225" y="94"/>
                  </a:lnTo>
                  <a:lnTo>
                    <a:pt x="225" y="99"/>
                  </a:lnTo>
                  <a:lnTo>
                    <a:pt x="232" y="104"/>
                  </a:lnTo>
                  <a:lnTo>
                    <a:pt x="232" y="108"/>
                  </a:lnTo>
                  <a:lnTo>
                    <a:pt x="235" y="111"/>
                  </a:lnTo>
                  <a:lnTo>
                    <a:pt x="235" y="116"/>
                  </a:lnTo>
                  <a:lnTo>
                    <a:pt x="241" y="120"/>
                  </a:lnTo>
                  <a:lnTo>
                    <a:pt x="241" y="125"/>
                  </a:lnTo>
                  <a:lnTo>
                    <a:pt x="244" y="127"/>
                  </a:lnTo>
                  <a:lnTo>
                    <a:pt x="244" y="132"/>
                  </a:lnTo>
                  <a:lnTo>
                    <a:pt x="251" y="137"/>
                  </a:lnTo>
                  <a:lnTo>
                    <a:pt x="251" y="141"/>
                  </a:lnTo>
                  <a:lnTo>
                    <a:pt x="254" y="144"/>
                  </a:lnTo>
                  <a:lnTo>
                    <a:pt x="254" y="146"/>
                  </a:lnTo>
                  <a:lnTo>
                    <a:pt x="257" y="148"/>
                  </a:lnTo>
                  <a:lnTo>
                    <a:pt x="257" y="151"/>
                  </a:lnTo>
                  <a:lnTo>
                    <a:pt x="260" y="153"/>
                  </a:lnTo>
                  <a:lnTo>
                    <a:pt x="260" y="155"/>
                  </a:lnTo>
                  <a:lnTo>
                    <a:pt x="263" y="158"/>
                  </a:lnTo>
                  <a:lnTo>
                    <a:pt x="263" y="160"/>
                  </a:lnTo>
                  <a:lnTo>
                    <a:pt x="266" y="163"/>
                  </a:lnTo>
                  <a:lnTo>
                    <a:pt x="266" y="165"/>
                  </a:lnTo>
                  <a:lnTo>
                    <a:pt x="273" y="170"/>
                  </a:lnTo>
                  <a:lnTo>
                    <a:pt x="273" y="174"/>
                  </a:lnTo>
                  <a:lnTo>
                    <a:pt x="276" y="177"/>
                  </a:lnTo>
                  <a:lnTo>
                    <a:pt x="282" y="181"/>
                  </a:lnTo>
                  <a:lnTo>
                    <a:pt x="282" y="184"/>
                  </a:lnTo>
                  <a:lnTo>
                    <a:pt x="288" y="188"/>
                  </a:lnTo>
                  <a:lnTo>
                    <a:pt x="288" y="191"/>
                  </a:lnTo>
                  <a:lnTo>
                    <a:pt x="291" y="193"/>
                  </a:lnTo>
                  <a:lnTo>
                    <a:pt x="294" y="195"/>
                  </a:lnTo>
                  <a:lnTo>
                    <a:pt x="298" y="198"/>
                  </a:lnTo>
                  <a:lnTo>
                    <a:pt x="301" y="200"/>
                  </a:lnTo>
                  <a:lnTo>
                    <a:pt x="304" y="202"/>
                  </a:lnTo>
                  <a:lnTo>
                    <a:pt x="307" y="202"/>
                  </a:lnTo>
                  <a:lnTo>
                    <a:pt x="310" y="205"/>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2" name="Freeform 83"/>
            <p:cNvSpPr>
              <a:spLocks/>
            </p:cNvSpPr>
            <p:nvPr/>
          </p:nvSpPr>
          <p:spPr bwMode="auto">
            <a:xfrm>
              <a:off x="2852738" y="2854665"/>
              <a:ext cx="547688" cy="361652"/>
            </a:xfrm>
            <a:custGeom>
              <a:avLst/>
              <a:gdLst/>
              <a:ahLst/>
              <a:cxnLst>
                <a:cxn ang="0">
                  <a:pos x="6" y="205"/>
                </a:cxn>
                <a:cxn ang="0">
                  <a:pos x="16" y="205"/>
                </a:cxn>
                <a:cxn ang="0">
                  <a:pos x="25" y="202"/>
                </a:cxn>
                <a:cxn ang="0">
                  <a:pos x="35" y="195"/>
                </a:cxn>
                <a:cxn ang="0">
                  <a:pos x="44" y="188"/>
                </a:cxn>
                <a:cxn ang="0">
                  <a:pos x="53" y="179"/>
                </a:cxn>
                <a:cxn ang="0">
                  <a:pos x="63" y="170"/>
                </a:cxn>
                <a:cxn ang="0">
                  <a:pos x="69" y="155"/>
                </a:cxn>
                <a:cxn ang="0">
                  <a:pos x="75" y="146"/>
                </a:cxn>
                <a:cxn ang="0">
                  <a:pos x="85" y="134"/>
                </a:cxn>
                <a:cxn ang="0">
                  <a:pos x="88" y="125"/>
                </a:cxn>
                <a:cxn ang="0">
                  <a:pos x="97" y="113"/>
                </a:cxn>
                <a:cxn ang="0">
                  <a:pos x="100" y="104"/>
                </a:cxn>
                <a:cxn ang="0">
                  <a:pos x="110" y="92"/>
                </a:cxn>
                <a:cxn ang="0">
                  <a:pos x="116" y="78"/>
                </a:cxn>
                <a:cxn ang="0">
                  <a:pos x="126" y="66"/>
                </a:cxn>
                <a:cxn ang="0">
                  <a:pos x="129" y="57"/>
                </a:cxn>
                <a:cxn ang="0">
                  <a:pos x="141" y="43"/>
                </a:cxn>
                <a:cxn ang="0">
                  <a:pos x="148" y="31"/>
                </a:cxn>
                <a:cxn ang="0">
                  <a:pos x="160" y="19"/>
                </a:cxn>
                <a:cxn ang="0">
                  <a:pos x="169" y="10"/>
                </a:cxn>
                <a:cxn ang="0">
                  <a:pos x="176" y="5"/>
                </a:cxn>
                <a:cxn ang="0">
                  <a:pos x="185" y="0"/>
                </a:cxn>
                <a:cxn ang="0">
                  <a:pos x="195" y="0"/>
                </a:cxn>
                <a:cxn ang="0">
                  <a:pos x="204" y="3"/>
                </a:cxn>
                <a:cxn ang="0">
                  <a:pos x="213" y="5"/>
                </a:cxn>
                <a:cxn ang="0">
                  <a:pos x="223" y="12"/>
                </a:cxn>
                <a:cxn ang="0">
                  <a:pos x="232" y="22"/>
                </a:cxn>
                <a:cxn ang="0">
                  <a:pos x="245" y="33"/>
                </a:cxn>
                <a:cxn ang="0">
                  <a:pos x="251" y="47"/>
                </a:cxn>
                <a:cxn ang="0">
                  <a:pos x="260" y="57"/>
                </a:cxn>
                <a:cxn ang="0">
                  <a:pos x="267" y="71"/>
                </a:cxn>
                <a:cxn ang="0">
                  <a:pos x="273" y="78"/>
                </a:cxn>
                <a:cxn ang="0">
                  <a:pos x="279" y="92"/>
                </a:cxn>
                <a:cxn ang="0">
                  <a:pos x="289" y="104"/>
                </a:cxn>
                <a:cxn ang="0">
                  <a:pos x="292" y="116"/>
                </a:cxn>
                <a:cxn ang="0">
                  <a:pos x="301" y="127"/>
                </a:cxn>
                <a:cxn ang="0">
                  <a:pos x="304" y="137"/>
                </a:cxn>
                <a:cxn ang="0">
                  <a:pos x="314" y="148"/>
                </a:cxn>
                <a:cxn ang="0">
                  <a:pos x="320" y="160"/>
                </a:cxn>
                <a:cxn ang="0">
                  <a:pos x="329" y="172"/>
                </a:cxn>
                <a:cxn ang="0">
                  <a:pos x="339" y="181"/>
                </a:cxn>
              </a:cxnLst>
              <a:rect l="0" t="0" r="r" b="b"/>
              <a:pathLst>
                <a:path w="345" h="205">
                  <a:moveTo>
                    <a:pt x="0" y="205"/>
                  </a:moveTo>
                  <a:lnTo>
                    <a:pt x="3" y="205"/>
                  </a:lnTo>
                  <a:lnTo>
                    <a:pt x="6" y="205"/>
                  </a:lnTo>
                  <a:lnTo>
                    <a:pt x="10" y="205"/>
                  </a:lnTo>
                  <a:lnTo>
                    <a:pt x="13" y="205"/>
                  </a:lnTo>
                  <a:lnTo>
                    <a:pt x="16" y="205"/>
                  </a:lnTo>
                  <a:lnTo>
                    <a:pt x="19" y="205"/>
                  </a:lnTo>
                  <a:lnTo>
                    <a:pt x="22" y="202"/>
                  </a:lnTo>
                  <a:lnTo>
                    <a:pt x="25" y="202"/>
                  </a:lnTo>
                  <a:lnTo>
                    <a:pt x="28" y="200"/>
                  </a:lnTo>
                  <a:lnTo>
                    <a:pt x="31" y="198"/>
                  </a:lnTo>
                  <a:lnTo>
                    <a:pt x="35" y="195"/>
                  </a:lnTo>
                  <a:lnTo>
                    <a:pt x="38" y="193"/>
                  </a:lnTo>
                  <a:lnTo>
                    <a:pt x="41" y="191"/>
                  </a:lnTo>
                  <a:lnTo>
                    <a:pt x="44" y="188"/>
                  </a:lnTo>
                  <a:lnTo>
                    <a:pt x="50" y="184"/>
                  </a:lnTo>
                  <a:lnTo>
                    <a:pt x="50" y="181"/>
                  </a:lnTo>
                  <a:lnTo>
                    <a:pt x="53" y="179"/>
                  </a:lnTo>
                  <a:lnTo>
                    <a:pt x="57" y="177"/>
                  </a:lnTo>
                  <a:lnTo>
                    <a:pt x="57" y="174"/>
                  </a:lnTo>
                  <a:lnTo>
                    <a:pt x="63" y="170"/>
                  </a:lnTo>
                  <a:lnTo>
                    <a:pt x="63" y="165"/>
                  </a:lnTo>
                  <a:lnTo>
                    <a:pt x="69" y="160"/>
                  </a:lnTo>
                  <a:lnTo>
                    <a:pt x="69" y="155"/>
                  </a:lnTo>
                  <a:lnTo>
                    <a:pt x="72" y="153"/>
                  </a:lnTo>
                  <a:lnTo>
                    <a:pt x="75" y="151"/>
                  </a:lnTo>
                  <a:lnTo>
                    <a:pt x="75" y="146"/>
                  </a:lnTo>
                  <a:lnTo>
                    <a:pt x="82" y="141"/>
                  </a:lnTo>
                  <a:lnTo>
                    <a:pt x="82" y="137"/>
                  </a:lnTo>
                  <a:lnTo>
                    <a:pt x="85" y="134"/>
                  </a:lnTo>
                  <a:lnTo>
                    <a:pt x="85" y="132"/>
                  </a:lnTo>
                  <a:lnTo>
                    <a:pt x="88" y="130"/>
                  </a:lnTo>
                  <a:lnTo>
                    <a:pt x="88" y="125"/>
                  </a:lnTo>
                  <a:lnTo>
                    <a:pt x="94" y="120"/>
                  </a:lnTo>
                  <a:lnTo>
                    <a:pt x="94" y="116"/>
                  </a:lnTo>
                  <a:lnTo>
                    <a:pt x="97" y="113"/>
                  </a:lnTo>
                  <a:lnTo>
                    <a:pt x="97" y="111"/>
                  </a:lnTo>
                  <a:lnTo>
                    <a:pt x="100" y="108"/>
                  </a:lnTo>
                  <a:lnTo>
                    <a:pt x="100" y="104"/>
                  </a:lnTo>
                  <a:lnTo>
                    <a:pt x="107" y="99"/>
                  </a:lnTo>
                  <a:lnTo>
                    <a:pt x="107" y="94"/>
                  </a:lnTo>
                  <a:lnTo>
                    <a:pt x="110" y="92"/>
                  </a:lnTo>
                  <a:lnTo>
                    <a:pt x="110" y="87"/>
                  </a:lnTo>
                  <a:lnTo>
                    <a:pt x="116" y="83"/>
                  </a:lnTo>
                  <a:lnTo>
                    <a:pt x="116" y="78"/>
                  </a:lnTo>
                  <a:lnTo>
                    <a:pt x="119" y="76"/>
                  </a:lnTo>
                  <a:lnTo>
                    <a:pt x="119" y="71"/>
                  </a:lnTo>
                  <a:lnTo>
                    <a:pt x="126" y="66"/>
                  </a:lnTo>
                  <a:lnTo>
                    <a:pt x="126" y="61"/>
                  </a:lnTo>
                  <a:lnTo>
                    <a:pt x="129" y="59"/>
                  </a:lnTo>
                  <a:lnTo>
                    <a:pt x="129" y="57"/>
                  </a:lnTo>
                  <a:lnTo>
                    <a:pt x="135" y="52"/>
                  </a:lnTo>
                  <a:lnTo>
                    <a:pt x="135" y="47"/>
                  </a:lnTo>
                  <a:lnTo>
                    <a:pt x="141" y="43"/>
                  </a:lnTo>
                  <a:lnTo>
                    <a:pt x="141" y="38"/>
                  </a:lnTo>
                  <a:lnTo>
                    <a:pt x="148" y="33"/>
                  </a:lnTo>
                  <a:lnTo>
                    <a:pt x="148" y="31"/>
                  </a:lnTo>
                  <a:lnTo>
                    <a:pt x="154" y="26"/>
                  </a:lnTo>
                  <a:lnTo>
                    <a:pt x="154" y="24"/>
                  </a:lnTo>
                  <a:lnTo>
                    <a:pt x="160" y="19"/>
                  </a:lnTo>
                  <a:lnTo>
                    <a:pt x="160" y="17"/>
                  </a:lnTo>
                  <a:lnTo>
                    <a:pt x="163" y="14"/>
                  </a:lnTo>
                  <a:lnTo>
                    <a:pt x="169" y="10"/>
                  </a:lnTo>
                  <a:lnTo>
                    <a:pt x="169" y="7"/>
                  </a:lnTo>
                  <a:lnTo>
                    <a:pt x="173" y="7"/>
                  </a:lnTo>
                  <a:lnTo>
                    <a:pt x="176" y="5"/>
                  </a:lnTo>
                  <a:lnTo>
                    <a:pt x="179" y="3"/>
                  </a:lnTo>
                  <a:lnTo>
                    <a:pt x="182" y="3"/>
                  </a:lnTo>
                  <a:lnTo>
                    <a:pt x="185" y="0"/>
                  </a:lnTo>
                  <a:lnTo>
                    <a:pt x="188" y="0"/>
                  </a:lnTo>
                  <a:lnTo>
                    <a:pt x="191" y="0"/>
                  </a:lnTo>
                  <a:lnTo>
                    <a:pt x="195" y="0"/>
                  </a:lnTo>
                  <a:lnTo>
                    <a:pt x="198" y="0"/>
                  </a:lnTo>
                  <a:lnTo>
                    <a:pt x="201" y="0"/>
                  </a:lnTo>
                  <a:lnTo>
                    <a:pt x="204" y="3"/>
                  </a:lnTo>
                  <a:lnTo>
                    <a:pt x="207" y="3"/>
                  </a:lnTo>
                  <a:lnTo>
                    <a:pt x="210" y="5"/>
                  </a:lnTo>
                  <a:lnTo>
                    <a:pt x="213" y="5"/>
                  </a:lnTo>
                  <a:lnTo>
                    <a:pt x="216" y="7"/>
                  </a:lnTo>
                  <a:lnTo>
                    <a:pt x="220" y="10"/>
                  </a:lnTo>
                  <a:lnTo>
                    <a:pt x="223" y="12"/>
                  </a:lnTo>
                  <a:lnTo>
                    <a:pt x="226" y="14"/>
                  </a:lnTo>
                  <a:lnTo>
                    <a:pt x="232" y="19"/>
                  </a:lnTo>
                  <a:lnTo>
                    <a:pt x="232" y="22"/>
                  </a:lnTo>
                  <a:lnTo>
                    <a:pt x="238" y="26"/>
                  </a:lnTo>
                  <a:lnTo>
                    <a:pt x="238" y="29"/>
                  </a:lnTo>
                  <a:lnTo>
                    <a:pt x="245" y="33"/>
                  </a:lnTo>
                  <a:lnTo>
                    <a:pt x="245" y="38"/>
                  </a:lnTo>
                  <a:lnTo>
                    <a:pt x="251" y="43"/>
                  </a:lnTo>
                  <a:lnTo>
                    <a:pt x="251" y="47"/>
                  </a:lnTo>
                  <a:lnTo>
                    <a:pt x="257" y="52"/>
                  </a:lnTo>
                  <a:lnTo>
                    <a:pt x="257" y="54"/>
                  </a:lnTo>
                  <a:lnTo>
                    <a:pt x="260" y="57"/>
                  </a:lnTo>
                  <a:lnTo>
                    <a:pt x="260" y="61"/>
                  </a:lnTo>
                  <a:lnTo>
                    <a:pt x="267" y="66"/>
                  </a:lnTo>
                  <a:lnTo>
                    <a:pt x="267" y="71"/>
                  </a:lnTo>
                  <a:lnTo>
                    <a:pt x="270" y="73"/>
                  </a:lnTo>
                  <a:lnTo>
                    <a:pt x="270" y="76"/>
                  </a:lnTo>
                  <a:lnTo>
                    <a:pt x="273" y="78"/>
                  </a:lnTo>
                  <a:lnTo>
                    <a:pt x="273" y="83"/>
                  </a:lnTo>
                  <a:lnTo>
                    <a:pt x="279" y="87"/>
                  </a:lnTo>
                  <a:lnTo>
                    <a:pt x="279" y="92"/>
                  </a:lnTo>
                  <a:lnTo>
                    <a:pt x="282" y="94"/>
                  </a:lnTo>
                  <a:lnTo>
                    <a:pt x="282" y="99"/>
                  </a:lnTo>
                  <a:lnTo>
                    <a:pt x="289" y="104"/>
                  </a:lnTo>
                  <a:lnTo>
                    <a:pt x="289" y="108"/>
                  </a:lnTo>
                  <a:lnTo>
                    <a:pt x="292" y="111"/>
                  </a:lnTo>
                  <a:lnTo>
                    <a:pt x="292" y="116"/>
                  </a:lnTo>
                  <a:lnTo>
                    <a:pt x="298" y="120"/>
                  </a:lnTo>
                  <a:lnTo>
                    <a:pt x="298" y="125"/>
                  </a:lnTo>
                  <a:lnTo>
                    <a:pt x="301" y="127"/>
                  </a:lnTo>
                  <a:lnTo>
                    <a:pt x="301" y="130"/>
                  </a:lnTo>
                  <a:lnTo>
                    <a:pt x="304" y="132"/>
                  </a:lnTo>
                  <a:lnTo>
                    <a:pt x="304" y="137"/>
                  </a:lnTo>
                  <a:lnTo>
                    <a:pt x="311" y="141"/>
                  </a:lnTo>
                  <a:lnTo>
                    <a:pt x="311" y="146"/>
                  </a:lnTo>
                  <a:lnTo>
                    <a:pt x="314" y="148"/>
                  </a:lnTo>
                  <a:lnTo>
                    <a:pt x="314" y="151"/>
                  </a:lnTo>
                  <a:lnTo>
                    <a:pt x="320" y="155"/>
                  </a:lnTo>
                  <a:lnTo>
                    <a:pt x="320" y="160"/>
                  </a:lnTo>
                  <a:lnTo>
                    <a:pt x="326" y="165"/>
                  </a:lnTo>
                  <a:lnTo>
                    <a:pt x="326" y="170"/>
                  </a:lnTo>
                  <a:lnTo>
                    <a:pt x="329" y="172"/>
                  </a:lnTo>
                  <a:lnTo>
                    <a:pt x="332" y="174"/>
                  </a:lnTo>
                  <a:lnTo>
                    <a:pt x="332" y="177"/>
                  </a:lnTo>
                  <a:lnTo>
                    <a:pt x="339" y="181"/>
                  </a:lnTo>
                  <a:lnTo>
                    <a:pt x="339" y="184"/>
                  </a:lnTo>
                  <a:lnTo>
                    <a:pt x="345" y="188"/>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3" name="Freeform 84"/>
            <p:cNvSpPr>
              <a:spLocks/>
            </p:cNvSpPr>
            <p:nvPr/>
          </p:nvSpPr>
          <p:spPr bwMode="auto">
            <a:xfrm>
              <a:off x="3400425" y="2854665"/>
              <a:ext cx="498475" cy="361652"/>
            </a:xfrm>
            <a:custGeom>
              <a:avLst/>
              <a:gdLst/>
              <a:ahLst/>
              <a:cxnLst>
                <a:cxn ang="0">
                  <a:pos x="3" y="193"/>
                </a:cxn>
                <a:cxn ang="0">
                  <a:pos x="13" y="200"/>
                </a:cxn>
                <a:cxn ang="0">
                  <a:pos x="22" y="205"/>
                </a:cxn>
                <a:cxn ang="0">
                  <a:pos x="31" y="205"/>
                </a:cxn>
                <a:cxn ang="0">
                  <a:pos x="41" y="205"/>
                </a:cxn>
                <a:cxn ang="0">
                  <a:pos x="50" y="200"/>
                </a:cxn>
                <a:cxn ang="0">
                  <a:pos x="60" y="193"/>
                </a:cxn>
                <a:cxn ang="0">
                  <a:pos x="69" y="186"/>
                </a:cxn>
                <a:cxn ang="0">
                  <a:pos x="82" y="174"/>
                </a:cxn>
                <a:cxn ang="0">
                  <a:pos x="88" y="165"/>
                </a:cxn>
                <a:cxn ang="0">
                  <a:pos x="91" y="158"/>
                </a:cxn>
                <a:cxn ang="0">
                  <a:pos x="97" y="151"/>
                </a:cxn>
                <a:cxn ang="0">
                  <a:pos x="100" y="141"/>
                </a:cxn>
                <a:cxn ang="0">
                  <a:pos x="110" y="130"/>
                </a:cxn>
                <a:cxn ang="0">
                  <a:pos x="113" y="120"/>
                </a:cxn>
                <a:cxn ang="0">
                  <a:pos x="122" y="108"/>
                </a:cxn>
                <a:cxn ang="0">
                  <a:pos x="129" y="94"/>
                </a:cxn>
                <a:cxn ang="0">
                  <a:pos x="138" y="83"/>
                </a:cxn>
                <a:cxn ang="0">
                  <a:pos x="141" y="73"/>
                </a:cxn>
                <a:cxn ang="0">
                  <a:pos x="147" y="66"/>
                </a:cxn>
                <a:cxn ang="0">
                  <a:pos x="154" y="52"/>
                </a:cxn>
                <a:cxn ang="0">
                  <a:pos x="166" y="38"/>
                </a:cxn>
                <a:cxn ang="0">
                  <a:pos x="169" y="31"/>
                </a:cxn>
                <a:cxn ang="0">
                  <a:pos x="182" y="19"/>
                </a:cxn>
                <a:cxn ang="0">
                  <a:pos x="188" y="12"/>
                </a:cxn>
                <a:cxn ang="0">
                  <a:pos x="194" y="7"/>
                </a:cxn>
                <a:cxn ang="0">
                  <a:pos x="204" y="3"/>
                </a:cxn>
                <a:cxn ang="0">
                  <a:pos x="213" y="0"/>
                </a:cxn>
                <a:cxn ang="0">
                  <a:pos x="223" y="0"/>
                </a:cxn>
                <a:cxn ang="0">
                  <a:pos x="232" y="5"/>
                </a:cxn>
                <a:cxn ang="0">
                  <a:pos x="241" y="10"/>
                </a:cxn>
                <a:cxn ang="0">
                  <a:pos x="254" y="19"/>
                </a:cxn>
                <a:cxn ang="0">
                  <a:pos x="263" y="29"/>
                </a:cxn>
                <a:cxn ang="0">
                  <a:pos x="270" y="38"/>
                </a:cxn>
                <a:cxn ang="0">
                  <a:pos x="273" y="45"/>
                </a:cxn>
                <a:cxn ang="0">
                  <a:pos x="279" y="52"/>
                </a:cxn>
                <a:cxn ang="0">
                  <a:pos x="282" y="59"/>
                </a:cxn>
                <a:cxn ang="0">
                  <a:pos x="292" y="71"/>
                </a:cxn>
                <a:cxn ang="0">
                  <a:pos x="295" y="80"/>
                </a:cxn>
                <a:cxn ang="0">
                  <a:pos x="301" y="87"/>
                </a:cxn>
                <a:cxn ang="0">
                  <a:pos x="304" y="97"/>
                </a:cxn>
                <a:cxn ang="0">
                  <a:pos x="310" y="104"/>
                </a:cxn>
              </a:cxnLst>
              <a:rect l="0" t="0" r="r" b="b"/>
              <a:pathLst>
                <a:path w="314" h="205">
                  <a:moveTo>
                    <a:pt x="0" y="188"/>
                  </a:moveTo>
                  <a:lnTo>
                    <a:pt x="0" y="191"/>
                  </a:lnTo>
                  <a:lnTo>
                    <a:pt x="3" y="193"/>
                  </a:lnTo>
                  <a:lnTo>
                    <a:pt x="6" y="195"/>
                  </a:lnTo>
                  <a:lnTo>
                    <a:pt x="9" y="198"/>
                  </a:lnTo>
                  <a:lnTo>
                    <a:pt x="13" y="200"/>
                  </a:lnTo>
                  <a:lnTo>
                    <a:pt x="16" y="202"/>
                  </a:lnTo>
                  <a:lnTo>
                    <a:pt x="19" y="202"/>
                  </a:lnTo>
                  <a:lnTo>
                    <a:pt x="22" y="205"/>
                  </a:lnTo>
                  <a:lnTo>
                    <a:pt x="25" y="205"/>
                  </a:lnTo>
                  <a:lnTo>
                    <a:pt x="28" y="205"/>
                  </a:lnTo>
                  <a:lnTo>
                    <a:pt x="31" y="205"/>
                  </a:lnTo>
                  <a:lnTo>
                    <a:pt x="35" y="205"/>
                  </a:lnTo>
                  <a:lnTo>
                    <a:pt x="38" y="205"/>
                  </a:lnTo>
                  <a:lnTo>
                    <a:pt x="41" y="205"/>
                  </a:lnTo>
                  <a:lnTo>
                    <a:pt x="44" y="202"/>
                  </a:lnTo>
                  <a:lnTo>
                    <a:pt x="47" y="202"/>
                  </a:lnTo>
                  <a:lnTo>
                    <a:pt x="50" y="200"/>
                  </a:lnTo>
                  <a:lnTo>
                    <a:pt x="53" y="198"/>
                  </a:lnTo>
                  <a:lnTo>
                    <a:pt x="56" y="195"/>
                  </a:lnTo>
                  <a:lnTo>
                    <a:pt x="60" y="193"/>
                  </a:lnTo>
                  <a:lnTo>
                    <a:pt x="63" y="191"/>
                  </a:lnTo>
                  <a:lnTo>
                    <a:pt x="66" y="188"/>
                  </a:lnTo>
                  <a:lnTo>
                    <a:pt x="69" y="186"/>
                  </a:lnTo>
                  <a:lnTo>
                    <a:pt x="75" y="181"/>
                  </a:lnTo>
                  <a:lnTo>
                    <a:pt x="75" y="179"/>
                  </a:lnTo>
                  <a:lnTo>
                    <a:pt x="82" y="174"/>
                  </a:lnTo>
                  <a:lnTo>
                    <a:pt x="82" y="170"/>
                  </a:lnTo>
                  <a:lnTo>
                    <a:pt x="85" y="167"/>
                  </a:lnTo>
                  <a:lnTo>
                    <a:pt x="88" y="165"/>
                  </a:lnTo>
                  <a:lnTo>
                    <a:pt x="88" y="163"/>
                  </a:lnTo>
                  <a:lnTo>
                    <a:pt x="91" y="160"/>
                  </a:lnTo>
                  <a:lnTo>
                    <a:pt x="91" y="158"/>
                  </a:lnTo>
                  <a:lnTo>
                    <a:pt x="94" y="155"/>
                  </a:lnTo>
                  <a:lnTo>
                    <a:pt x="94" y="153"/>
                  </a:lnTo>
                  <a:lnTo>
                    <a:pt x="97" y="151"/>
                  </a:lnTo>
                  <a:lnTo>
                    <a:pt x="97" y="148"/>
                  </a:lnTo>
                  <a:lnTo>
                    <a:pt x="100" y="146"/>
                  </a:lnTo>
                  <a:lnTo>
                    <a:pt x="100" y="141"/>
                  </a:lnTo>
                  <a:lnTo>
                    <a:pt x="107" y="137"/>
                  </a:lnTo>
                  <a:lnTo>
                    <a:pt x="107" y="132"/>
                  </a:lnTo>
                  <a:lnTo>
                    <a:pt x="110" y="130"/>
                  </a:lnTo>
                  <a:lnTo>
                    <a:pt x="110" y="127"/>
                  </a:lnTo>
                  <a:lnTo>
                    <a:pt x="113" y="125"/>
                  </a:lnTo>
                  <a:lnTo>
                    <a:pt x="113" y="120"/>
                  </a:lnTo>
                  <a:lnTo>
                    <a:pt x="119" y="116"/>
                  </a:lnTo>
                  <a:lnTo>
                    <a:pt x="119" y="111"/>
                  </a:lnTo>
                  <a:lnTo>
                    <a:pt x="122" y="108"/>
                  </a:lnTo>
                  <a:lnTo>
                    <a:pt x="122" y="104"/>
                  </a:lnTo>
                  <a:lnTo>
                    <a:pt x="129" y="99"/>
                  </a:lnTo>
                  <a:lnTo>
                    <a:pt x="129" y="94"/>
                  </a:lnTo>
                  <a:lnTo>
                    <a:pt x="132" y="92"/>
                  </a:lnTo>
                  <a:lnTo>
                    <a:pt x="132" y="87"/>
                  </a:lnTo>
                  <a:lnTo>
                    <a:pt x="138" y="83"/>
                  </a:lnTo>
                  <a:lnTo>
                    <a:pt x="138" y="78"/>
                  </a:lnTo>
                  <a:lnTo>
                    <a:pt x="141" y="76"/>
                  </a:lnTo>
                  <a:lnTo>
                    <a:pt x="141" y="73"/>
                  </a:lnTo>
                  <a:lnTo>
                    <a:pt x="144" y="71"/>
                  </a:lnTo>
                  <a:lnTo>
                    <a:pt x="144" y="69"/>
                  </a:lnTo>
                  <a:lnTo>
                    <a:pt x="147" y="66"/>
                  </a:lnTo>
                  <a:lnTo>
                    <a:pt x="147" y="61"/>
                  </a:lnTo>
                  <a:lnTo>
                    <a:pt x="154" y="57"/>
                  </a:lnTo>
                  <a:lnTo>
                    <a:pt x="154" y="52"/>
                  </a:lnTo>
                  <a:lnTo>
                    <a:pt x="160" y="47"/>
                  </a:lnTo>
                  <a:lnTo>
                    <a:pt x="160" y="43"/>
                  </a:lnTo>
                  <a:lnTo>
                    <a:pt x="166" y="38"/>
                  </a:lnTo>
                  <a:lnTo>
                    <a:pt x="166" y="36"/>
                  </a:lnTo>
                  <a:lnTo>
                    <a:pt x="169" y="33"/>
                  </a:lnTo>
                  <a:lnTo>
                    <a:pt x="169" y="31"/>
                  </a:lnTo>
                  <a:lnTo>
                    <a:pt x="176" y="26"/>
                  </a:lnTo>
                  <a:lnTo>
                    <a:pt x="176" y="24"/>
                  </a:lnTo>
                  <a:lnTo>
                    <a:pt x="182" y="19"/>
                  </a:lnTo>
                  <a:lnTo>
                    <a:pt x="182" y="17"/>
                  </a:lnTo>
                  <a:lnTo>
                    <a:pt x="185" y="14"/>
                  </a:lnTo>
                  <a:lnTo>
                    <a:pt x="188" y="12"/>
                  </a:lnTo>
                  <a:lnTo>
                    <a:pt x="194" y="7"/>
                  </a:lnTo>
                  <a:lnTo>
                    <a:pt x="191" y="7"/>
                  </a:lnTo>
                  <a:lnTo>
                    <a:pt x="194" y="7"/>
                  </a:lnTo>
                  <a:lnTo>
                    <a:pt x="198" y="5"/>
                  </a:lnTo>
                  <a:lnTo>
                    <a:pt x="201" y="3"/>
                  </a:lnTo>
                  <a:lnTo>
                    <a:pt x="204" y="3"/>
                  </a:lnTo>
                  <a:lnTo>
                    <a:pt x="207" y="0"/>
                  </a:lnTo>
                  <a:lnTo>
                    <a:pt x="210" y="0"/>
                  </a:lnTo>
                  <a:lnTo>
                    <a:pt x="213" y="0"/>
                  </a:lnTo>
                  <a:lnTo>
                    <a:pt x="216" y="0"/>
                  </a:lnTo>
                  <a:lnTo>
                    <a:pt x="219" y="0"/>
                  </a:lnTo>
                  <a:lnTo>
                    <a:pt x="223" y="0"/>
                  </a:lnTo>
                  <a:lnTo>
                    <a:pt x="226" y="0"/>
                  </a:lnTo>
                  <a:lnTo>
                    <a:pt x="229" y="3"/>
                  </a:lnTo>
                  <a:lnTo>
                    <a:pt x="232" y="5"/>
                  </a:lnTo>
                  <a:lnTo>
                    <a:pt x="235" y="5"/>
                  </a:lnTo>
                  <a:lnTo>
                    <a:pt x="238" y="7"/>
                  </a:lnTo>
                  <a:lnTo>
                    <a:pt x="241" y="10"/>
                  </a:lnTo>
                  <a:lnTo>
                    <a:pt x="245" y="12"/>
                  </a:lnTo>
                  <a:lnTo>
                    <a:pt x="248" y="14"/>
                  </a:lnTo>
                  <a:lnTo>
                    <a:pt x="254" y="19"/>
                  </a:lnTo>
                  <a:lnTo>
                    <a:pt x="254" y="22"/>
                  </a:lnTo>
                  <a:lnTo>
                    <a:pt x="257" y="24"/>
                  </a:lnTo>
                  <a:lnTo>
                    <a:pt x="263" y="29"/>
                  </a:lnTo>
                  <a:lnTo>
                    <a:pt x="263" y="33"/>
                  </a:lnTo>
                  <a:lnTo>
                    <a:pt x="267" y="36"/>
                  </a:lnTo>
                  <a:lnTo>
                    <a:pt x="270" y="38"/>
                  </a:lnTo>
                  <a:lnTo>
                    <a:pt x="270" y="40"/>
                  </a:lnTo>
                  <a:lnTo>
                    <a:pt x="273" y="43"/>
                  </a:lnTo>
                  <a:lnTo>
                    <a:pt x="273" y="45"/>
                  </a:lnTo>
                  <a:lnTo>
                    <a:pt x="276" y="47"/>
                  </a:lnTo>
                  <a:lnTo>
                    <a:pt x="276" y="50"/>
                  </a:lnTo>
                  <a:lnTo>
                    <a:pt x="279" y="52"/>
                  </a:lnTo>
                  <a:lnTo>
                    <a:pt x="279" y="54"/>
                  </a:lnTo>
                  <a:lnTo>
                    <a:pt x="282" y="57"/>
                  </a:lnTo>
                  <a:lnTo>
                    <a:pt x="282" y="59"/>
                  </a:lnTo>
                  <a:lnTo>
                    <a:pt x="285" y="61"/>
                  </a:lnTo>
                  <a:lnTo>
                    <a:pt x="285" y="66"/>
                  </a:lnTo>
                  <a:lnTo>
                    <a:pt x="292" y="71"/>
                  </a:lnTo>
                  <a:lnTo>
                    <a:pt x="292" y="76"/>
                  </a:lnTo>
                  <a:lnTo>
                    <a:pt x="295" y="78"/>
                  </a:lnTo>
                  <a:lnTo>
                    <a:pt x="295" y="80"/>
                  </a:lnTo>
                  <a:lnTo>
                    <a:pt x="298" y="83"/>
                  </a:lnTo>
                  <a:lnTo>
                    <a:pt x="298" y="85"/>
                  </a:lnTo>
                  <a:lnTo>
                    <a:pt x="301" y="87"/>
                  </a:lnTo>
                  <a:lnTo>
                    <a:pt x="301" y="92"/>
                  </a:lnTo>
                  <a:lnTo>
                    <a:pt x="304" y="94"/>
                  </a:lnTo>
                  <a:lnTo>
                    <a:pt x="304" y="97"/>
                  </a:lnTo>
                  <a:lnTo>
                    <a:pt x="307" y="99"/>
                  </a:lnTo>
                  <a:lnTo>
                    <a:pt x="307" y="101"/>
                  </a:lnTo>
                  <a:lnTo>
                    <a:pt x="310" y="104"/>
                  </a:lnTo>
                  <a:lnTo>
                    <a:pt x="310" y="108"/>
                  </a:lnTo>
                  <a:lnTo>
                    <a:pt x="314" y="111"/>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4" name="Freeform 85"/>
            <p:cNvSpPr>
              <a:spLocks/>
            </p:cNvSpPr>
            <p:nvPr/>
          </p:nvSpPr>
          <p:spPr bwMode="auto">
            <a:xfrm>
              <a:off x="3898900" y="2854665"/>
              <a:ext cx="522288" cy="361652"/>
            </a:xfrm>
            <a:custGeom>
              <a:avLst/>
              <a:gdLst/>
              <a:ahLst/>
              <a:cxnLst>
                <a:cxn ang="0">
                  <a:pos x="3" y="116"/>
                </a:cxn>
                <a:cxn ang="0">
                  <a:pos x="9" y="130"/>
                </a:cxn>
                <a:cxn ang="0">
                  <a:pos x="15" y="139"/>
                </a:cxn>
                <a:cxn ang="0">
                  <a:pos x="25" y="151"/>
                </a:cxn>
                <a:cxn ang="0">
                  <a:pos x="31" y="165"/>
                </a:cxn>
                <a:cxn ang="0">
                  <a:pos x="37" y="172"/>
                </a:cxn>
                <a:cxn ang="0">
                  <a:pos x="47" y="184"/>
                </a:cxn>
                <a:cxn ang="0">
                  <a:pos x="56" y="193"/>
                </a:cxn>
                <a:cxn ang="0">
                  <a:pos x="65" y="200"/>
                </a:cxn>
                <a:cxn ang="0">
                  <a:pos x="75" y="202"/>
                </a:cxn>
                <a:cxn ang="0">
                  <a:pos x="84" y="205"/>
                </a:cxn>
                <a:cxn ang="0">
                  <a:pos x="94" y="205"/>
                </a:cxn>
                <a:cxn ang="0">
                  <a:pos x="103" y="200"/>
                </a:cxn>
                <a:cxn ang="0">
                  <a:pos x="112" y="193"/>
                </a:cxn>
                <a:cxn ang="0">
                  <a:pos x="122" y="186"/>
                </a:cxn>
                <a:cxn ang="0">
                  <a:pos x="134" y="174"/>
                </a:cxn>
                <a:cxn ang="0">
                  <a:pos x="141" y="165"/>
                </a:cxn>
                <a:cxn ang="0">
                  <a:pos x="144" y="158"/>
                </a:cxn>
                <a:cxn ang="0">
                  <a:pos x="153" y="146"/>
                </a:cxn>
                <a:cxn ang="0">
                  <a:pos x="156" y="139"/>
                </a:cxn>
                <a:cxn ang="0">
                  <a:pos x="166" y="127"/>
                </a:cxn>
                <a:cxn ang="0">
                  <a:pos x="169" y="118"/>
                </a:cxn>
                <a:cxn ang="0">
                  <a:pos x="175" y="108"/>
                </a:cxn>
                <a:cxn ang="0">
                  <a:pos x="178" y="101"/>
                </a:cxn>
                <a:cxn ang="0">
                  <a:pos x="185" y="92"/>
                </a:cxn>
                <a:cxn ang="0">
                  <a:pos x="188" y="85"/>
                </a:cxn>
                <a:cxn ang="0">
                  <a:pos x="194" y="76"/>
                </a:cxn>
                <a:cxn ang="0">
                  <a:pos x="197" y="69"/>
                </a:cxn>
                <a:cxn ang="0">
                  <a:pos x="203" y="61"/>
                </a:cxn>
                <a:cxn ang="0">
                  <a:pos x="210" y="47"/>
                </a:cxn>
                <a:cxn ang="0">
                  <a:pos x="219" y="36"/>
                </a:cxn>
                <a:cxn ang="0">
                  <a:pos x="228" y="24"/>
                </a:cxn>
                <a:cxn ang="0">
                  <a:pos x="238" y="14"/>
                </a:cxn>
                <a:cxn ang="0">
                  <a:pos x="247" y="7"/>
                </a:cxn>
                <a:cxn ang="0">
                  <a:pos x="257" y="3"/>
                </a:cxn>
                <a:cxn ang="0">
                  <a:pos x="266" y="0"/>
                </a:cxn>
                <a:cxn ang="0">
                  <a:pos x="275" y="0"/>
                </a:cxn>
                <a:cxn ang="0">
                  <a:pos x="285" y="5"/>
                </a:cxn>
                <a:cxn ang="0">
                  <a:pos x="294" y="10"/>
                </a:cxn>
                <a:cxn ang="0">
                  <a:pos x="304" y="17"/>
                </a:cxn>
                <a:cxn ang="0">
                  <a:pos x="316" y="29"/>
                </a:cxn>
                <a:cxn ang="0">
                  <a:pos x="326" y="40"/>
                </a:cxn>
              </a:cxnLst>
              <a:rect l="0" t="0" r="r" b="b"/>
              <a:pathLst>
                <a:path w="329" h="205">
                  <a:moveTo>
                    <a:pt x="0" y="111"/>
                  </a:moveTo>
                  <a:lnTo>
                    <a:pt x="0" y="113"/>
                  </a:lnTo>
                  <a:lnTo>
                    <a:pt x="3" y="116"/>
                  </a:lnTo>
                  <a:lnTo>
                    <a:pt x="3" y="120"/>
                  </a:lnTo>
                  <a:lnTo>
                    <a:pt x="9" y="125"/>
                  </a:lnTo>
                  <a:lnTo>
                    <a:pt x="9" y="130"/>
                  </a:lnTo>
                  <a:lnTo>
                    <a:pt x="12" y="132"/>
                  </a:lnTo>
                  <a:lnTo>
                    <a:pt x="12" y="137"/>
                  </a:lnTo>
                  <a:lnTo>
                    <a:pt x="15" y="139"/>
                  </a:lnTo>
                  <a:lnTo>
                    <a:pt x="18" y="141"/>
                  </a:lnTo>
                  <a:lnTo>
                    <a:pt x="18" y="146"/>
                  </a:lnTo>
                  <a:lnTo>
                    <a:pt x="25" y="151"/>
                  </a:lnTo>
                  <a:lnTo>
                    <a:pt x="25" y="155"/>
                  </a:lnTo>
                  <a:lnTo>
                    <a:pt x="31" y="160"/>
                  </a:lnTo>
                  <a:lnTo>
                    <a:pt x="31" y="165"/>
                  </a:lnTo>
                  <a:lnTo>
                    <a:pt x="34" y="167"/>
                  </a:lnTo>
                  <a:lnTo>
                    <a:pt x="37" y="170"/>
                  </a:lnTo>
                  <a:lnTo>
                    <a:pt x="37" y="172"/>
                  </a:lnTo>
                  <a:lnTo>
                    <a:pt x="43" y="177"/>
                  </a:lnTo>
                  <a:lnTo>
                    <a:pt x="43" y="181"/>
                  </a:lnTo>
                  <a:lnTo>
                    <a:pt x="47" y="184"/>
                  </a:lnTo>
                  <a:lnTo>
                    <a:pt x="50" y="186"/>
                  </a:lnTo>
                  <a:lnTo>
                    <a:pt x="56" y="191"/>
                  </a:lnTo>
                  <a:lnTo>
                    <a:pt x="56" y="193"/>
                  </a:lnTo>
                  <a:lnTo>
                    <a:pt x="59" y="195"/>
                  </a:lnTo>
                  <a:lnTo>
                    <a:pt x="62" y="198"/>
                  </a:lnTo>
                  <a:lnTo>
                    <a:pt x="65" y="200"/>
                  </a:lnTo>
                  <a:lnTo>
                    <a:pt x="69" y="200"/>
                  </a:lnTo>
                  <a:lnTo>
                    <a:pt x="72" y="202"/>
                  </a:lnTo>
                  <a:lnTo>
                    <a:pt x="75" y="202"/>
                  </a:lnTo>
                  <a:lnTo>
                    <a:pt x="78" y="205"/>
                  </a:lnTo>
                  <a:lnTo>
                    <a:pt x="81" y="205"/>
                  </a:lnTo>
                  <a:lnTo>
                    <a:pt x="84" y="205"/>
                  </a:lnTo>
                  <a:lnTo>
                    <a:pt x="87" y="205"/>
                  </a:lnTo>
                  <a:lnTo>
                    <a:pt x="90" y="205"/>
                  </a:lnTo>
                  <a:lnTo>
                    <a:pt x="94" y="205"/>
                  </a:lnTo>
                  <a:lnTo>
                    <a:pt x="97" y="202"/>
                  </a:lnTo>
                  <a:lnTo>
                    <a:pt x="100" y="202"/>
                  </a:lnTo>
                  <a:lnTo>
                    <a:pt x="103" y="200"/>
                  </a:lnTo>
                  <a:lnTo>
                    <a:pt x="106" y="198"/>
                  </a:lnTo>
                  <a:lnTo>
                    <a:pt x="109" y="195"/>
                  </a:lnTo>
                  <a:lnTo>
                    <a:pt x="112" y="193"/>
                  </a:lnTo>
                  <a:lnTo>
                    <a:pt x="116" y="191"/>
                  </a:lnTo>
                  <a:lnTo>
                    <a:pt x="119" y="188"/>
                  </a:lnTo>
                  <a:lnTo>
                    <a:pt x="122" y="186"/>
                  </a:lnTo>
                  <a:lnTo>
                    <a:pt x="128" y="181"/>
                  </a:lnTo>
                  <a:lnTo>
                    <a:pt x="128" y="179"/>
                  </a:lnTo>
                  <a:lnTo>
                    <a:pt x="134" y="174"/>
                  </a:lnTo>
                  <a:lnTo>
                    <a:pt x="134" y="170"/>
                  </a:lnTo>
                  <a:lnTo>
                    <a:pt x="138" y="167"/>
                  </a:lnTo>
                  <a:lnTo>
                    <a:pt x="141" y="165"/>
                  </a:lnTo>
                  <a:lnTo>
                    <a:pt x="141" y="163"/>
                  </a:lnTo>
                  <a:lnTo>
                    <a:pt x="144" y="160"/>
                  </a:lnTo>
                  <a:lnTo>
                    <a:pt x="144" y="158"/>
                  </a:lnTo>
                  <a:lnTo>
                    <a:pt x="150" y="153"/>
                  </a:lnTo>
                  <a:lnTo>
                    <a:pt x="150" y="148"/>
                  </a:lnTo>
                  <a:lnTo>
                    <a:pt x="153" y="146"/>
                  </a:lnTo>
                  <a:lnTo>
                    <a:pt x="153" y="144"/>
                  </a:lnTo>
                  <a:lnTo>
                    <a:pt x="156" y="141"/>
                  </a:lnTo>
                  <a:lnTo>
                    <a:pt x="156" y="139"/>
                  </a:lnTo>
                  <a:lnTo>
                    <a:pt x="159" y="137"/>
                  </a:lnTo>
                  <a:lnTo>
                    <a:pt x="159" y="132"/>
                  </a:lnTo>
                  <a:lnTo>
                    <a:pt x="166" y="127"/>
                  </a:lnTo>
                  <a:lnTo>
                    <a:pt x="166" y="123"/>
                  </a:lnTo>
                  <a:lnTo>
                    <a:pt x="169" y="120"/>
                  </a:lnTo>
                  <a:lnTo>
                    <a:pt x="169" y="118"/>
                  </a:lnTo>
                  <a:lnTo>
                    <a:pt x="172" y="116"/>
                  </a:lnTo>
                  <a:lnTo>
                    <a:pt x="172" y="111"/>
                  </a:lnTo>
                  <a:lnTo>
                    <a:pt x="175" y="108"/>
                  </a:lnTo>
                  <a:lnTo>
                    <a:pt x="175" y="106"/>
                  </a:lnTo>
                  <a:lnTo>
                    <a:pt x="178" y="104"/>
                  </a:lnTo>
                  <a:lnTo>
                    <a:pt x="178" y="101"/>
                  </a:lnTo>
                  <a:lnTo>
                    <a:pt x="181" y="99"/>
                  </a:lnTo>
                  <a:lnTo>
                    <a:pt x="181" y="94"/>
                  </a:lnTo>
                  <a:lnTo>
                    <a:pt x="185" y="92"/>
                  </a:lnTo>
                  <a:lnTo>
                    <a:pt x="185" y="90"/>
                  </a:lnTo>
                  <a:lnTo>
                    <a:pt x="188" y="87"/>
                  </a:lnTo>
                  <a:lnTo>
                    <a:pt x="188" y="85"/>
                  </a:lnTo>
                  <a:lnTo>
                    <a:pt x="191" y="83"/>
                  </a:lnTo>
                  <a:lnTo>
                    <a:pt x="191" y="78"/>
                  </a:lnTo>
                  <a:lnTo>
                    <a:pt x="194" y="76"/>
                  </a:lnTo>
                  <a:lnTo>
                    <a:pt x="194" y="73"/>
                  </a:lnTo>
                  <a:lnTo>
                    <a:pt x="197" y="71"/>
                  </a:lnTo>
                  <a:lnTo>
                    <a:pt x="197" y="69"/>
                  </a:lnTo>
                  <a:lnTo>
                    <a:pt x="200" y="66"/>
                  </a:lnTo>
                  <a:lnTo>
                    <a:pt x="200" y="64"/>
                  </a:lnTo>
                  <a:lnTo>
                    <a:pt x="203" y="61"/>
                  </a:lnTo>
                  <a:lnTo>
                    <a:pt x="203" y="57"/>
                  </a:lnTo>
                  <a:lnTo>
                    <a:pt x="210" y="52"/>
                  </a:lnTo>
                  <a:lnTo>
                    <a:pt x="210" y="47"/>
                  </a:lnTo>
                  <a:lnTo>
                    <a:pt x="216" y="43"/>
                  </a:lnTo>
                  <a:lnTo>
                    <a:pt x="216" y="38"/>
                  </a:lnTo>
                  <a:lnTo>
                    <a:pt x="219" y="36"/>
                  </a:lnTo>
                  <a:lnTo>
                    <a:pt x="225" y="31"/>
                  </a:lnTo>
                  <a:lnTo>
                    <a:pt x="225" y="26"/>
                  </a:lnTo>
                  <a:lnTo>
                    <a:pt x="228" y="24"/>
                  </a:lnTo>
                  <a:lnTo>
                    <a:pt x="235" y="19"/>
                  </a:lnTo>
                  <a:lnTo>
                    <a:pt x="235" y="17"/>
                  </a:lnTo>
                  <a:lnTo>
                    <a:pt x="238" y="14"/>
                  </a:lnTo>
                  <a:lnTo>
                    <a:pt x="241" y="12"/>
                  </a:lnTo>
                  <a:lnTo>
                    <a:pt x="244" y="10"/>
                  </a:lnTo>
                  <a:lnTo>
                    <a:pt x="247" y="7"/>
                  </a:lnTo>
                  <a:lnTo>
                    <a:pt x="250" y="5"/>
                  </a:lnTo>
                  <a:lnTo>
                    <a:pt x="254" y="3"/>
                  </a:lnTo>
                  <a:lnTo>
                    <a:pt x="257" y="3"/>
                  </a:lnTo>
                  <a:lnTo>
                    <a:pt x="260" y="0"/>
                  </a:lnTo>
                  <a:lnTo>
                    <a:pt x="263" y="0"/>
                  </a:lnTo>
                  <a:lnTo>
                    <a:pt x="266" y="0"/>
                  </a:lnTo>
                  <a:lnTo>
                    <a:pt x="269" y="0"/>
                  </a:lnTo>
                  <a:lnTo>
                    <a:pt x="272" y="0"/>
                  </a:lnTo>
                  <a:lnTo>
                    <a:pt x="275" y="0"/>
                  </a:lnTo>
                  <a:lnTo>
                    <a:pt x="279" y="0"/>
                  </a:lnTo>
                  <a:lnTo>
                    <a:pt x="282" y="3"/>
                  </a:lnTo>
                  <a:lnTo>
                    <a:pt x="285" y="5"/>
                  </a:lnTo>
                  <a:lnTo>
                    <a:pt x="288" y="5"/>
                  </a:lnTo>
                  <a:lnTo>
                    <a:pt x="291" y="7"/>
                  </a:lnTo>
                  <a:lnTo>
                    <a:pt x="294" y="10"/>
                  </a:lnTo>
                  <a:lnTo>
                    <a:pt x="297" y="12"/>
                  </a:lnTo>
                  <a:lnTo>
                    <a:pt x="301" y="14"/>
                  </a:lnTo>
                  <a:lnTo>
                    <a:pt x="304" y="17"/>
                  </a:lnTo>
                  <a:lnTo>
                    <a:pt x="310" y="22"/>
                  </a:lnTo>
                  <a:lnTo>
                    <a:pt x="310" y="24"/>
                  </a:lnTo>
                  <a:lnTo>
                    <a:pt x="316" y="29"/>
                  </a:lnTo>
                  <a:lnTo>
                    <a:pt x="316" y="33"/>
                  </a:lnTo>
                  <a:lnTo>
                    <a:pt x="319" y="36"/>
                  </a:lnTo>
                  <a:lnTo>
                    <a:pt x="326" y="40"/>
                  </a:lnTo>
                  <a:lnTo>
                    <a:pt x="326" y="45"/>
                  </a:lnTo>
                  <a:lnTo>
                    <a:pt x="329" y="47"/>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5" name="Freeform 86"/>
            <p:cNvSpPr>
              <a:spLocks/>
            </p:cNvSpPr>
            <p:nvPr/>
          </p:nvSpPr>
          <p:spPr bwMode="auto">
            <a:xfrm>
              <a:off x="4421188" y="2854665"/>
              <a:ext cx="473075" cy="361652"/>
            </a:xfrm>
            <a:custGeom>
              <a:avLst/>
              <a:gdLst/>
              <a:ahLst/>
              <a:cxnLst>
                <a:cxn ang="0">
                  <a:pos x="6" y="54"/>
                </a:cxn>
                <a:cxn ang="0">
                  <a:pos x="9" y="64"/>
                </a:cxn>
                <a:cxn ang="0">
                  <a:pos x="15" y="71"/>
                </a:cxn>
                <a:cxn ang="0">
                  <a:pos x="19" y="80"/>
                </a:cxn>
                <a:cxn ang="0">
                  <a:pos x="25" y="87"/>
                </a:cxn>
                <a:cxn ang="0">
                  <a:pos x="31" y="101"/>
                </a:cxn>
                <a:cxn ang="0">
                  <a:pos x="41" y="113"/>
                </a:cxn>
                <a:cxn ang="0">
                  <a:pos x="44" y="123"/>
                </a:cxn>
                <a:cxn ang="0">
                  <a:pos x="50" y="132"/>
                </a:cxn>
                <a:cxn ang="0">
                  <a:pos x="53" y="139"/>
                </a:cxn>
                <a:cxn ang="0">
                  <a:pos x="59" y="146"/>
                </a:cxn>
                <a:cxn ang="0">
                  <a:pos x="66" y="155"/>
                </a:cxn>
                <a:cxn ang="0">
                  <a:pos x="72" y="170"/>
                </a:cxn>
                <a:cxn ang="0">
                  <a:pos x="81" y="181"/>
                </a:cxn>
                <a:cxn ang="0">
                  <a:pos x="94" y="191"/>
                </a:cxn>
                <a:cxn ang="0">
                  <a:pos x="100" y="198"/>
                </a:cxn>
                <a:cxn ang="0">
                  <a:pos x="109" y="202"/>
                </a:cxn>
                <a:cxn ang="0">
                  <a:pos x="119" y="205"/>
                </a:cxn>
                <a:cxn ang="0">
                  <a:pos x="128" y="205"/>
                </a:cxn>
                <a:cxn ang="0">
                  <a:pos x="138" y="202"/>
                </a:cxn>
                <a:cxn ang="0">
                  <a:pos x="147" y="198"/>
                </a:cxn>
                <a:cxn ang="0">
                  <a:pos x="157" y="188"/>
                </a:cxn>
                <a:cxn ang="0">
                  <a:pos x="166" y="179"/>
                </a:cxn>
                <a:cxn ang="0">
                  <a:pos x="178" y="167"/>
                </a:cxn>
                <a:cxn ang="0">
                  <a:pos x="185" y="153"/>
                </a:cxn>
                <a:cxn ang="0">
                  <a:pos x="194" y="141"/>
                </a:cxn>
                <a:cxn ang="0">
                  <a:pos x="197" y="134"/>
                </a:cxn>
                <a:cxn ang="0">
                  <a:pos x="204" y="125"/>
                </a:cxn>
                <a:cxn ang="0">
                  <a:pos x="207" y="118"/>
                </a:cxn>
                <a:cxn ang="0">
                  <a:pos x="213" y="108"/>
                </a:cxn>
                <a:cxn ang="0">
                  <a:pos x="216" y="101"/>
                </a:cxn>
                <a:cxn ang="0">
                  <a:pos x="222" y="92"/>
                </a:cxn>
                <a:cxn ang="0">
                  <a:pos x="226" y="85"/>
                </a:cxn>
                <a:cxn ang="0">
                  <a:pos x="235" y="73"/>
                </a:cxn>
                <a:cxn ang="0">
                  <a:pos x="238" y="64"/>
                </a:cxn>
                <a:cxn ang="0">
                  <a:pos x="244" y="57"/>
                </a:cxn>
                <a:cxn ang="0">
                  <a:pos x="251" y="47"/>
                </a:cxn>
                <a:cxn ang="0">
                  <a:pos x="254" y="40"/>
                </a:cxn>
                <a:cxn ang="0">
                  <a:pos x="266" y="26"/>
                </a:cxn>
                <a:cxn ang="0">
                  <a:pos x="273" y="17"/>
                </a:cxn>
                <a:cxn ang="0">
                  <a:pos x="282" y="10"/>
                </a:cxn>
                <a:cxn ang="0">
                  <a:pos x="291" y="3"/>
                </a:cxn>
              </a:cxnLst>
              <a:rect l="0" t="0" r="r" b="b"/>
              <a:pathLst>
                <a:path w="298" h="205">
                  <a:moveTo>
                    <a:pt x="0" y="47"/>
                  </a:moveTo>
                  <a:lnTo>
                    <a:pt x="0" y="50"/>
                  </a:lnTo>
                  <a:lnTo>
                    <a:pt x="6" y="54"/>
                  </a:lnTo>
                  <a:lnTo>
                    <a:pt x="6" y="59"/>
                  </a:lnTo>
                  <a:lnTo>
                    <a:pt x="9" y="61"/>
                  </a:lnTo>
                  <a:lnTo>
                    <a:pt x="9" y="64"/>
                  </a:lnTo>
                  <a:lnTo>
                    <a:pt x="12" y="66"/>
                  </a:lnTo>
                  <a:lnTo>
                    <a:pt x="12" y="69"/>
                  </a:lnTo>
                  <a:lnTo>
                    <a:pt x="15" y="71"/>
                  </a:lnTo>
                  <a:lnTo>
                    <a:pt x="15" y="76"/>
                  </a:lnTo>
                  <a:lnTo>
                    <a:pt x="19" y="78"/>
                  </a:lnTo>
                  <a:lnTo>
                    <a:pt x="19" y="80"/>
                  </a:lnTo>
                  <a:lnTo>
                    <a:pt x="22" y="83"/>
                  </a:lnTo>
                  <a:lnTo>
                    <a:pt x="22" y="85"/>
                  </a:lnTo>
                  <a:lnTo>
                    <a:pt x="25" y="87"/>
                  </a:lnTo>
                  <a:lnTo>
                    <a:pt x="25" y="92"/>
                  </a:lnTo>
                  <a:lnTo>
                    <a:pt x="31" y="97"/>
                  </a:lnTo>
                  <a:lnTo>
                    <a:pt x="31" y="101"/>
                  </a:lnTo>
                  <a:lnTo>
                    <a:pt x="34" y="104"/>
                  </a:lnTo>
                  <a:lnTo>
                    <a:pt x="34" y="108"/>
                  </a:lnTo>
                  <a:lnTo>
                    <a:pt x="41" y="113"/>
                  </a:lnTo>
                  <a:lnTo>
                    <a:pt x="41" y="118"/>
                  </a:lnTo>
                  <a:lnTo>
                    <a:pt x="44" y="120"/>
                  </a:lnTo>
                  <a:lnTo>
                    <a:pt x="44" y="123"/>
                  </a:lnTo>
                  <a:lnTo>
                    <a:pt x="47" y="125"/>
                  </a:lnTo>
                  <a:lnTo>
                    <a:pt x="47" y="130"/>
                  </a:lnTo>
                  <a:lnTo>
                    <a:pt x="50" y="132"/>
                  </a:lnTo>
                  <a:lnTo>
                    <a:pt x="50" y="134"/>
                  </a:lnTo>
                  <a:lnTo>
                    <a:pt x="53" y="137"/>
                  </a:lnTo>
                  <a:lnTo>
                    <a:pt x="53" y="139"/>
                  </a:lnTo>
                  <a:lnTo>
                    <a:pt x="56" y="141"/>
                  </a:lnTo>
                  <a:lnTo>
                    <a:pt x="56" y="144"/>
                  </a:lnTo>
                  <a:lnTo>
                    <a:pt x="59" y="146"/>
                  </a:lnTo>
                  <a:lnTo>
                    <a:pt x="59" y="151"/>
                  </a:lnTo>
                  <a:lnTo>
                    <a:pt x="62" y="153"/>
                  </a:lnTo>
                  <a:lnTo>
                    <a:pt x="66" y="155"/>
                  </a:lnTo>
                  <a:lnTo>
                    <a:pt x="66" y="160"/>
                  </a:lnTo>
                  <a:lnTo>
                    <a:pt x="72" y="165"/>
                  </a:lnTo>
                  <a:lnTo>
                    <a:pt x="72" y="170"/>
                  </a:lnTo>
                  <a:lnTo>
                    <a:pt x="75" y="172"/>
                  </a:lnTo>
                  <a:lnTo>
                    <a:pt x="81" y="177"/>
                  </a:lnTo>
                  <a:lnTo>
                    <a:pt x="81" y="181"/>
                  </a:lnTo>
                  <a:lnTo>
                    <a:pt x="84" y="184"/>
                  </a:lnTo>
                  <a:lnTo>
                    <a:pt x="88" y="186"/>
                  </a:lnTo>
                  <a:lnTo>
                    <a:pt x="94" y="191"/>
                  </a:lnTo>
                  <a:lnTo>
                    <a:pt x="94" y="193"/>
                  </a:lnTo>
                  <a:lnTo>
                    <a:pt x="97" y="195"/>
                  </a:lnTo>
                  <a:lnTo>
                    <a:pt x="100" y="198"/>
                  </a:lnTo>
                  <a:lnTo>
                    <a:pt x="103" y="200"/>
                  </a:lnTo>
                  <a:lnTo>
                    <a:pt x="106" y="200"/>
                  </a:lnTo>
                  <a:lnTo>
                    <a:pt x="109" y="202"/>
                  </a:lnTo>
                  <a:lnTo>
                    <a:pt x="113" y="202"/>
                  </a:lnTo>
                  <a:lnTo>
                    <a:pt x="116" y="205"/>
                  </a:lnTo>
                  <a:lnTo>
                    <a:pt x="119" y="205"/>
                  </a:lnTo>
                  <a:lnTo>
                    <a:pt x="122" y="205"/>
                  </a:lnTo>
                  <a:lnTo>
                    <a:pt x="125" y="205"/>
                  </a:lnTo>
                  <a:lnTo>
                    <a:pt x="128" y="205"/>
                  </a:lnTo>
                  <a:lnTo>
                    <a:pt x="131" y="205"/>
                  </a:lnTo>
                  <a:lnTo>
                    <a:pt x="135" y="202"/>
                  </a:lnTo>
                  <a:lnTo>
                    <a:pt x="138" y="202"/>
                  </a:lnTo>
                  <a:lnTo>
                    <a:pt x="141" y="200"/>
                  </a:lnTo>
                  <a:lnTo>
                    <a:pt x="144" y="198"/>
                  </a:lnTo>
                  <a:lnTo>
                    <a:pt x="147" y="198"/>
                  </a:lnTo>
                  <a:lnTo>
                    <a:pt x="150" y="195"/>
                  </a:lnTo>
                  <a:lnTo>
                    <a:pt x="157" y="191"/>
                  </a:lnTo>
                  <a:lnTo>
                    <a:pt x="157" y="188"/>
                  </a:lnTo>
                  <a:lnTo>
                    <a:pt x="160" y="186"/>
                  </a:lnTo>
                  <a:lnTo>
                    <a:pt x="166" y="181"/>
                  </a:lnTo>
                  <a:lnTo>
                    <a:pt x="166" y="179"/>
                  </a:lnTo>
                  <a:lnTo>
                    <a:pt x="172" y="174"/>
                  </a:lnTo>
                  <a:lnTo>
                    <a:pt x="172" y="172"/>
                  </a:lnTo>
                  <a:lnTo>
                    <a:pt x="178" y="167"/>
                  </a:lnTo>
                  <a:lnTo>
                    <a:pt x="178" y="163"/>
                  </a:lnTo>
                  <a:lnTo>
                    <a:pt x="185" y="158"/>
                  </a:lnTo>
                  <a:lnTo>
                    <a:pt x="185" y="153"/>
                  </a:lnTo>
                  <a:lnTo>
                    <a:pt x="191" y="148"/>
                  </a:lnTo>
                  <a:lnTo>
                    <a:pt x="191" y="144"/>
                  </a:lnTo>
                  <a:lnTo>
                    <a:pt x="194" y="141"/>
                  </a:lnTo>
                  <a:lnTo>
                    <a:pt x="194" y="139"/>
                  </a:lnTo>
                  <a:lnTo>
                    <a:pt x="197" y="137"/>
                  </a:lnTo>
                  <a:lnTo>
                    <a:pt x="197" y="134"/>
                  </a:lnTo>
                  <a:lnTo>
                    <a:pt x="200" y="132"/>
                  </a:lnTo>
                  <a:lnTo>
                    <a:pt x="200" y="127"/>
                  </a:lnTo>
                  <a:lnTo>
                    <a:pt x="204" y="125"/>
                  </a:lnTo>
                  <a:lnTo>
                    <a:pt x="204" y="123"/>
                  </a:lnTo>
                  <a:lnTo>
                    <a:pt x="207" y="120"/>
                  </a:lnTo>
                  <a:lnTo>
                    <a:pt x="207" y="118"/>
                  </a:lnTo>
                  <a:lnTo>
                    <a:pt x="210" y="116"/>
                  </a:lnTo>
                  <a:lnTo>
                    <a:pt x="210" y="111"/>
                  </a:lnTo>
                  <a:lnTo>
                    <a:pt x="213" y="108"/>
                  </a:lnTo>
                  <a:lnTo>
                    <a:pt x="213" y="106"/>
                  </a:lnTo>
                  <a:lnTo>
                    <a:pt x="216" y="104"/>
                  </a:lnTo>
                  <a:lnTo>
                    <a:pt x="216" y="101"/>
                  </a:lnTo>
                  <a:lnTo>
                    <a:pt x="219" y="99"/>
                  </a:lnTo>
                  <a:lnTo>
                    <a:pt x="219" y="94"/>
                  </a:lnTo>
                  <a:lnTo>
                    <a:pt x="222" y="92"/>
                  </a:lnTo>
                  <a:lnTo>
                    <a:pt x="222" y="90"/>
                  </a:lnTo>
                  <a:lnTo>
                    <a:pt x="226" y="87"/>
                  </a:lnTo>
                  <a:lnTo>
                    <a:pt x="226" y="85"/>
                  </a:lnTo>
                  <a:lnTo>
                    <a:pt x="229" y="83"/>
                  </a:lnTo>
                  <a:lnTo>
                    <a:pt x="229" y="78"/>
                  </a:lnTo>
                  <a:lnTo>
                    <a:pt x="235" y="73"/>
                  </a:lnTo>
                  <a:lnTo>
                    <a:pt x="235" y="69"/>
                  </a:lnTo>
                  <a:lnTo>
                    <a:pt x="238" y="66"/>
                  </a:lnTo>
                  <a:lnTo>
                    <a:pt x="238" y="64"/>
                  </a:lnTo>
                  <a:lnTo>
                    <a:pt x="241" y="61"/>
                  </a:lnTo>
                  <a:lnTo>
                    <a:pt x="241" y="59"/>
                  </a:lnTo>
                  <a:lnTo>
                    <a:pt x="244" y="57"/>
                  </a:lnTo>
                  <a:lnTo>
                    <a:pt x="244" y="52"/>
                  </a:lnTo>
                  <a:lnTo>
                    <a:pt x="247" y="50"/>
                  </a:lnTo>
                  <a:lnTo>
                    <a:pt x="251" y="47"/>
                  </a:lnTo>
                  <a:lnTo>
                    <a:pt x="251" y="45"/>
                  </a:lnTo>
                  <a:lnTo>
                    <a:pt x="254" y="43"/>
                  </a:lnTo>
                  <a:lnTo>
                    <a:pt x="254" y="40"/>
                  </a:lnTo>
                  <a:lnTo>
                    <a:pt x="260" y="36"/>
                  </a:lnTo>
                  <a:lnTo>
                    <a:pt x="260" y="31"/>
                  </a:lnTo>
                  <a:lnTo>
                    <a:pt x="266" y="26"/>
                  </a:lnTo>
                  <a:lnTo>
                    <a:pt x="266" y="24"/>
                  </a:lnTo>
                  <a:lnTo>
                    <a:pt x="273" y="19"/>
                  </a:lnTo>
                  <a:lnTo>
                    <a:pt x="273" y="17"/>
                  </a:lnTo>
                  <a:lnTo>
                    <a:pt x="276" y="14"/>
                  </a:lnTo>
                  <a:lnTo>
                    <a:pt x="279" y="12"/>
                  </a:lnTo>
                  <a:lnTo>
                    <a:pt x="282" y="10"/>
                  </a:lnTo>
                  <a:lnTo>
                    <a:pt x="285" y="7"/>
                  </a:lnTo>
                  <a:lnTo>
                    <a:pt x="288" y="5"/>
                  </a:lnTo>
                  <a:lnTo>
                    <a:pt x="291" y="3"/>
                  </a:lnTo>
                  <a:lnTo>
                    <a:pt x="294" y="3"/>
                  </a:lnTo>
                  <a:lnTo>
                    <a:pt x="298" y="0"/>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6" name="Freeform 87"/>
            <p:cNvSpPr>
              <a:spLocks/>
            </p:cNvSpPr>
            <p:nvPr/>
          </p:nvSpPr>
          <p:spPr bwMode="auto">
            <a:xfrm>
              <a:off x="4894263" y="2854665"/>
              <a:ext cx="501650" cy="361652"/>
            </a:xfrm>
            <a:custGeom>
              <a:avLst/>
              <a:gdLst/>
              <a:ahLst/>
              <a:cxnLst>
                <a:cxn ang="0">
                  <a:pos x="6" y="0"/>
                </a:cxn>
                <a:cxn ang="0">
                  <a:pos x="15" y="0"/>
                </a:cxn>
                <a:cxn ang="0">
                  <a:pos x="25" y="3"/>
                </a:cxn>
                <a:cxn ang="0">
                  <a:pos x="34" y="10"/>
                </a:cxn>
                <a:cxn ang="0">
                  <a:pos x="44" y="17"/>
                </a:cxn>
                <a:cxn ang="0">
                  <a:pos x="56" y="29"/>
                </a:cxn>
                <a:cxn ang="0">
                  <a:pos x="59" y="36"/>
                </a:cxn>
                <a:cxn ang="0">
                  <a:pos x="72" y="50"/>
                </a:cxn>
                <a:cxn ang="0">
                  <a:pos x="78" y="64"/>
                </a:cxn>
                <a:cxn ang="0">
                  <a:pos x="87" y="76"/>
                </a:cxn>
                <a:cxn ang="0">
                  <a:pos x="94" y="90"/>
                </a:cxn>
                <a:cxn ang="0">
                  <a:pos x="100" y="99"/>
                </a:cxn>
                <a:cxn ang="0">
                  <a:pos x="103" y="106"/>
                </a:cxn>
                <a:cxn ang="0">
                  <a:pos x="109" y="116"/>
                </a:cxn>
                <a:cxn ang="0">
                  <a:pos x="112" y="123"/>
                </a:cxn>
                <a:cxn ang="0">
                  <a:pos x="122" y="134"/>
                </a:cxn>
                <a:cxn ang="0">
                  <a:pos x="125" y="144"/>
                </a:cxn>
                <a:cxn ang="0">
                  <a:pos x="131" y="151"/>
                </a:cxn>
                <a:cxn ang="0">
                  <a:pos x="134" y="158"/>
                </a:cxn>
                <a:cxn ang="0">
                  <a:pos x="141" y="165"/>
                </a:cxn>
                <a:cxn ang="0">
                  <a:pos x="147" y="177"/>
                </a:cxn>
                <a:cxn ang="0">
                  <a:pos x="156" y="186"/>
                </a:cxn>
                <a:cxn ang="0">
                  <a:pos x="166" y="195"/>
                </a:cxn>
                <a:cxn ang="0">
                  <a:pos x="175" y="200"/>
                </a:cxn>
                <a:cxn ang="0">
                  <a:pos x="185" y="205"/>
                </a:cxn>
                <a:cxn ang="0">
                  <a:pos x="194" y="205"/>
                </a:cxn>
                <a:cxn ang="0">
                  <a:pos x="203" y="202"/>
                </a:cxn>
                <a:cxn ang="0">
                  <a:pos x="213" y="200"/>
                </a:cxn>
                <a:cxn ang="0">
                  <a:pos x="225" y="191"/>
                </a:cxn>
                <a:cxn ang="0">
                  <a:pos x="232" y="184"/>
                </a:cxn>
                <a:cxn ang="0">
                  <a:pos x="241" y="174"/>
                </a:cxn>
                <a:cxn ang="0">
                  <a:pos x="247" y="163"/>
                </a:cxn>
                <a:cxn ang="0">
                  <a:pos x="260" y="148"/>
                </a:cxn>
                <a:cxn ang="0">
                  <a:pos x="263" y="139"/>
                </a:cxn>
                <a:cxn ang="0">
                  <a:pos x="269" y="132"/>
                </a:cxn>
                <a:cxn ang="0">
                  <a:pos x="276" y="118"/>
                </a:cxn>
                <a:cxn ang="0">
                  <a:pos x="282" y="111"/>
                </a:cxn>
                <a:cxn ang="0">
                  <a:pos x="288" y="97"/>
                </a:cxn>
                <a:cxn ang="0">
                  <a:pos x="297" y="85"/>
                </a:cxn>
                <a:cxn ang="0">
                  <a:pos x="301" y="73"/>
                </a:cxn>
                <a:cxn ang="0">
                  <a:pos x="310" y="61"/>
                </a:cxn>
                <a:cxn ang="0">
                  <a:pos x="313" y="54"/>
                </a:cxn>
              </a:cxnLst>
              <a:rect l="0" t="0" r="r" b="b"/>
              <a:pathLst>
                <a:path w="316" h="205">
                  <a:moveTo>
                    <a:pt x="0" y="0"/>
                  </a:moveTo>
                  <a:lnTo>
                    <a:pt x="3" y="0"/>
                  </a:lnTo>
                  <a:lnTo>
                    <a:pt x="6" y="0"/>
                  </a:lnTo>
                  <a:lnTo>
                    <a:pt x="9" y="0"/>
                  </a:lnTo>
                  <a:lnTo>
                    <a:pt x="12" y="0"/>
                  </a:lnTo>
                  <a:lnTo>
                    <a:pt x="15" y="0"/>
                  </a:lnTo>
                  <a:lnTo>
                    <a:pt x="18" y="0"/>
                  </a:lnTo>
                  <a:lnTo>
                    <a:pt x="22" y="3"/>
                  </a:lnTo>
                  <a:lnTo>
                    <a:pt x="25" y="3"/>
                  </a:lnTo>
                  <a:lnTo>
                    <a:pt x="28" y="5"/>
                  </a:lnTo>
                  <a:lnTo>
                    <a:pt x="31" y="7"/>
                  </a:lnTo>
                  <a:lnTo>
                    <a:pt x="34" y="10"/>
                  </a:lnTo>
                  <a:lnTo>
                    <a:pt x="37" y="12"/>
                  </a:lnTo>
                  <a:lnTo>
                    <a:pt x="40" y="14"/>
                  </a:lnTo>
                  <a:lnTo>
                    <a:pt x="44" y="17"/>
                  </a:lnTo>
                  <a:lnTo>
                    <a:pt x="50" y="22"/>
                  </a:lnTo>
                  <a:lnTo>
                    <a:pt x="50" y="24"/>
                  </a:lnTo>
                  <a:lnTo>
                    <a:pt x="56" y="29"/>
                  </a:lnTo>
                  <a:lnTo>
                    <a:pt x="56" y="31"/>
                  </a:lnTo>
                  <a:lnTo>
                    <a:pt x="59" y="33"/>
                  </a:lnTo>
                  <a:lnTo>
                    <a:pt x="59" y="36"/>
                  </a:lnTo>
                  <a:lnTo>
                    <a:pt x="65" y="40"/>
                  </a:lnTo>
                  <a:lnTo>
                    <a:pt x="65" y="45"/>
                  </a:lnTo>
                  <a:lnTo>
                    <a:pt x="72" y="50"/>
                  </a:lnTo>
                  <a:lnTo>
                    <a:pt x="72" y="54"/>
                  </a:lnTo>
                  <a:lnTo>
                    <a:pt x="78" y="59"/>
                  </a:lnTo>
                  <a:lnTo>
                    <a:pt x="78" y="64"/>
                  </a:lnTo>
                  <a:lnTo>
                    <a:pt x="84" y="69"/>
                  </a:lnTo>
                  <a:lnTo>
                    <a:pt x="84" y="73"/>
                  </a:lnTo>
                  <a:lnTo>
                    <a:pt x="87" y="76"/>
                  </a:lnTo>
                  <a:lnTo>
                    <a:pt x="87" y="80"/>
                  </a:lnTo>
                  <a:lnTo>
                    <a:pt x="94" y="85"/>
                  </a:lnTo>
                  <a:lnTo>
                    <a:pt x="94" y="90"/>
                  </a:lnTo>
                  <a:lnTo>
                    <a:pt x="97" y="92"/>
                  </a:lnTo>
                  <a:lnTo>
                    <a:pt x="97" y="97"/>
                  </a:lnTo>
                  <a:lnTo>
                    <a:pt x="100" y="99"/>
                  </a:lnTo>
                  <a:lnTo>
                    <a:pt x="100" y="101"/>
                  </a:lnTo>
                  <a:lnTo>
                    <a:pt x="103" y="104"/>
                  </a:lnTo>
                  <a:lnTo>
                    <a:pt x="103" y="106"/>
                  </a:lnTo>
                  <a:lnTo>
                    <a:pt x="106" y="108"/>
                  </a:lnTo>
                  <a:lnTo>
                    <a:pt x="106" y="113"/>
                  </a:lnTo>
                  <a:lnTo>
                    <a:pt x="109" y="116"/>
                  </a:lnTo>
                  <a:lnTo>
                    <a:pt x="109" y="118"/>
                  </a:lnTo>
                  <a:lnTo>
                    <a:pt x="112" y="120"/>
                  </a:lnTo>
                  <a:lnTo>
                    <a:pt x="112" y="123"/>
                  </a:lnTo>
                  <a:lnTo>
                    <a:pt x="116" y="125"/>
                  </a:lnTo>
                  <a:lnTo>
                    <a:pt x="116" y="130"/>
                  </a:lnTo>
                  <a:lnTo>
                    <a:pt x="122" y="134"/>
                  </a:lnTo>
                  <a:lnTo>
                    <a:pt x="122" y="139"/>
                  </a:lnTo>
                  <a:lnTo>
                    <a:pt x="125" y="141"/>
                  </a:lnTo>
                  <a:lnTo>
                    <a:pt x="125" y="144"/>
                  </a:lnTo>
                  <a:lnTo>
                    <a:pt x="128" y="146"/>
                  </a:lnTo>
                  <a:lnTo>
                    <a:pt x="128" y="148"/>
                  </a:lnTo>
                  <a:lnTo>
                    <a:pt x="131" y="151"/>
                  </a:lnTo>
                  <a:lnTo>
                    <a:pt x="131" y="153"/>
                  </a:lnTo>
                  <a:lnTo>
                    <a:pt x="134" y="155"/>
                  </a:lnTo>
                  <a:lnTo>
                    <a:pt x="134" y="158"/>
                  </a:lnTo>
                  <a:lnTo>
                    <a:pt x="138" y="160"/>
                  </a:lnTo>
                  <a:lnTo>
                    <a:pt x="138" y="163"/>
                  </a:lnTo>
                  <a:lnTo>
                    <a:pt x="141" y="165"/>
                  </a:lnTo>
                  <a:lnTo>
                    <a:pt x="141" y="167"/>
                  </a:lnTo>
                  <a:lnTo>
                    <a:pt x="147" y="172"/>
                  </a:lnTo>
                  <a:lnTo>
                    <a:pt x="147" y="177"/>
                  </a:lnTo>
                  <a:lnTo>
                    <a:pt x="150" y="179"/>
                  </a:lnTo>
                  <a:lnTo>
                    <a:pt x="156" y="184"/>
                  </a:lnTo>
                  <a:lnTo>
                    <a:pt x="156" y="186"/>
                  </a:lnTo>
                  <a:lnTo>
                    <a:pt x="163" y="191"/>
                  </a:lnTo>
                  <a:lnTo>
                    <a:pt x="163" y="193"/>
                  </a:lnTo>
                  <a:lnTo>
                    <a:pt x="166" y="195"/>
                  </a:lnTo>
                  <a:lnTo>
                    <a:pt x="169" y="198"/>
                  </a:lnTo>
                  <a:lnTo>
                    <a:pt x="172" y="198"/>
                  </a:lnTo>
                  <a:lnTo>
                    <a:pt x="175" y="200"/>
                  </a:lnTo>
                  <a:lnTo>
                    <a:pt x="178" y="202"/>
                  </a:lnTo>
                  <a:lnTo>
                    <a:pt x="181" y="202"/>
                  </a:lnTo>
                  <a:lnTo>
                    <a:pt x="185" y="205"/>
                  </a:lnTo>
                  <a:lnTo>
                    <a:pt x="188" y="205"/>
                  </a:lnTo>
                  <a:lnTo>
                    <a:pt x="191" y="205"/>
                  </a:lnTo>
                  <a:lnTo>
                    <a:pt x="194" y="205"/>
                  </a:lnTo>
                  <a:lnTo>
                    <a:pt x="197" y="205"/>
                  </a:lnTo>
                  <a:lnTo>
                    <a:pt x="200" y="205"/>
                  </a:lnTo>
                  <a:lnTo>
                    <a:pt x="203" y="202"/>
                  </a:lnTo>
                  <a:lnTo>
                    <a:pt x="207" y="202"/>
                  </a:lnTo>
                  <a:lnTo>
                    <a:pt x="210" y="200"/>
                  </a:lnTo>
                  <a:lnTo>
                    <a:pt x="213" y="200"/>
                  </a:lnTo>
                  <a:lnTo>
                    <a:pt x="216" y="198"/>
                  </a:lnTo>
                  <a:lnTo>
                    <a:pt x="219" y="195"/>
                  </a:lnTo>
                  <a:lnTo>
                    <a:pt x="225" y="191"/>
                  </a:lnTo>
                  <a:lnTo>
                    <a:pt x="225" y="188"/>
                  </a:lnTo>
                  <a:lnTo>
                    <a:pt x="228" y="186"/>
                  </a:lnTo>
                  <a:lnTo>
                    <a:pt x="232" y="184"/>
                  </a:lnTo>
                  <a:lnTo>
                    <a:pt x="238" y="179"/>
                  </a:lnTo>
                  <a:lnTo>
                    <a:pt x="238" y="177"/>
                  </a:lnTo>
                  <a:lnTo>
                    <a:pt x="241" y="174"/>
                  </a:lnTo>
                  <a:lnTo>
                    <a:pt x="241" y="172"/>
                  </a:lnTo>
                  <a:lnTo>
                    <a:pt x="247" y="167"/>
                  </a:lnTo>
                  <a:lnTo>
                    <a:pt x="247" y="163"/>
                  </a:lnTo>
                  <a:lnTo>
                    <a:pt x="254" y="158"/>
                  </a:lnTo>
                  <a:lnTo>
                    <a:pt x="254" y="153"/>
                  </a:lnTo>
                  <a:lnTo>
                    <a:pt x="260" y="148"/>
                  </a:lnTo>
                  <a:lnTo>
                    <a:pt x="260" y="144"/>
                  </a:lnTo>
                  <a:lnTo>
                    <a:pt x="263" y="141"/>
                  </a:lnTo>
                  <a:lnTo>
                    <a:pt x="263" y="139"/>
                  </a:lnTo>
                  <a:lnTo>
                    <a:pt x="266" y="137"/>
                  </a:lnTo>
                  <a:lnTo>
                    <a:pt x="266" y="134"/>
                  </a:lnTo>
                  <a:lnTo>
                    <a:pt x="269" y="132"/>
                  </a:lnTo>
                  <a:lnTo>
                    <a:pt x="269" y="127"/>
                  </a:lnTo>
                  <a:lnTo>
                    <a:pt x="276" y="123"/>
                  </a:lnTo>
                  <a:lnTo>
                    <a:pt x="276" y="118"/>
                  </a:lnTo>
                  <a:lnTo>
                    <a:pt x="279" y="116"/>
                  </a:lnTo>
                  <a:lnTo>
                    <a:pt x="279" y="113"/>
                  </a:lnTo>
                  <a:lnTo>
                    <a:pt x="282" y="111"/>
                  </a:lnTo>
                  <a:lnTo>
                    <a:pt x="282" y="106"/>
                  </a:lnTo>
                  <a:lnTo>
                    <a:pt x="288" y="101"/>
                  </a:lnTo>
                  <a:lnTo>
                    <a:pt x="288" y="97"/>
                  </a:lnTo>
                  <a:lnTo>
                    <a:pt x="291" y="94"/>
                  </a:lnTo>
                  <a:lnTo>
                    <a:pt x="291" y="90"/>
                  </a:lnTo>
                  <a:lnTo>
                    <a:pt x="297" y="85"/>
                  </a:lnTo>
                  <a:lnTo>
                    <a:pt x="297" y="80"/>
                  </a:lnTo>
                  <a:lnTo>
                    <a:pt x="301" y="78"/>
                  </a:lnTo>
                  <a:lnTo>
                    <a:pt x="301" y="73"/>
                  </a:lnTo>
                  <a:lnTo>
                    <a:pt x="307" y="69"/>
                  </a:lnTo>
                  <a:lnTo>
                    <a:pt x="307" y="64"/>
                  </a:lnTo>
                  <a:lnTo>
                    <a:pt x="310" y="61"/>
                  </a:lnTo>
                  <a:lnTo>
                    <a:pt x="310" y="59"/>
                  </a:lnTo>
                  <a:lnTo>
                    <a:pt x="313" y="57"/>
                  </a:lnTo>
                  <a:lnTo>
                    <a:pt x="313" y="54"/>
                  </a:lnTo>
                  <a:lnTo>
                    <a:pt x="316" y="52"/>
                  </a:lnTo>
                  <a:lnTo>
                    <a:pt x="316" y="50"/>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7" name="Freeform 88"/>
            <p:cNvSpPr>
              <a:spLocks/>
            </p:cNvSpPr>
            <p:nvPr/>
          </p:nvSpPr>
          <p:spPr bwMode="auto">
            <a:xfrm>
              <a:off x="5395913" y="2854665"/>
              <a:ext cx="552450" cy="361652"/>
            </a:xfrm>
            <a:custGeom>
              <a:avLst/>
              <a:gdLst/>
              <a:ahLst/>
              <a:cxnLst>
                <a:cxn ang="0">
                  <a:pos x="3" y="45"/>
                </a:cxn>
                <a:cxn ang="0">
                  <a:pos x="13" y="36"/>
                </a:cxn>
                <a:cxn ang="0">
                  <a:pos x="22" y="24"/>
                </a:cxn>
                <a:cxn ang="0">
                  <a:pos x="28" y="14"/>
                </a:cxn>
                <a:cxn ang="0">
                  <a:pos x="38" y="7"/>
                </a:cxn>
                <a:cxn ang="0">
                  <a:pos x="47" y="3"/>
                </a:cxn>
                <a:cxn ang="0">
                  <a:pos x="57" y="0"/>
                </a:cxn>
                <a:cxn ang="0">
                  <a:pos x="66" y="0"/>
                </a:cxn>
                <a:cxn ang="0">
                  <a:pos x="76" y="3"/>
                </a:cxn>
                <a:cxn ang="0">
                  <a:pos x="85" y="10"/>
                </a:cxn>
                <a:cxn ang="0">
                  <a:pos x="94" y="17"/>
                </a:cxn>
                <a:cxn ang="0">
                  <a:pos x="104" y="26"/>
                </a:cxn>
                <a:cxn ang="0">
                  <a:pos x="113" y="36"/>
                </a:cxn>
                <a:cxn ang="0">
                  <a:pos x="119" y="50"/>
                </a:cxn>
                <a:cxn ang="0">
                  <a:pos x="126" y="59"/>
                </a:cxn>
                <a:cxn ang="0">
                  <a:pos x="135" y="71"/>
                </a:cxn>
                <a:cxn ang="0">
                  <a:pos x="138" y="80"/>
                </a:cxn>
                <a:cxn ang="0">
                  <a:pos x="148" y="92"/>
                </a:cxn>
                <a:cxn ang="0">
                  <a:pos x="151" y="101"/>
                </a:cxn>
                <a:cxn ang="0">
                  <a:pos x="160" y="113"/>
                </a:cxn>
                <a:cxn ang="0">
                  <a:pos x="166" y="127"/>
                </a:cxn>
                <a:cxn ang="0">
                  <a:pos x="176" y="139"/>
                </a:cxn>
                <a:cxn ang="0">
                  <a:pos x="179" y="148"/>
                </a:cxn>
                <a:cxn ang="0">
                  <a:pos x="192" y="163"/>
                </a:cxn>
                <a:cxn ang="0">
                  <a:pos x="198" y="174"/>
                </a:cxn>
                <a:cxn ang="0">
                  <a:pos x="210" y="186"/>
                </a:cxn>
                <a:cxn ang="0">
                  <a:pos x="220" y="195"/>
                </a:cxn>
                <a:cxn ang="0">
                  <a:pos x="226" y="200"/>
                </a:cxn>
                <a:cxn ang="0">
                  <a:pos x="235" y="205"/>
                </a:cxn>
                <a:cxn ang="0">
                  <a:pos x="245" y="205"/>
                </a:cxn>
                <a:cxn ang="0">
                  <a:pos x="254" y="202"/>
                </a:cxn>
                <a:cxn ang="0">
                  <a:pos x="264" y="200"/>
                </a:cxn>
                <a:cxn ang="0">
                  <a:pos x="273" y="193"/>
                </a:cxn>
                <a:cxn ang="0">
                  <a:pos x="282" y="184"/>
                </a:cxn>
                <a:cxn ang="0">
                  <a:pos x="295" y="172"/>
                </a:cxn>
                <a:cxn ang="0">
                  <a:pos x="301" y="158"/>
                </a:cxn>
                <a:cxn ang="0">
                  <a:pos x="311" y="148"/>
                </a:cxn>
                <a:cxn ang="0">
                  <a:pos x="317" y="134"/>
                </a:cxn>
                <a:cxn ang="0">
                  <a:pos x="323" y="127"/>
                </a:cxn>
                <a:cxn ang="0">
                  <a:pos x="329" y="113"/>
                </a:cxn>
                <a:cxn ang="0">
                  <a:pos x="339" y="101"/>
                </a:cxn>
                <a:cxn ang="0">
                  <a:pos x="342" y="90"/>
                </a:cxn>
              </a:cxnLst>
              <a:rect l="0" t="0" r="r" b="b"/>
              <a:pathLst>
                <a:path w="348" h="205">
                  <a:moveTo>
                    <a:pt x="0" y="50"/>
                  </a:moveTo>
                  <a:lnTo>
                    <a:pt x="3" y="47"/>
                  </a:lnTo>
                  <a:lnTo>
                    <a:pt x="3" y="45"/>
                  </a:lnTo>
                  <a:lnTo>
                    <a:pt x="7" y="43"/>
                  </a:lnTo>
                  <a:lnTo>
                    <a:pt x="7" y="40"/>
                  </a:lnTo>
                  <a:lnTo>
                    <a:pt x="13" y="36"/>
                  </a:lnTo>
                  <a:lnTo>
                    <a:pt x="13" y="31"/>
                  </a:lnTo>
                  <a:lnTo>
                    <a:pt x="16" y="29"/>
                  </a:lnTo>
                  <a:lnTo>
                    <a:pt x="22" y="24"/>
                  </a:lnTo>
                  <a:lnTo>
                    <a:pt x="22" y="22"/>
                  </a:lnTo>
                  <a:lnTo>
                    <a:pt x="28" y="17"/>
                  </a:lnTo>
                  <a:lnTo>
                    <a:pt x="28" y="14"/>
                  </a:lnTo>
                  <a:lnTo>
                    <a:pt x="32" y="12"/>
                  </a:lnTo>
                  <a:lnTo>
                    <a:pt x="35" y="10"/>
                  </a:lnTo>
                  <a:lnTo>
                    <a:pt x="38" y="7"/>
                  </a:lnTo>
                  <a:lnTo>
                    <a:pt x="41" y="5"/>
                  </a:lnTo>
                  <a:lnTo>
                    <a:pt x="44" y="3"/>
                  </a:lnTo>
                  <a:lnTo>
                    <a:pt x="47" y="3"/>
                  </a:lnTo>
                  <a:lnTo>
                    <a:pt x="50" y="0"/>
                  </a:lnTo>
                  <a:lnTo>
                    <a:pt x="54" y="0"/>
                  </a:lnTo>
                  <a:lnTo>
                    <a:pt x="57" y="0"/>
                  </a:lnTo>
                  <a:lnTo>
                    <a:pt x="60" y="0"/>
                  </a:lnTo>
                  <a:lnTo>
                    <a:pt x="63" y="0"/>
                  </a:lnTo>
                  <a:lnTo>
                    <a:pt x="66" y="0"/>
                  </a:lnTo>
                  <a:lnTo>
                    <a:pt x="69" y="0"/>
                  </a:lnTo>
                  <a:lnTo>
                    <a:pt x="72" y="3"/>
                  </a:lnTo>
                  <a:lnTo>
                    <a:pt x="76" y="3"/>
                  </a:lnTo>
                  <a:lnTo>
                    <a:pt x="79" y="5"/>
                  </a:lnTo>
                  <a:lnTo>
                    <a:pt x="82" y="7"/>
                  </a:lnTo>
                  <a:lnTo>
                    <a:pt x="85" y="10"/>
                  </a:lnTo>
                  <a:lnTo>
                    <a:pt x="88" y="12"/>
                  </a:lnTo>
                  <a:lnTo>
                    <a:pt x="91" y="14"/>
                  </a:lnTo>
                  <a:lnTo>
                    <a:pt x="94" y="17"/>
                  </a:lnTo>
                  <a:lnTo>
                    <a:pt x="101" y="22"/>
                  </a:lnTo>
                  <a:lnTo>
                    <a:pt x="101" y="24"/>
                  </a:lnTo>
                  <a:lnTo>
                    <a:pt x="104" y="26"/>
                  </a:lnTo>
                  <a:lnTo>
                    <a:pt x="107" y="29"/>
                  </a:lnTo>
                  <a:lnTo>
                    <a:pt x="107" y="31"/>
                  </a:lnTo>
                  <a:lnTo>
                    <a:pt x="113" y="36"/>
                  </a:lnTo>
                  <a:lnTo>
                    <a:pt x="113" y="40"/>
                  </a:lnTo>
                  <a:lnTo>
                    <a:pt x="119" y="45"/>
                  </a:lnTo>
                  <a:lnTo>
                    <a:pt x="119" y="50"/>
                  </a:lnTo>
                  <a:lnTo>
                    <a:pt x="123" y="52"/>
                  </a:lnTo>
                  <a:lnTo>
                    <a:pt x="126" y="54"/>
                  </a:lnTo>
                  <a:lnTo>
                    <a:pt x="126" y="59"/>
                  </a:lnTo>
                  <a:lnTo>
                    <a:pt x="132" y="64"/>
                  </a:lnTo>
                  <a:lnTo>
                    <a:pt x="132" y="69"/>
                  </a:lnTo>
                  <a:lnTo>
                    <a:pt x="135" y="71"/>
                  </a:lnTo>
                  <a:lnTo>
                    <a:pt x="135" y="73"/>
                  </a:lnTo>
                  <a:lnTo>
                    <a:pt x="138" y="76"/>
                  </a:lnTo>
                  <a:lnTo>
                    <a:pt x="138" y="80"/>
                  </a:lnTo>
                  <a:lnTo>
                    <a:pt x="145" y="85"/>
                  </a:lnTo>
                  <a:lnTo>
                    <a:pt x="145" y="90"/>
                  </a:lnTo>
                  <a:lnTo>
                    <a:pt x="148" y="92"/>
                  </a:lnTo>
                  <a:lnTo>
                    <a:pt x="148" y="94"/>
                  </a:lnTo>
                  <a:lnTo>
                    <a:pt x="151" y="97"/>
                  </a:lnTo>
                  <a:lnTo>
                    <a:pt x="151" y="101"/>
                  </a:lnTo>
                  <a:lnTo>
                    <a:pt x="157" y="106"/>
                  </a:lnTo>
                  <a:lnTo>
                    <a:pt x="157" y="111"/>
                  </a:lnTo>
                  <a:lnTo>
                    <a:pt x="160" y="113"/>
                  </a:lnTo>
                  <a:lnTo>
                    <a:pt x="160" y="118"/>
                  </a:lnTo>
                  <a:lnTo>
                    <a:pt x="166" y="123"/>
                  </a:lnTo>
                  <a:lnTo>
                    <a:pt x="166" y="127"/>
                  </a:lnTo>
                  <a:lnTo>
                    <a:pt x="170" y="130"/>
                  </a:lnTo>
                  <a:lnTo>
                    <a:pt x="170" y="134"/>
                  </a:lnTo>
                  <a:lnTo>
                    <a:pt x="176" y="139"/>
                  </a:lnTo>
                  <a:lnTo>
                    <a:pt x="176" y="144"/>
                  </a:lnTo>
                  <a:lnTo>
                    <a:pt x="179" y="146"/>
                  </a:lnTo>
                  <a:lnTo>
                    <a:pt x="179" y="148"/>
                  </a:lnTo>
                  <a:lnTo>
                    <a:pt x="185" y="153"/>
                  </a:lnTo>
                  <a:lnTo>
                    <a:pt x="185" y="158"/>
                  </a:lnTo>
                  <a:lnTo>
                    <a:pt x="192" y="163"/>
                  </a:lnTo>
                  <a:lnTo>
                    <a:pt x="192" y="167"/>
                  </a:lnTo>
                  <a:lnTo>
                    <a:pt x="198" y="172"/>
                  </a:lnTo>
                  <a:lnTo>
                    <a:pt x="198" y="174"/>
                  </a:lnTo>
                  <a:lnTo>
                    <a:pt x="204" y="179"/>
                  </a:lnTo>
                  <a:lnTo>
                    <a:pt x="204" y="181"/>
                  </a:lnTo>
                  <a:lnTo>
                    <a:pt x="210" y="186"/>
                  </a:lnTo>
                  <a:lnTo>
                    <a:pt x="210" y="188"/>
                  </a:lnTo>
                  <a:lnTo>
                    <a:pt x="213" y="191"/>
                  </a:lnTo>
                  <a:lnTo>
                    <a:pt x="220" y="195"/>
                  </a:lnTo>
                  <a:lnTo>
                    <a:pt x="220" y="198"/>
                  </a:lnTo>
                  <a:lnTo>
                    <a:pt x="223" y="198"/>
                  </a:lnTo>
                  <a:lnTo>
                    <a:pt x="226" y="200"/>
                  </a:lnTo>
                  <a:lnTo>
                    <a:pt x="229" y="202"/>
                  </a:lnTo>
                  <a:lnTo>
                    <a:pt x="232" y="202"/>
                  </a:lnTo>
                  <a:lnTo>
                    <a:pt x="235" y="205"/>
                  </a:lnTo>
                  <a:lnTo>
                    <a:pt x="239" y="205"/>
                  </a:lnTo>
                  <a:lnTo>
                    <a:pt x="242" y="205"/>
                  </a:lnTo>
                  <a:lnTo>
                    <a:pt x="245" y="205"/>
                  </a:lnTo>
                  <a:lnTo>
                    <a:pt x="248" y="205"/>
                  </a:lnTo>
                  <a:lnTo>
                    <a:pt x="251" y="205"/>
                  </a:lnTo>
                  <a:lnTo>
                    <a:pt x="254" y="202"/>
                  </a:lnTo>
                  <a:lnTo>
                    <a:pt x="257" y="202"/>
                  </a:lnTo>
                  <a:lnTo>
                    <a:pt x="261" y="200"/>
                  </a:lnTo>
                  <a:lnTo>
                    <a:pt x="264" y="200"/>
                  </a:lnTo>
                  <a:lnTo>
                    <a:pt x="267" y="198"/>
                  </a:lnTo>
                  <a:lnTo>
                    <a:pt x="270" y="195"/>
                  </a:lnTo>
                  <a:lnTo>
                    <a:pt x="273" y="193"/>
                  </a:lnTo>
                  <a:lnTo>
                    <a:pt x="276" y="191"/>
                  </a:lnTo>
                  <a:lnTo>
                    <a:pt x="282" y="186"/>
                  </a:lnTo>
                  <a:lnTo>
                    <a:pt x="282" y="184"/>
                  </a:lnTo>
                  <a:lnTo>
                    <a:pt x="289" y="179"/>
                  </a:lnTo>
                  <a:lnTo>
                    <a:pt x="289" y="177"/>
                  </a:lnTo>
                  <a:lnTo>
                    <a:pt x="295" y="172"/>
                  </a:lnTo>
                  <a:lnTo>
                    <a:pt x="295" y="167"/>
                  </a:lnTo>
                  <a:lnTo>
                    <a:pt x="301" y="163"/>
                  </a:lnTo>
                  <a:lnTo>
                    <a:pt x="301" y="158"/>
                  </a:lnTo>
                  <a:lnTo>
                    <a:pt x="308" y="153"/>
                  </a:lnTo>
                  <a:lnTo>
                    <a:pt x="308" y="151"/>
                  </a:lnTo>
                  <a:lnTo>
                    <a:pt x="311" y="148"/>
                  </a:lnTo>
                  <a:lnTo>
                    <a:pt x="311" y="144"/>
                  </a:lnTo>
                  <a:lnTo>
                    <a:pt x="317" y="139"/>
                  </a:lnTo>
                  <a:lnTo>
                    <a:pt x="317" y="134"/>
                  </a:lnTo>
                  <a:lnTo>
                    <a:pt x="320" y="132"/>
                  </a:lnTo>
                  <a:lnTo>
                    <a:pt x="320" y="130"/>
                  </a:lnTo>
                  <a:lnTo>
                    <a:pt x="323" y="127"/>
                  </a:lnTo>
                  <a:lnTo>
                    <a:pt x="323" y="123"/>
                  </a:lnTo>
                  <a:lnTo>
                    <a:pt x="329" y="118"/>
                  </a:lnTo>
                  <a:lnTo>
                    <a:pt x="329" y="113"/>
                  </a:lnTo>
                  <a:lnTo>
                    <a:pt x="333" y="111"/>
                  </a:lnTo>
                  <a:lnTo>
                    <a:pt x="333" y="106"/>
                  </a:lnTo>
                  <a:lnTo>
                    <a:pt x="339" y="101"/>
                  </a:lnTo>
                  <a:lnTo>
                    <a:pt x="339" y="97"/>
                  </a:lnTo>
                  <a:lnTo>
                    <a:pt x="342" y="94"/>
                  </a:lnTo>
                  <a:lnTo>
                    <a:pt x="342" y="90"/>
                  </a:lnTo>
                  <a:lnTo>
                    <a:pt x="348" y="85"/>
                  </a:lnTo>
                  <a:lnTo>
                    <a:pt x="348" y="80"/>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8" name="Freeform 89"/>
            <p:cNvSpPr>
              <a:spLocks/>
            </p:cNvSpPr>
            <p:nvPr/>
          </p:nvSpPr>
          <p:spPr bwMode="auto">
            <a:xfrm>
              <a:off x="5948363" y="2854665"/>
              <a:ext cx="523875" cy="361652"/>
            </a:xfrm>
            <a:custGeom>
              <a:avLst/>
              <a:gdLst/>
              <a:ahLst/>
              <a:cxnLst>
                <a:cxn ang="0">
                  <a:pos x="3" y="76"/>
                </a:cxn>
                <a:cxn ang="0">
                  <a:pos x="13" y="64"/>
                </a:cxn>
                <a:cxn ang="0">
                  <a:pos x="16" y="54"/>
                </a:cxn>
                <a:cxn ang="0">
                  <a:pos x="29" y="40"/>
                </a:cxn>
                <a:cxn ang="0">
                  <a:pos x="35" y="31"/>
                </a:cxn>
                <a:cxn ang="0">
                  <a:pos x="41" y="22"/>
                </a:cxn>
                <a:cxn ang="0">
                  <a:pos x="50" y="12"/>
                </a:cxn>
                <a:cxn ang="0">
                  <a:pos x="60" y="5"/>
                </a:cxn>
                <a:cxn ang="0">
                  <a:pos x="69" y="0"/>
                </a:cxn>
                <a:cxn ang="0">
                  <a:pos x="79" y="0"/>
                </a:cxn>
                <a:cxn ang="0">
                  <a:pos x="88" y="0"/>
                </a:cxn>
                <a:cxn ang="0">
                  <a:pos x="97" y="5"/>
                </a:cxn>
                <a:cxn ang="0">
                  <a:pos x="107" y="12"/>
                </a:cxn>
                <a:cxn ang="0">
                  <a:pos x="116" y="19"/>
                </a:cxn>
                <a:cxn ang="0">
                  <a:pos x="129" y="31"/>
                </a:cxn>
                <a:cxn ang="0">
                  <a:pos x="135" y="40"/>
                </a:cxn>
                <a:cxn ang="0">
                  <a:pos x="138" y="47"/>
                </a:cxn>
                <a:cxn ang="0">
                  <a:pos x="145" y="54"/>
                </a:cxn>
                <a:cxn ang="0">
                  <a:pos x="148" y="64"/>
                </a:cxn>
                <a:cxn ang="0">
                  <a:pos x="157" y="76"/>
                </a:cxn>
                <a:cxn ang="0">
                  <a:pos x="160" y="85"/>
                </a:cxn>
                <a:cxn ang="0">
                  <a:pos x="170" y="97"/>
                </a:cxn>
                <a:cxn ang="0">
                  <a:pos x="176" y="111"/>
                </a:cxn>
                <a:cxn ang="0">
                  <a:pos x="185" y="123"/>
                </a:cxn>
                <a:cxn ang="0">
                  <a:pos x="188" y="132"/>
                </a:cxn>
                <a:cxn ang="0">
                  <a:pos x="195" y="139"/>
                </a:cxn>
                <a:cxn ang="0">
                  <a:pos x="201" y="153"/>
                </a:cxn>
                <a:cxn ang="0">
                  <a:pos x="213" y="167"/>
                </a:cxn>
                <a:cxn ang="0">
                  <a:pos x="217" y="174"/>
                </a:cxn>
                <a:cxn ang="0">
                  <a:pos x="229" y="186"/>
                </a:cxn>
                <a:cxn ang="0">
                  <a:pos x="235" y="193"/>
                </a:cxn>
                <a:cxn ang="0">
                  <a:pos x="242" y="198"/>
                </a:cxn>
                <a:cxn ang="0">
                  <a:pos x="251" y="202"/>
                </a:cxn>
                <a:cxn ang="0">
                  <a:pos x="261" y="205"/>
                </a:cxn>
                <a:cxn ang="0">
                  <a:pos x="270" y="205"/>
                </a:cxn>
                <a:cxn ang="0">
                  <a:pos x="279" y="200"/>
                </a:cxn>
                <a:cxn ang="0">
                  <a:pos x="289" y="195"/>
                </a:cxn>
                <a:cxn ang="0">
                  <a:pos x="301" y="186"/>
                </a:cxn>
                <a:cxn ang="0">
                  <a:pos x="311" y="177"/>
                </a:cxn>
                <a:cxn ang="0">
                  <a:pos x="317" y="167"/>
                </a:cxn>
                <a:cxn ang="0">
                  <a:pos x="320" y="160"/>
                </a:cxn>
                <a:cxn ang="0">
                  <a:pos x="326" y="153"/>
                </a:cxn>
              </a:cxnLst>
              <a:rect l="0" t="0" r="r" b="b"/>
              <a:pathLst>
                <a:path w="330" h="205">
                  <a:moveTo>
                    <a:pt x="0" y="80"/>
                  </a:moveTo>
                  <a:lnTo>
                    <a:pt x="3" y="78"/>
                  </a:lnTo>
                  <a:lnTo>
                    <a:pt x="3" y="76"/>
                  </a:lnTo>
                  <a:lnTo>
                    <a:pt x="7" y="73"/>
                  </a:lnTo>
                  <a:lnTo>
                    <a:pt x="7" y="69"/>
                  </a:lnTo>
                  <a:lnTo>
                    <a:pt x="13" y="64"/>
                  </a:lnTo>
                  <a:lnTo>
                    <a:pt x="13" y="59"/>
                  </a:lnTo>
                  <a:lnTo>
                    <a:pt x="16" y="57"/>
                  </a:lnTo>
                  <a:lnTo>
                    <a:pt x="16" y="54"/>
                  </a:lnTo>
                  <a:lnTo>
                    <a:pt x="22" y="50"/>
                  </a:lnTo>
                  <a:lnTo>
                    <a:pt x="22" y="45"/>
                  </a:lnTo>
                  <a:lnTo>
                    <a:pt x="29" y="40"/>
                  </a:lnTo>
                  <a:lnTo>
                    <a:pt x="29" y="36"/>
                  </a:lnTo>
                  <a:lnTo>
                    <a:pt x="32" y="33"/>
                  </a:lnTo>
                  <a:lnTo>
                    <a:pt x="35" y="31"/>
                  </a:lnTo>
                  <a:lnTo>
                    <a:pt x="35" y="29"/>
                  </a:lnTo>
                  <a:lnTo>
                    <a:pt x="41" y="24"/>
                  </a:lnTo>
                  <a:lnTo>
                    <a:pt x="41" y="22"/>
                  </a:lnTo>
                  <a:lnTo>
                    <a:pt x="47" y="17"/>
                  </a:lnTo>
                  <a:lnTo>
                    <a:pt x="47" y="14"/>
                  </a:lnTo>
                  <a:lnTo>
                    <a:pt x="50" y="12"/>
                  </a:lnTo>
                  <a:lnTo>
                    <a:pt x="54" y="10"/>
                  </a:lnTo>
                  <a:lnTo>
                    <a:pt x="57" y="7"/>
                  </a:lnTo>
                  <a:lnTo>
                    <a:pt x="60" y="5"/>
                  </a:lnTo>
                  <a:lnTo>
                    <a:pt x="63" y="3"/>
                  </a:lnTo>
                  <a:lnTo>
                    <a:pt x="66" y="3"/>
                  </a:lnTo>
                  <a:lnTo>
                    <a:pt x="69" y="0"/>
                  </a:lnTo>
                  <a:lnTo>
                    <a:pt x="72" y="0"/>
                  </a:lnTo>
                  <a:lnTo>
                    <a:pt x="76" y="0"/>
                  </a:lnTo>
                  <a:lnTo>
                    <a:pt x="79" y="0"/>
                  </a:lnTo>
                  <a:lnTo>
                    <a:pt x="82" y="0"/>
                  </a:lnTo>
                  <a:lnTo>
                    <a:pt x="85" y="0"/>
                  </a:lnTo>
                  <a:lnTo>
                    <a:pt x="88" y="0"/>
                  </a:lnTo>
                  <a:lnTo>
                    <a:pt x="91" y="3"/>
                  </a:lnTo>
                  <a:lnTo>
                    <a:pt x="94" y="3"/>
                  </a:lnTo>
                  <a:lnTo>
                    <a:pt x="97" y="5"/>
                  </a:lnTo>
                  <a:lnTo>
                    <a:pt x="101" y="7"/>
                  </a:lnTo>
                  <a:lnTo>
                    <a:pt x="104" y="10"/>
                  </a:lnTo>
                  <a:lnTo>
                    <a:pt x="107" y="12"/>
                  </a:lnTo>
                  <a:lnTo>
                    <a:pt x="110" y="14"/>
                  </a:lnTo>
                  <a:lnTo>
                    <a:pt x="113" y="17"/>
                  </a:lnTo>
                  <a:lnTo>
                    <a:pt x="116" y="19"/>
                  </a:lnTo>
                  <a:lnTo>
                    <a:pt x="123" y="24"/>
                  </a:lnTo>
                  <a:lnTo>
                    <a:pt x="123" y="26"/>
                  </a:lnTo>
                  <a:lnTo>
                    <a:pt x="129" y="31"/>
                  </a:lnTo>
                  <a:lnTo>
                    <a:pt x="129" y="36"/>
                  </a:lnTo>
                  <a:lnTo>
                    <a:pt x="132" y="38"/>
                  </a:lnTo>
                  <a:lnTo>
                    <a:pt x="135" y="40"/>
                  </a:lnTo>
                  <a:lnTo>
                    <a:pt x="135" y="43"/>
                  </a:lnTo>
                  <a:lnTo>
                    <a:pt x="138" y="45"/>
                  </a:lnTo>
                  <a:lnTo>
                    <a:pt x="138" y="47"/>
                  </a:lnTo>
                  <a:lnTo>
                    <a:pt x="141" y="50"/>
                  </a:lnTo>
                  <a:lnTo>
                    <a:pt x="141" y="52"/>
                  </a:lnTo>
                  <a:lnTo>
                    <a:pt x="145" y="54"/>
                  </a:lnTo>
                  <a:lnTo>
                    <a:pt x="145" y="57"/>
                  </a:lnTo>
                  <a:lnTo>
                    <a:pt x="148" y="59"/>
                  </a:lnTo>
                  <a:lnTo>
                    <a:pt x="148" y="64"/>
                  </a:lnTo>
                  <a:lnTo>
                    <a:pt x="154" y="69"/>
                  </a:lnTo>
                  <a:lnTo>
                    <a:pt x="154" y="73"/>
                  </a:lnTo>
                  <a:lnTo>
                    <a:pt x="157" y="76"/>
                  </a:lnTo>
                  <a:lnTo>
                    <a:pt x="157" y="78"/>
                  </a:lnTo>
                  <a:lnTo>
                    <a:pt x="160" y="80"/>
                  </a:lnTo>
                  <a:lnTo>
                    <a:pt x="160" y="85"/>
                  </a:lnTo>
                  <a:lnTo>
                    <a:pt x="166" y="90"/>
                  </a:lnTo>
                  <a:lnTo>
                    <a:pt x="166" y="94"/>
                  </a:lnTo>
                  <a:lnTo>
                    <a:pt x="170" y="97"/>
                  </a:lnTo>
                  <a:lnTo>
                    <a:pt x="170" y="101"/>
                  </a:lnTo>
                  <a:lnTo>
                    <a:pt x="176" y="106"/>
                  </a:lnTo>
                  <a:lnTo>
                    <a:pt x="176" y="111"/>
                  </a:lnTo>
                  <a:lnTo>
                    <a:pt x="179" y="113"/>
                  </a:lnTo>
                  <a:lnTo>
                    <a:pt x="179" y="118"/>
                  </a:lnTo>
                  <a:lnTo>
                    <a:pt x="185" y="123"/>
                  </a:lnTo>
                  <a:lnTo>
                    <a:pt x="185" y="127"/>
                  </a:lnTo>
                  <a:lnTo>
                    <a:pt x="188" y="130"/>
                  </a:lnTo>
                  <a:lnTo>
                    <a:pt x="188" y="132"/>
                  </a:lnTo>
                  <a:lnTo>
                    <a:pt x="192" y="134"/>
                  </a:lnTo>
                  <a:lnTo>
                    <a:pt x="192" y="137"/>
                  </a:lnTo>
                  <a:lnTo>
                    <a:pt x="195" y="139"/>
                  </a:lnTo>
                  <a:lnTo>
                    <a:pt x="195" y="144"/>
                  </a:lnTo>
                  <a:lnTo>
                    <a:pt x="201" y="148"/>
                  </a:lnTo>
                  <a:lnTo>
                    <a:pt x="201" y="153"/>
                  </a:lnTo>
                  <a:lnTo>
                    <a:pt x="207" y="158"/>
                  </a:lnTo>
                  <a:lnTo>
                    <a:pt x="207" y="163"/>
                  </a:lnTo>
                  <a:lnTo>
                    <a:pt x="213" y="167"/>
                  </a:lnTo>
                  <a:lnTo>
                    <a:pt x="213" y="170"/>
                  </a:lnTo>
                  <a:lnTo>
                    <a:pt x="217" y="172"/>
                  </a:lnTo>
                  <a:lnTo>
                    <a:pt x="217" y="174"/>
                  </a:lnTo>
                  <a:lnTo>
                    <a:pt x="223" y="179"/>
                  </a:lnTo>
                  <a:lnTo>
                    <a:pt x="223" y="181"/>
                  </a:lnTo>
                  <a:lnTo>
                    <a:pt x="229" y="186"/>
                  </a:lnTo>
                  <a:lnTo>
                    <a:pt x="229" y="188"/>
                  </a:lnTo>
                  <a:lnTo>
                    <a:pt x="232" y="191"/>
                  </a:lnTo>
                  <a:lnTo>
                    <a:pt x="235" y="193"/>
                  </a:lnTo>
                  <a:lnTo>
                    <a:pt x="242" y="198"/>
                  </a:lnTo>
                  <a:lnTo>
                    <a:pt x="239" y="198"/>
                  </a:lnTo>
                  <a:lnTo>
                    <a:pt x="242" y="198"/>
                  </a:lnTo>
                  <a:lnTo>
                    <a:pt x="245" y="200"/>
                  </a:lnTo>
                  <a:lnTo>
                    <a:pt x="248" y="202"/>
                  </a:lnTo>
                  <a:lnTo>
                    <a:pt x="251" y="202"/>
                  </a:lnTo>
                  <a:lnTo>
                    <a:pt x="254" y="205"/>
                  </a:lnTo>
                  <a:lnTo>
                    <a:pt x="257" y="205"/>
                  </a:lnTo>
                  <a:lnTo>
                    <a:pt x="261" y="205"/>
                  </a:lnTo>
                  <a:lnTo>
                    <a:pt x="264" y="205"/>
                  </a:lnTo>
                  <a:lnTo>
                    <a:pt x="267" y="205"/>
                  </a:lnTo>
                  <a:lnTo>
                    <a:pt x="270" y="205"/>
                  </a:lnTo>
                  <a:lnTo>
                    <a:pt x="273" y="205"/>
                  </a:lnTo>
                  <a:lnTo>
                    <a:pt x="276" y="202"/>
                  </a:lnTo>
                  <a:lnTo>
                    <a:pt x="279" y="200"/>
                  </a:lnTo>
                  <a:lnTo>
                    <a:pt x="282" y="200"/>
                  </a:lnTo>
                  <a:lnTo>
                    <a:pt x="286" y="198"/>
                  </a:lnTo>
                  <a:lnTo>
                    <a:pt x="289" y="195"/>
                  </a:lnTo>
                  <a:lnTo>
                    <a:pt x="292" y="193"/>
                  </a:lnTo>
                  <a:lnTo>
                    <a:pt x="295" y="191"/>
                  </a:lnTo>
                  <a:lnTo>
                    <a:pt x="301" y="186"/>
                  </a:lnTo>
                  <a:lnTo>
                    <a:pt x="301" y="184"/>
                  </a:lnTo>
                  <a:lnTo>
                    <a:pt x="304" y="181"/>
                  </a:lnTo>
                  <a:lnTo>
                    <a:pt x="311" y="177"/>
                  </a:lnTo>
                  <a:lnTo>
                    <a:pt x="311" y="172"/>
                  </a:lnTo>
                  <a:lnTo>
                    <a:pt x="314" y="170"/>
                  </a:lnTo>
                  <a:lnTo>
                    <a:pt x="317" y="167"/>
                  </a:lnTo>
                  <a:lnTo>
                    <a:pt x="317" y="165"/>
                  </a:lnTo>
                  <a:lnTo>
                    <a:pt x="320" y="163"/>
                  </a:lnTo>
                  <a:lnTo>
                    <a:pt x="320" y="160"/>
                  </a:lnTo>
                  <a:lnTo>
                    <a:pt x="323" y="158"/>
                  </a:lnTo>
                  <a:lnTo>
                    <a:pt x="323" y="155"/>
                  </a:lnTo>
                  <a:lnTo>
                    <a:pt x="326" y="153"/>
                  </a:lnTo>
                  <a:lnTo>
                    <a:pt x="326" y="151"/>
                  </a:lnTo>
                  <a:lnTo>
                    <a:pt x="330" y="148"/>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79" name="Freeform 90"/>
            <p:cNvSpPr>
              <a:spLocks/>
            </p:cNvSpPr>
            <p:nvPr/>
          </p:nvSpPr>
          <p:spPr bwMode="auto">
            <a:xfrm>
              <a:off x="6472238" y="2854665"/>
              <a:ext cx="482600" cy="361652"/>
            </a:xfrm>
            <a:custGeom>
              <a:avLst/>
              <a:gdLst/>
              <a:ahLst/>
              <a:cxnLst>
                <a:cxn ang="0">
                  <a:pos x="3" y="144"/>
                </a:cxn>
                <a:cxn ang="0">
                  <a:pos x="9" y="130"/>
                </a:cxn>
                <a:cxn ang="0">
                  <a:pos x="15" y="123"/>
                </a:cxn>
                <a:cxn ang="0">
                  <a:pos x="18" y="113"/>
                </a:cxn>
                <a:cxn ang="0">
                  <a:pos x="25" y="106"/>
                </a:cxn>
                <a:cxn ang="0">
                  <a:pos x="28" y="97"/>
                </a:cxn>
                <a:cxn ang="0">
                  <a:pos x="34" y="90"/>
                </a:cxn>
                <a:cxn ang="0">
                  <a:pos x="40" y="76"/>
                </a:cxn>
                <a:cxn ang="0">
                  <a:pos x="47" y="66"/>
                </a:cxn>
                <a:cxn ang="0">
                  <a:pos x="56" y="54"/>
                </a:cxn>
                <a:cxn ang="0">
                  <a:pos x="62" y="40"/>
                </a:cxn>
                <a:cxn ang="0">
                  <a:pos x="68" y="33"/>
                </a:cxn>
                <a:cxn ang="0">
                  <a:pos x="78" y="22"/>
                </a:cxn>
                <a:cxn ang="0">
                  <a:pos x="87" y="12"/>
                </a:cxn>
                <a:cxn ang="0">
                  <a:pos x="97" y="5"/>
                </a:cxn>
                <a:cxn ang="0">
                  <a:pos x="106" y="3"/>
                </a:cxn>
                <a:cxn ang="0">
                  <a:pos x="116" y="0"/>
                </a:cxn>
                <a:cxn ang="0">
                  <a:pos x="125" y="0"/>
                </a:cxn>
                <a:cxn ang="0">
                  <a:pos x="134" y="5"/>
                </a:cxn>
                <a:cxn ang="0">
                  <a:pos x="144" y="12"/>
                </a:cxn>
                <a:cxn ang="0">
                  <a:pos x="153" y="19"/>
                </a:cxn>
                <a:cxn ang="0">
                  <a:pos x="166" y="31"/>
                </a:cxn>
                <a:cxn ang="0">
                  <a:pos x="172" y="40"/>
                </a:cxn>
                <a:cxn ang="0">
                  <a:pos x="175" y="47"/>
                </a:cxn>
                <a:cxn ang="0">
                  <a:pos x="184" y="59"/>
                </a:cxn>
                <a:cxn ang="0">
                  <a:pos x="188" y="66"/>
                </a:cxn>
                <a:cxn ang="0">
                  <a:pos x="197" y="78"/>
                </a:cxn>
                <a:cxn ang="0">
                  <a:pos x="200" y="87"/>
                </a:cxn>
                <a:cxn ang="0">
                  <a:pos x="206" y="97"/>
                </a:cxn>
                <a:cxn ang="0">
                  <a:pos x="210" y="104"/>
                </a:cxn>
                <a:cxn ang="0">
                  <a:pos x="216" y="113"/>
                </a:cxn>
                <a:cxn ang="0">
                  <a:pos x="219" y="120"/>
                </a:cxn>
                <a:cxn ang="0">
                  <a:pos x="225" y="130"/>
                </a:cxn>
                <a:cxn ang="0">
                  <a:pos x="228" y="137"/>
                </a:cxn>
                <a:cxn ang="0">
                  <a:pos x="235" y="144"/>
                </a:cxn>
                <a:cxn ang="0">
                  <a:pos x="241" y="158"/>
                </a:cxn>
                <a:cxn ang="0">
                  <a:pos x="250" y="170"/>
                </a:cxn>
                <a:cxn ang="0">
                  <a:pos x="260" y="181"/>
                </a:cxn>
                <a:cxn ang="0">
                  <a:pos x="269" y="191"/>
                </a:cxn>
                <a:cxn ang="0">
                  <a:pos x="279" y="198"/>
                </a:cxn>
                <a:cxn ang="0">
                  <a:pos x="288" y="202"/>
                </a:cxn>
                <a:cxn ang="0">
                  <a:pos x="297" y="205"/>
                </a:cxn>
              </a:cxnLst>
              <a:rect l="0" t="0" r="r" b="b"/>
              <a:pathLst>
                <a:path w="304" h="205">
                  <a:moveTo>
                    <a:pt x="0" y="148"/>
                  </a:moveTo>
                  <a:lnTo>
                    <a:pt x="0" y="146"/>
                  </a:lnTo>
                  <a:lnTo>
                    <a:pt x="3" y="144"/>
                  </a:lnTo>
                  <a:lnTo>
                    <a:pt x="3" y="139"/>
                  </a:lnTo>
                  <a:lnTo>
                    <a:pt x="9" y="134"/>
                  </a:lnTo>
                  <a:lnTo>
                    <a:pt x="9" y="130"/>
                  </a:lnTo>
                  <a:lnTo>
                    <a:pt x="12" y="127"/>
                  </a:lnTo>
                  <a:lnTo>
                    <a:pt x="12" y="125"/>
                  </a:lnTo>
                  <a:lnTo>
                    <a:pt x="15" y="123"/>
                  </a:lnTo>
                  <a:lnTo>
                    <a:pt x="15" y="120"/>
                  </a:lnTo>
                  <a:lnTo>
                    <a:pt x="18" y="118"/>
                  </a:lnTo>
                  <a:lnTo>
                    <a:pt x="18" y="113"/>
                  </a:lnTo>
                  <a:lnTo>
                    <a:pt x="21" y="111"/>
                  </a:lnTo>
                  <a:lnTo>
                    <a:pt x="21" y="108"/>
                  </a:lnTo>
                  <a:lnTo>
                    <a:pt x="25" y="106"/>
                  </a:lnTo>
                  <a:lnTo>
                    <a:pt x="25" y="104"/>
                  </a:lnTo>
                  <a:lnTo>
                    <a:pt x="28" y="101"/>
                  </a:lnTo>
                  <a:lnTo>
                    <a:pt x="28" y="97"/>
                  </a:lnTo>
                  <a:lnTo>
                    <a:pt x="31" y="94"/>
                  </a:lnTo>
                  <a:lnTo>
                    <a:pt x="31" y="92"/>
                  </a:lnTo>
                  <a:lnTo>
                    <a:pt x="34" y="90"/>
                  </a:lnTo>
                  <a:lnTo>
                    <a:pt x="34" y="85"/>
                  </a:lnTo>
                  <a:lnTo>
                    <a:pt x="40" y="80"/>
                  </a:lnTo>
                  <a:lnTo>
                    <a:pt x="40" y="76"/>
                  </a:lnTo>
                  <a:lnTo>
                    <a:pt x="43" y="73"/>
                  </a:lnTo>
                  <a:lnTo>
                    <a:pt x="43" y="69"/>
                  </a:lnTo>
                  <a:lnTo>
                    <a:pt x="47" y="66"/>
                  </a:lnTo>
                  <a:lnTo>
                    <a:pt x="50" y="64"/>
                  </a:lnTo>
                  <a:lnTo>
                    <a:pt x="50" y="59"/>
                  </a:lnTo>
                  <a:lnTo>
                    <a:pt x="56" y="54"/>
                  </a:lnTo>
                  <a:lnTo>
                    <a:pt x="56" y="50"/>
                  </a:lnTo>
                  <a:lnTo>
                    <a:pt x="62" y="45"/>
                  </a:lnTo>
                  <a:lnTo>
                    <a:pt x="62" y="40"/>
                  </a:lnTo>
                  <a:lnTo>
                    <a:pt x="65" y="38"/>
                  </a:lnTo>
                  <a:lnTo>
                    <a:pt x="68" y="36"/>
                  </a:lnTo>
                  <a:lnTo>
                    <a:pt x="68" y="33"/>
                  </a:lnTo>
                  <a:lnTo>
                    <a:pt x="75" y="29"/>
                  </a:lnTo>
                  <a:lnTo>
                    <a:pt x="75" y="24"/>
                  </a:lnTo>
                  <a:lnTo>
                    <a:pt x="78" y="22"/>
                  </a:lnTo>
                  <a:lnTo>
                    <a:pt x="81" y="19"/>
                  </a:lnTo>
                  <a:lnTo>
                    <a:pt x="87" y="14"/>
                  </a:lnTo>
                  <a:lnTo>
                    <a:pt x="87" y="12"/>
                  </a:lnTo>
                  <a:lnTo>
                    <a:pt x="90" y="10"/>
                  </a:lnTo>
                  <a:lnTo>
                    <a:pt x="94" y="7"/>
                  </a:lnTo>
                  <a:lnTo>
                    <a:pt x="97" y="5"/>
                  </a:lnTo>
                  <a:lnTo>
                    <a:pt x="100" y="5"/>
                  </a:lnTo>
                  <a:lnTo>
                    <a:pt x="103" y="3"/>
                  </a:lnTo>
                  <a:lnTo>
                    <a:pt x="106" y="3"/>
                  </a:lnTo>
                  <a:lnTo>
                    <a:pt x="109" y="0"/>
                  </a:lnTo>
                  <a:lnTo>
                    <a:pt x="112" y="0"/>
                  </a:lnTo>
                  <a:lnTo>
                    <a:pt x="116" y="0"/>
                  </a:lnTo>
                  <a:lnTo>
                    <a:pt x="119" y="0"/>
                  </a:lnTo>
                  <a:lnTo>
                    <a:pt x="122" y="0"/>
                  </a:lnTo>
                  <a:lnTo>
                    <a:pt x="125" y="0"/>
                  </a:lnTo>
                  <a:lnTo>
                    <a:pt x="128" y="3"/>
                  </a:lnTo>
                  <a:lnTo>
                    <a:pt x="131" y="3"/>
                  </a:lnTo>
                  <a:lnTo>
                    <a:pt x="134" y="5"/>
                  </a:lnTo>
                  <a:lnTo>
                    <a:pt x="137" y="7"/>
                  </a:lnTo>
                  <a:lnTo>
                    <a:pt x="141" y="10"/>
                  </a:lnTo>
                  <a:lnTo>
                    <a:pt x="144" y="12"/>
                  </a:lnTo>
                  <a:lnTo>
                    <a:pt x="147" y="14"/>
                  </a:lnTo>
                  <a:lnTo>
                    <a:pt x="150" y="17"/>
                  </a:lnTo>
                  <a:lnTo>
                    <a:pt x="153" y="19"/>
                  </a:lnTo>
                  <a:lnTo>
                    <a:pt x="159" y="24"/>
                  </a:lnTo>
                  <a:lnTo>
                    <a:pt x="159" y="26"/>
                  </a:lnTo>
                  <a:lnTo>
                    <a:pt x="166" y="31"/>
                  </a:lnTo>
                  <a:lnTo>
                    <a:pt x="166" y="36"/>
                  </a:lnTo>
                  <a:lnTo>
                    <a:pt x="169" y="38"/>
                  </a:lnTo>
                  <a:lnTo>
                    <a:pt x="172" y="40"/>
                  </a:lnTo>
                  <a:lnTo>
                    <a:pt x="172" y="43"/>
                  </a:lnTo>
                  <a:lnTo>
                    <a:pt x="175" y="45"/>
                  </a:lnTo>
                  <a:lnTo>
                    <a:pt x="175" y="47"/>
                  </a:lnTo>
                  <a:lnTo>
                    <a:pt x="181" y="52"/>
                  </a:lnTo>
                  <a:lnTo>
                    <a:pt x="181" y="57"/>
                  </a:lnTo>
                  <a:lnTo>
                    <a:pt x="184" y="59"/>
                  </a:lnTo>
                  <a:lnTo>
                    <a:pt x="184" y="61"/>
                  </a:lnTo>
                  <a:lnTo>
                    <a:pt x="188" y="64"/>
                  </a:lnTo>
                  <a:lnTo>
                    <a:pt x="188" y="66"/>
                  </a:lnTo>
                  <a:lnTo>
                    <a:pt x="191" y="69"/>
                  </a:lnTo>
                  <a:lnTo>
                    <a:pt x="191" y="73"/>
                  </a:lnTo>
                  <a:lnTo>
                    <a:pt x="197" y="78"/>
                  </a:lnTo>
                  <a:lnTo>
                    <a:pt x="197" y="83"/>
                  </a:lnTo>
                  <a:lnTo>
                    <a:pt x="200" y="85"/>
                  </a:lnTo>
                  <a:lnTo>
                    <a:pt x="200" y="87"/>
                  </a:lnTo>
                  <a:lnTo>
                    <a:pt x="203" y="90"/>
                  </a:lnTo>
                  <a:lnTo>
                    <a:pt x="203" y="94"/>
                  </a:lnTo>
                  <a:lnTo>
                    <a:pt x="206" y="97"/>
                  </a:lnTo>
                  <a:lnTo>
                    <a:pt x="206" y="99"/>
                  </a:lnTo>
                  <a:lnTo>
                    <a:pt x="210" y="101"/>
                  </a:lnTo>
                  <a:lnTo>
                    <a:pt x="210" y="104"/>
                  </a:lnTo>
                  <a:lnTo>
                    <a:pt x="213" y="106"/>
                  </a:lnTo>
                  <a:lnTo>
                    <a:pt x="213" y="111"/>
                  </a:lnTo>
                  <a:lnTo>
                    <a:pt x="216" y="113"/>
                  </a:lnTo>
                  <a:lnTo>
                    <a:pt x="216" y="116"/>
                  </a:lnTo>
                  <a:lnTo>
                    <a:pt x="219" y="118"/>
                  </a:lnTo>
                  <a:lnTo>
                    <a:pt x="219" y="120"/>
                  </a:lnTo>
                  <a:lnTo>
                    <a:pt x="222" y="123"/>
                  </a:lnTo>
                  <a:lnTo>
                    <a:pt x="222" y="127"/>
                  </a:lnTo>
                  <a:lnTo>
                    <a:pt x="225" y="130"/>
                  </a:lnTo>
                  <a:lnTo>
                    <a:pt x="225" y="132"/>
                  </a:lnTo>
                  <a:lnTo>
                    <a:pt x="228" y="134"/>
                  </a:lnTo>
                  <a:lnTo>
                    <a:pt x="228" y="137"/>
                  </a:lnTo>
                  <a:lnTo>
                    <a:pt x="232" y="139"/>
                  </a:lnTo>
                  <a:lnTo>
                    <a:pt x="232" y="141"/>
                  </a:lnTo>
                  <a:lnTo>
                    <a:pt x="235" y="144"/>
                  </a:lnTo>
                  <a:lnTo>
                    <a:pt x="235" y="148"/>
                  </a:lnTo>
                  <a:lnTo>
                    <a:pt x="241" y="153"/>
                  </a:lnTo>
                  <a:lnTo>
                    <a:pt x="241" y="158"/>
                  </a:lnTo>
                  <a:lnTo>
                    <a:pt x="247" y="163"/>
                  </a:lnTo>
                  <a:lnTo>
                    <a:pt x="247" y="167"/>
                  </a:lnTo>
                  <a:lnTo>
                    <a:pt x="250" y="170"/>
                  </a:lnTo>
                  <a:lnTo>
                    <a:pt x="257" y="174"/>
                  </a:lnTo>
                  <a:lnTo>
                    <a:pt x="257" y="179"/>
                  </a:lnTo>
                  <a:lnTo>
                    <a:pt x="260" y="181"/>
                  </a:lnTo>
                  <a:lnTo>
                    <a:pt x="266" y="186"/>
                  </a:lnTo>
                  <a:lnTo>
                    <a:pt x="266" y="188"/>
                  </a:lnTo>
                  <a:lnTo>
                    <a:pt x="269" y="191"/>
                  </a:lnTo>
                  <a:lnTo>
                    <a:pt x="272" y="193"/>
                  </a:lnTo>
                  <a:lnTo>
                    <a:pt x="275" y="195"/>
                  </a:lnTo>
                  <a:lnTo>
                    <a:pt x="279" y="198"/>
                  </a:lnTo>
                  <a:lnTo>
                    <a:pt x="282" y="200"/>
                  </a:lnTo>
                  <a:lnTo>
                    <a:pt x="285" y="202"/>
                  </a:lnTo>
                  <a:lnTo>
                    <a:pt x="288" y="202"/>
                  </a:lnTo>
                  <a:lnTo>
                    <a:pt x="291" y="205"/>
                  </a:lnTo>
                  <a:lnTo>
                    <a:pt x="294" y="205"/>
                  </a:lnTo>
                  <a:lnTo>
                    <a:pt x="297" y="205"/>
                  </a:lnTo>
                  <a:lnTo>
                    <a:pt x="300" y="205"/>
                  </a:lnTo>
                  <a:lnTo>
                    <a:pt x="304" y="205"/>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0" name="Freeform 91"/>
            <p:cNvSpPr>
              <a:spLocks/>
            </p:cNvSpPr>
            <p:nvPr/>
          </p:nvSpPr>
          <p:spPr bwMode="auto">
            <a:xfrm>
              <a:off x="6954838" y="3038137"/>
              <a:ext cx="144463" cy="178180"/>
            </a:xfrm>
            <a:custGeom>
              <a:avLst/>
              <a:gdLst/>
              <a:ahLst/>
              <a:cxnLst>
                <a:cxn ang="0">
                  <a:pos x="0" y="101"/>
                </a:cxn>
                <a:cxn ang="0">
                  <a:pos x="3" y="101"/>
                </a:cxn>
                <a:cxn ang="0">
                  <a:pos x="6" y="101"/>
                </a:cxn>
                <a:cxn ang="0">
                  <a:pos x="9" y="98"/>
                </a:cxn>
                <a:cxn ang="0">
                  <a:pos x="12" y="96"/>
                </a:cxn>
                <a:cxn ang="0">
                  <a:pos x="15" y="96"/>
                </a:cxn>
                <a:cxn ang="0">
                  <a:pos x="18" y="94"/>
                </a:cxn>
                <a:cxn ang="0">
                  <a:pos x="22" y="91"/>
                </a:cxn>
                <a:cxn ang="0">
                  <a:pos x="25" y="89"/>
                </a:cxn>
                <a:cxn ang="0">
                  <a:pos x="28" y="87"/>
                </a:cxn>
                <a:cxn ang="0">
                  <a:pos x="31" y="84"/>
                </a:cxn>
                <a:cxn ang="0">
                  <a:pos x="37" y="80"/>
                </a:cxn>
                <a:cxn ang="0">
                  <a:pos x="37" y="77"/>
                </a:cxn>
                <a:cxn ang="0">
                  <a:pos x="44" y="73"/>
                </a:cxn>
                <a:cxn ang="0">
                  <a:pos x="44" y="68"/>
                </a:cxn>
                <a:cxn ang="0">
                  <a:pos x="47" y="66"/>
                </a:cxn>
                <a:cxn ang="0">
                  <a:pos x="53" y="61"/>
                </a:cxn>
                <a:cxn ang="0">
                  <a:pos x="53" y="56"/>
                </a:cxn>
                <a:cxn ang="0">
                  <a:pos x="56" y="54"/>
                </a:cxn>
                <a:cxn ang="0">
                  <a:pos x="56" y="51"/>
                </a:cxn>
                <a:cxn ang="0">
                  <a:pos x="62" y="47"/>
                </a:cxn>
                <a:cxn ang="0">
                  <a:pos x="62" y="42"/>
                </a:cxn>
                <a:cxn ang="0">
                  <a:pos x="65" y="40"/>
                </a:cxn>
                <a:cxn ang="0">
                  <a:pos x="65" y="37"/>
                </a:cxn>
                <a:cxn ang="0">
                  <a:pos x="69" y="35"/>
                </a:cxn>
                <a:cxn ang="0">
                  <a:pos x="69" y="33"/>
                </a:cxn>
                <a:cxn ang="0">
                  <a:pos x="72" y="30"/>
                </a:cxn>
                <a:cxn ang="0">
                  <a:pos x="72" y="26"/>
                </a:cxn>
                <a:cxn ang="0">
                  <a:pos x="75" y="23"/>
                </a:cxn>
                <a:cxn ang="0">
                  <a:pos x="75" y="21"/>
                </a:cxn>
                <a:cxn ang="0">
                  <a:pos x="78" y="19"/>
                </a:cxn>
                <a:cxn ang="0">
                  <a:pos x="78" y="16"/>
                </a:cxn>
                <a:cxn ang="0">
                  <a:pos x="81" y="14"/>
                </a:cxn>
                <a:cxn ang="0">
                  <a:pos x="81" y="9"/>
                </a:cxn>
                <a:cxn ang="0">
                  <a:pos x="87" y="4"/>
                </a:cxn>
                <a:cxn ang="0">
                  <a:pos x="87" y="0"/>
                </a:cxn>
                <a:cxn ang="0">
                  <a:pos x="91" y="0"/>
                </a:cxn>
              </a:cxnLst>
              <a:rect l="0" t="0" r="r" b="b"/>
              <a:pathLst>
                <a:path w="91" h="101">
                  <a:moveTo>
                    <a:pt x="0" y="101"/>
                  </a:moveTo>
                  <a:lnTo>
                    <a:pt x="3" y="101"/>
                  </a:lnTo>
                  <a:lnTo>
                    <a:pt x="6" y="101"/>
                  </a:lnTo>
                  <a:lnTo>
                    <a:pt x="9" y="98"/>
                  </a:lnTo>
                  <a:lnTo>
                    <a:pt x="12" y="96"/>
                  </a:lnTo>
                  <a:lnTo>
                    <a:pt x="15" y="96"/>
                  </a:lnTo>
                  <a:lnTo>
                    <a:pt x="18" y="94"/>
                  </a:lnTo>
                  <a:lnTo>
                    <a:pt x="22" y="91"/>
                  </a:lnTo>
                  <a:lnTo>
                    <a:pt x="25" y="89"/>
                  </a:lnTo>
                  <a:lnTo>
                    <a:pt x="28" y="87"/>
                  </a:lnTo>
                  <a:lnTo>
                    <a:pt x="31" y="84"/>
                  </a:lnTo>
                  <a:lnTo>
                    <a:pt x="37" y="80"/>
                  </a:lnTo>
                  <a:lnTo>
                    <a:pt x="37" y="77"/>
                  </a:lnTo>
                  <a:lnTo>
                    <a:pt x="44" y="73"/>
                  </a:lnTo>
                  <a:lnTo>
                    <a:pt x="44" y="68"/>
                  </a:lnTo>
                  <a:lnTo>
                    <a:pt x="47" y="66"/>
                  </a:lnTo>
                  <a:lnTo>
                    <a:pt x="53" y="61"/>
                  </a:lnTo>
                  <a:lnTo>
                    <a:pt x="53" y="56"/>
                  </a:lnTo>
                  <a:lnTo>
                    <a:pt x="56" y="54"/>
                  </a:lnTo>
                  <a:lnTo>
                    <a:pt x="56" y="51"/>
                  </a:lnTo>
                  <a:lnTo>
                    <a:pt x="62" y="47"/>
                  </a:lnTo>
                  <a:lnTo>
                    <a:pt x="62" y="42"/>
                  </a:lnTo>
                  <a:lnTo>
                    <a:pt x="65" y="40"/>
                  </a:lnTo>
                  <a:lnTo>
                    <a:pt x="65" y="37"/>
                  </a:lnTo>
                  <a:lnTo>
                    <a:pt x="69" y="35"/>
                  </a:lnTo>
                  <a:lnTo>
                    <a:pt x="69" y="33"/>
                  </a:lnTo>
                  <a:lnTo>
                    <a:pt x="72" y="30"/>
                  </a:lnTo>
                  <a:lnTo>
                    <a:pt x="72" y="26"/>
                  </a:lnTo>
                  <a:lnTo>
                    <a:pt x="75" y="23"/>
                  </a:lnTo>
                  <a:lnTo>
                    <a:pt x="75" y="21"/>
                  </a:lnTo>
                  <a:lnTo>
                    <a:pt x="78" y="19"/>
                  </a:lnTo>
                  <a:lnTo>
                    <a:pt x="78" y="16"/>
                  </a:lnTo>
                  <a:lnTo>
                    <a:pt x="81" y="14"/>
                  </a:lnTo>
                  <a:lnTo>
                    <a:pt x="81" y="9"/>
                  </a:lnTo>
                  <a:lnTo>
                    <a:pt x="87" y="4"/>
                  </a:lnTo>
                  <a:lnTo>
                    <a:pt x="87" y="0"/>
                  </a:lnTo>
                  <a:lnTo>
                    <a:pt x="91" y="0"/>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grpSp>
      <p:sp>
        <p:nvSpPr>
          <p:cNvPr id="281" name="Rectangle 280"/>
          <p:cNvSpPr/>
          <p:nvPr/>
        </p:nvSpPr>
        <p:spPr>
          <a:xfrm>
            <a:off x="2699792" y="5219908"/>
            <a:ext cx="2258567"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bg1"/>
                </a:solidFill>
              </a:rPr>
              <a:t>Harmonique d’ordre 3</a:t>
            </a:r>
            <a:endParaRPr lang="fr-FR" dirty="0">
              <a:solidFill>
                <a:schemeClr val="bg1"/>
              </a:solidFill>
            </a:endParaRPr>
          </a:p>
        </p:txBody>
      </p:sp>
      <p:cxnSp>
        <p:nvCxnSpPr>
          <p:cNvPr id="282" name="Connecteur droit avec flèche 281"/>
          <p:cNvCxnSpPr/>
          <p:nvPr/>
        </p:nvCxnSpPr>
        <p:spPr>
          <a:xfrm flipH="1" flipV="1">
            <a:off x="2411760" y="3491716"/>
            <a:ext cx="1440160" cy="165618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283" name="Groupe 282"/>
          <p:cNvGrpSpPr/>
          <p:nvPr/>
        </p:nvGrpSpPr>
        <p:grpSpPr>
          <a:xfrm>
            <a:off x="1852613" y="2668788"/>
            <a:ext cx="5246688" cy="1578919"/>
            <a:chOff x="1852613" y="2246032"/>
            <a:chExt cx="5246688" cy="1578919"/>
          </a:xfrm>
        </p:grpSpPr>
        <p:sp>
          <p:nvSpPr>
            <p:cNvPr id="284" name="Freeform 92"/>
            <p:cNvSpPr>
              <a:spLocks/>
            </p:cNvSpPr>
            <p:nvPr/>
          </p:nvSpPr>
          <p:spPr bwMode="auto">
            <a:xfrm>
              <a:off x="1852613" y="2246032"/>
              <a:ext cx="452438" cy="792106"/>
            </a:xfrm>
            <a:custGeom>
              <a:avLst/>
              <a:gdLst/>
              <a:ahLst/>
              <a:cxnLst>
                <a:cxn ang="0">
                  <a:pos x="3" y="432"/>
                </a:cxn>
                <a:cxn ang="0">
                  <a:pos x="6" y="404"/>
                </a:cxn>
                <a:cxn ang="0">
                  <a:pos x="12" y="388"/>
                </a:cxn>
                <a:cxn ang="0">
                  <a:pos x="16" y="359"/>
                </a:cxn>
                <a:cxn ang="0">
                  <a:pos x="22" y="345"/>
                </a:cxn>
                <a:cxn ang="0">
                  <a:pos x="25" y="317"/>
                </a:cxn>
                <a:cxn ang="0">
                  <a:pos x="31" y="303"/>
                </a:cxn>
                <a:cxn ang="0">
                  <a:pos x="34" y="277"/>
                </a:cxn>
                <a:cxn ang="0">
                  <a:pos x="41" y="261"/>
                </a:cxn>
                <a:cxn ang="0">
                  <a:pos x="44" y="240"/>
                </a:cxn>
                <a:cxn ang="0">
                  <a:pos x="50" y="223"/>
                </a:cxn>
                <a:cxn ang="0">
                  <a:pos x="53" y="202"/>
                </a:cxn>
                <a:cxn ang="0">
                  <a:pos x="60" y="188"/>
                </a:cxn>
                <a:cxn ang="0">
                  <a:pos x="63" y="167"/>
                </a:cxn>
                <a:cxn ang="0">
                  <a:pos x="69" y="155"/>
                </a:cxn>
                <a:cxn ang="0">
                  <a:pos x="72" y="136"/>
                </a:cxn>
                <a:cxn ang="0">
                  <a:pos x="78" y="124"/>
                </a:cxn>
                <a:cxn ang="0">
                  <a:pos x="81" y="108"/>
                </a:cxn>
                <a:cxn ang="0">
                  <a:pos x="88" y="96"/>
                </a:cxn>
                <a:cxn ang="0">
                  <a:pos x="91" y="85"/>
                </a:cxn>
                <a:cxn ang="0">
                  <a:pos x="97" y="73"/>
                </a:cxn>
                <a:cxn ang="0">
                  <a:pos x="100" y="63"/>
                </a:cxn>
                <a:cxn ang="0">
                  <a:pos x="107" y="54"/>
                </a:cxn>
                <a:cxn ang="0">
                  <a:pos x="113" y="40"/>
                </a:cxn>
                <a:cxn ang="0">
                  <a:pos x="122" y="28"/>
                </a:cxn>
                <a:cxn ang="0">
                  <a:pos x="128" y="19"/>
                </a:cxn>
                <a:cxn ang="0">
                  <a:pos x="138" y="9"/>
                </a:cxn>
                <a:cxn ang="0">
                  <a:pos x="147" y="5"/>
                </a:cxn>
                <a:cxn ang="0">
                  <a:pos x="157" y="2"/>
                </a:cxn>
                <a:cxn ang="0">
                  <a:pos x="166" y="0"/>
                </a:cxn>
                <a:cxn ang="0">
                  <a:pos x="176" y="2"/>
                </a:cxn>
                <a:cxn ang="0">
                  <a:pos x="185" y="5"/>
                </a:cxn>
                <a:cxn ang="0">
                  <a:pos x="194" y="9"/>
                </a:cxn>
                <a:cxn ang="0">
                  <a:pos x="204" y="12"/>
                </a:cxn>
                <a:cxn ang="0">
                  <a:pos x="213" y="19"/>
                </a:cxn>
                <a:cxn ang="0">
                  <a:pos x="223" y="23"/>
                </a:cxn>
                <a:cxn ang="0">
                  <a:pos x="232" y="28"/>
                </a:cxn>
                <a:cxn ang="0">
                  <a:pos x="241" y="30"/>
                </a:cxn>
                <a:cxn ang="0">
                  <a:pos x="251" y="35"/>
                </a:cxn>
                <a:cxn ang="0">
                  <a:pos x="260" y="35"/>
                </a:cxn>
                <a:cxn ang="0">
                  <a:pos x="270" y="38"/>
                </a:cxn>
                <a:cxn ang="0">
                  <a:pos x="279" y="38"/>
                </a:cxn>
              </a:cxnLst>
              <a:rect l="0" t="0" r="r" b="b"/>
              <a:pathLst>
                <a:path w="285" h="449">
                  <a:moveTo>
                    <a:pt x="0" y="449"/>
                  </a:moveTo>
                  <a:lnTo>
                    <a:pt x="0" y="435"/>
                  </a:lnTo>
                  <a:lnTo>
                    <a:pt x="3" y="432"/>
                  </a:lnTo>
                  <a:lnTo>
                    <a:pt x="3" y="418"/>
                  </a:lnTo>
                  <a:lnTo>
                    <a:pt x="6" y="416"/>
                  </a:lnTo>
                  <a:lnTo>
                    <a:pt x="6" y="404"/>
                  </a:lnTo>
                  <a:lnTo>
                    <a:pt x="9" y="402"/>
                  </a:lnTo>
                  <a:lnTo>
                    <a:pt x="9" y="390"/>
                  </a:lnTo>
                  <a:lnTo>
                    <a:pt x="12" y="388"/>
                  </a:lnTo>
                  <a:lnTo>
                    <a:pt x="12" y="376"/>
                  </a:lnTo>
                  <a:lnTo>
                    <a:pt x="16" y="374"/>
                  </a:lnTo>
                  <a:lnTo>
                    <a:pt x="16" y="359"/>
                  </a:lnTo>
                  <a:lnTo>
                    <a:pt x="19" y="357"/>
                  </a:lnTo>
                  <a:lnTo>
                    <a:pt x="19" y="348"/>
                  </a:lnTo>
                  <a:lnTo>
                    <a:pt x="22" y="345"/>
                  </a:lnTo>
                  <a:lnTo>
                    <a:pt x="22" y="334"/>
                  </a:lnTo>
                  <a:lnTo>
                    <a:pt x="25" y="331"/>
                  </a:lnTo>
                  <a:lnTo>
                    <a:pt x="25" y="317"/>
                  </a:lnTo>
                  <a:lnTo>
                    <a:pt x="28" y="315"/>
                  </a:lnTo>
                  <a:lnTo>
                    <a:pt x="28" y="305"/>
                  </a:lnTo>
                  <a:lnTo>
                    <a:pt x="31" y="303"/>
                  </a:lnTo>
                  <a:lnTo>
                    <a:pt x="31" y="291"/>
                  </a:lnTo>
                  <a:lnTo>
                    <a:pt x="34" y="289"/>
                  </a:lnTo>
                  <a:lnTo>
                    <a:pt x="34" y="277"/>
                  </a:lnTo>
                  <a:lnTo>
                    <a:pt x="38" y="275"/>
                  </a:lnTo>
                  <a:lnTo>
                    <a:pt x="38" y="263"/>
                  </a:lnTo>
                  <a:lnTo>
                    <a:pt x="41" y="261"/>
                  </a:lnTo>
                  <a:lnTo>
                    <a:pt x="41" y="251"/>
                  </a:lnTo>
                  <a:lnTo>
                    <a:pt x="44" y="249"/>
                  </a:lnTo>
                  <a:lnTo>
                    <a:pt x="44" y="240"/>
                  </a:lnTo>
                  <a:lnTo>
                    <a:pt x="47" y="237"/>
                  </a:lnTo>
                  <a:lnTo>
                    <a:pt x="47" y="226"/>
                  </a:lnTo>
                  <a:lnTo>
                    <a:pt x="50" y="223"/>
                  </a:lnTo>
                  <a:lnTo>
                    <a:pt x="50" y="214"/>
                  </a:lnTo>
                  <a:lnTo>
                    <a:pt x="53" y="211"/>
                  </a:lnTo>
                  <a:lnTo>
                    <a:pt x="53" y="202"/>
                  </a:lnTo>
                  <a:lnTo>
                    <a:pt x="56" y="200"/>
                  </a:lnTo>
                  <a:lnTo>
                    <a:pt x="56" y="190"/>
                  </a:lnTo>
                  <a:lnTo>
                    <a:pt x="60" y="188"/>
                  </a:lnTo>
                  <a:lnTo>
                    <a:pt x="60" y="179"/>
                  </a:lnTo>
                  <a:lnTo>
                    <a:pt x="63" y="176"/>
                  </a:lnTo>
                  <a:lnTo>
                    <a:pt x="63" y="167"/>
                  </a:lnTo>
                  <a:lnTo>
                    <a:pt x="66" y="164"/>
                  </a:lnTo>
                  <a:lnTo>
                    <a:pt x="66" y="157"/>
                  </a:lnTo>
                  <a:lnTo>
                    <a:pt x="69" y="155"/>
                  </a:lnTo>
                  <a:lnTo>
                    <a:pt x="69" y="148"/>
                  </a:lnTo>
                  <a:lnTo>
                    <a:pt x="72" y="146"/>
                  </a:lnTo>
                  <a:lnTo>
                    <a:pt x="72" y="136"/>
                  </a:lnTo>
                  <a:lnTo>
                    <a:pt x="75" y="134"/>
                  </a:lnTo>
                  <a:lnTo>
                    <a:pt x="75" y="127"/>
                  </a:lnTo>
                  <a:lnTo>
                    <a:pt x="78" y="124"/>
                  </a:lnTo>
                  <a:lnTo>
                    <a:pt x="78" y="117"/>
                  </a:lnTo>
                  <a:lnTo>
                    <a:pt x="81" y="115"/>
                  </a:lnTo>
                  <a:lnTo>
                    <a:pt x="81" y="108"/>
                  </a:lnTo>
                  <a:lnTo>
                    <a:pt x="85" y="106"/>
                  </a:lnTo>
                  <a:lnTo>
                    <a:pt x="85" y="99"/>
                  </a:lnTo>
                  <a:lnTo>
                    <a:pt x="88" y="96"/>
                  </a:lnTo>
                  <a:lnTo>
                    <a:pt x="88" y="92"/>
                  </a:lnTo>
                  <a:lnTo>
                    <a:pt x="91" y="89"/>
                  </a:lnTo>
                  <a:lnTo>
                    <a:pt x="91" y="85"/>
                  </a:lnTo>
                  <a:lnTo>
                    <a:pt x="94" y="82"/>
                  </a:lnTo>
                  <a:lnTo>
                    <a:pt x="94" y="75"/>
                  </a:lnTo>
                  <a:lnTo>
                    <a:pt x="97" y="73"/>
                  </a:lnTo>
                  <a:lnTo>
                    <a:pt x="97" y="68"/>
                  </a:lnTo>
                  <a:lnTo>
                    <a:pt x="100" y="66"/>
                  </a:lnTo>
                  <a:lnTo>
                    <a:pt x="100" y="63"/>
                  </a:lnTo>
                  <a:lnTo>
                    <a:pt x="103" y="61"/>
                  </a:lnTo>
                  <a:lnTo>
                    <a:pt x="103" y="56"/>
                  </a:lnTo>
                  <a:lnTo>
                    <a:pt x="107" y="54"/>
                  </a:lnTo>
                  <a:lnTo>
                    <a:pt x="107" y="49"/>
                  </a:lnTo>
                  <a:lnTo>
                    <a:pt x="113" y="45"/>
                  </a:lnTo>
                  <a:lnTo>
                    <a:pt x="113" y="40"/>
                  </a:lnTo>
                  <a:lnTo>
                    <a:pt x="116" y="38"/>
                  </a:lnTo>
                  <a:lnTo>
                    <a:pt x="116" y="33"/>
                  </a:lnTo>
                  <a:lnTo>
                    <a:pt x="122" y="28"/>
                  </a:lnTo>
                  <a:lnTo>
                    <a:pt x="122" y="26"/>
                  </a:lnTo>
                  <a:lnTo>
                    <a:pt x="128" y="21"/>
                  </a:lnTo>
                  <a:lnTo>
                    <a:pt x="128" y="19"/>
                  </a:lnTo>
                  <a:lnTo>
                    <a:pt x="135" y="14"/>
                  </a:lnTo>
                  <a:lnTo>
                    <a:pt x="135" y="12"/>
                  </a:lnTo>
                  <a:lnTo>
                    <a:pt x="138" y="9"/>
                  </a:lnTo>
                  <a:lnTo>
                    <a:pt x="141" y="7"/>
                  </a:lnTo>
                  <a:lnTo>
                    <a:pt x="144" y="7"/>
                  </a:lnTo>
                  <a:lnTo>
                    <a:pt x="147" y="5"/>
                  </a:lnTo>
                  <a:lnTo>
                    <a:pt x="150" y="2"/>
                  </a:lnTo>
                  <a:lnTo>
                    <a:pt x="154" y="2"/>
                  </a:lnTo>
                  <a:lnTo>
                    <a:pt x="157" y="2"/>
                  </a:lnTo>
                  <a:lnTo>
                    <a:pt x="160" y="0"/>
                  </a:lnTo>
                  <a:lnTo>
                    <a:pt x="163" y="0"/>
                  </a:lnTo>
                  <a:lnTo>
                    <a:pt x="166" y="0"/>
                  </a:lnTo>
                  <a:lnTo>
                    <a:pt x="169" y="0"/>
                  </a:lnTo>
                  <a:lnTo>
                    <a:pt x="172" y="2"/>
                  </a:lnTo>
                  <a:lnTo>
                    <a:pt x="176" y="2"/>
                  </a:lnTo>
                  <a:lnTo>
                    <a:pt x="179" y="2"/>
                  </a:lnTo>
                  <a:lnTo>
                    <a:pt x="182" y="5"/>
                  </a:lnTo>
                  <a:lnTo>
                    <a:pt x="185" y="5"/>
                  </a:lnTo>
                  <a:lnTo>
                    <a:pt x="188" y="7"/>
                  </a:lnTo>
                  <a:lnTo>
                    <a:pt x="191" y="7"/>
                  </a:lnTo>
                  <a:lnTo>
                    <a:pt x="194" y="9"/>
                  </a:lnTo>
                  <a:lnTo>
                    <a:pt x="197" y="9"/>
                  </a:lnTo>
                  <a:lnTo>
                    <a:pt x="201" y="12"/>
                  </a:lnTo>
                  <a:lnTo>
                    <a:pt x="204" y="12"/>
                  </a:lnTo>
                  <a:lnTo>
                    <a:pt x="207" y="14"/>
                  </a:lnTo>
                  <a:lnTo>
                    <a:pt x="210" y="16"/>
                  </a:lnTo>
                  <a:lnTo>
                    <a:pt x="213" y="19"/>
                  </a:lnTo>
                  <a:lnTo>
                    <a:pt x="216" y="19"/>
                  </a:lnTo>
                  <a:lnTo>
                    <a:pt x="219" y="21"/>
                  </a:lnTo>
                  <a:lnTo>
                    <a:pt x="223" y="23"/>
                  </a:lnTo>
                  <a:lnTo>
                    <a:pt x="226" y="23"/>
                  </a:lnTo>
                  <a:lnTo>
                    <a:pt x="229" y="26"/>
                  </a:lnTo>
                  <a:lnTo>
                    <a:pt x="232" y="28"/>
                  </a:lnTo>
                  <a:lnTo>
                    <a:pt x="235" y="28"/>
                  </a:lnTo>
                  <a:lnTo>
                    <a:pt x="238" y="30"/>
                  </a:lnTo>
                  <a:lnTo>
                    <a:pt x="241" y="30"/>
                  </a:lnTo>
                  <a:lnTo>
                    <a:pt x="245" y="33"/>
                  </a:lnTo>
                  <a:lnTo>
                    <a:pt x="248" y="33"/>
                  </a:lnTo>
                  <a:lnTo>
                    <a:pt x="251" y="35"/>
                  </a:lnTo>
                  <a:lnTo>
                    <a:pt x="254" y="35"/>
                  </a:lnTo>
                  <a:lnTo>
                    <a:pt x="257" y="35"/>
                  </a:lnTo>
                  <a:lnTo>
                    <a:pt x="260" y="35"/>
                  </a:lnTo>
                  <a:lnTo>
                    <a:pt x="263" y="38"/>
                  </a:lnTo>
                  <a:lnTo>
                    <a:pt x="266" y="38"/>
                  </a:lnTo>
                  <a:lnTo>
                    <a:pt x="270" y="38"/>
                  </a:lnTo>
                  <a:lnTo>
                    <a:pt x="273" y="38"/>
                  </a:lnTo>
                  <a:lnTo>
                    <a:pt x="276" y="38"/>
                  </a:lnTo>
                  <a:lnTo>
                    <a:pt x="279" y="38"/>
                  </a:lnTo>
                  <a:lnTo>
                    <a:pt x="282" y="38"/>
                  </a:lnTo>
                  <a:lnTo>
                    <a:pt x="285" y="35"/>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5" name="Freeform 93"/>
            <p:cNvSpPr>
              <a:spLocks/>
            </p:cNvSpPr>
            <p:nvPr/>
          </p:nvSpPr>
          <p:spPr bwMode="auto">
            <a:xfrm>
              <a:off x="2305050" y="2246032"/>
              <a:ext cx="438150" cy="899719"/>
            </a:xfrm>
            <a:custGeom>
              <a:avLst/>
              <a:gdLst/>
              <a:ahLst/>
              <a:cxnLst>
                <a:cxn ang="0">
                  <a:pos x="7" y="35"/>
                </a:cxn>
                <a:cxn ang="0">
                  <a:pos x="16" y="33"/>
                </a:cxn>
                <a:cxn ang="0">
                  <a:pos x="25" y="28"/>
                </a:cxn>
                <a:cxn ang="0">
                  <a:pos x="35" y="23"/>
                </a:cxn>
                <a:cxn ang="0">
                  <a:pos x="44" y="19"/>
                </a:cxn>
                <a:cxn ang="0">
                  <a:pos x="54" y="14"/>
                </a:cxn>
                <a:cxn ang="0">
                  <a:pos x="63" y="9"/>
                </a:cxn>
                <a:cxn ang="0">
                  <a:pos x="72" y="5"/>
                </a:cxn>
                <a:cxn ang="0">
                  <a:pos x="82" y="2"/>
                </a:cxn>
                <a:cxn ang="0">
                  <a:pos x="91" y="0"/>
                </a:cxn>
                <a:cxn ang="0">
                  <a:pos x="101" y="0"/>
                </a:cxn>
                <a:cxn ang="0">
                  <a:pos x="110" y="2"/>
                </a:cxn>
                <a:cxn ang="0">
                  <a:pos x="119" y="9"/>
                </a:cxn>
                <a:cxn ang="0">
                  <a:pos x="132" y="16"/>
                </a:cxn>
                <a:cxn ang="0">
                  <a:pos x="141" y="26"/>
                </a:cxn>
                <a:cxn ang="0">
                  <a:pos x="148" y="40"/>
                </a:cxn>
                <a:cxn ang="0">
                  <a:pos x="157" y="54"/>
                </a:cxn>
                <a:cxn ang="0">
                  <a:pos x="160" y="63"/>
                </a:cxn>
                <a:cxn ang="0">
                  <a:pos x="166" y="73"/>
                </a:cxn>
                <a:cxn ang="0">
                  <a:pos x="170" y="85"/>
                </a:cxn>
                <a:cxn ang="0">
                  <a:pos x="176" y="94"/>
                </a:cxn>
                <a:cxn ang="0">
                  <a:pos x="179" y="110"/>
                </a:cxn>
                <a:cxn ang="0">
                  <a:pos x="185" y="120"/>
                </a:cxn>
                <a:cxn ang="0">
                  <a:pos x="188" y="139"/>
                </a:cxn>
                <a:cxn ang="0">
                  <a:pos x="195" y="150"/>
                </a:cxn>
                <a:cxn ang="0">
                  <a:pos x="198" y="169"/>
                </a:cxn>
                <a:cxn ang="0">
                  <a:pos x="204" y="183"/>
                </a:cxn>
                <a:cxn ang="0">
                  <a:pos x="207" y="204"/>
                </a:cxn>
                <a:cxn ang="0">
                  <a:pos x="213" y="218"/>
                </a:cxn>
                <a:cxn ang="0">
                  <a:pos x="217" y="240"/>
                </a:cxn>
                <a:cxn ang="0">
                  <a:pos x="223" y="256"/>
                </a:cxn>
                <a:cxn ang="0">
                  <a:pos x="226" y="280"/>
                </a:cxn>
                <a:cxn ang="0">
                  <a:pos x="232" y="296"/>
                </a:cxn>
                <a:cxn ang="0">
                  <a:pos x="235" y="322"/>
                </a:cxn>
                <a:cxn ang="0">
                  <a:pos x="242" y="338"/>
                </a:cxn>
                <a:cxn ang="0">
                  <a:pos x="245" y="364"/>
                </a:cxn>
                <a:cxn ang="0">
                  <a:pos x="251" y="381"/>
                </a:cxn>
                <a:cxn ang="0">
                  <a:pos x="254" y="406"/>
                </a:cxn>
                <a:cxn ang="0">
                  <a:pos x="260" y="425"/>
                </a:cxn>
                <a:cxn ang="0">
                  <a:pos x="264" y="451"/>
                </a:cxn>
                <a:cxn ang="0">
                  <a:pos x="270" y="468"/>
                </a:cxn>
                <a:cxn ang="0">
                  <a:pos x="273" y="493"/>
                </a:cxn>
              </a:cxnLst>
              <a:rect l="0" t="0" r="r" b="b"/>
              <a:pathLst>
                <a:path w="276" h="510">
                  <a:moveTo>
                    <a:pt x="0" y="35"/>
                  </a:moveTo>
                  <a:lnTo>
                    <a:pt x="3" y="35"/>
                  </a:lnTo>
                  <a:lnTo>
                    <a:pt x="7" y="35"/>
                  </a:lnTo>
                  <a:lnTo>
                    <a:pt x="10" y="33"/>
                  </a:lnTo>
                  <a:lnTo>
                    <a:pt x="13" y="33"/>
                  </a:lnTo>
                  <a:lnTo>
                    <a:pt x="16" y="33"/>
                  </a:lnTo>
                  <a:lnTo>
                    <a:pt x="19" y="30"/>
                  </a:lnTo>
                  <a:lnTo>
                    <a:pt x="22" y="30"/>
                  </a:lnTo>
                  <a:lnTo>
                    <a:pt x="25" y="28"/>
                  </a:lnTo>
                  <a:lnTo>
                    <a:pt x="28" y="28"/>
                  </a:lnTo>
                  <a:lnTo>
                    <a:pt x="32" y="26"/>
                  </a:lnTo>
                  <a:lnTo>
                    <a:pt x="35" y="23"/>
                  </a:lnTo>
                  <a:lnTo>
                    <a:pt x="38" y="21"/>
                  </a:lnTo>
                  <a:lnTo>
                    <a:pt x="41" y="21"/>
                  </a:lnTo>
                  <a:lnTo>
                    <a:pt x="44" y="19"/>
                  </a:lnTo>
                  <a:lnTo>
                    <a:pt x="47" y="16"/>
                  </a:lnTo>
                  <a:lnTo>
                    <a:pt x="50" y="16"/>
                  </a:lnTo>
                  <a:lnTo>
                    <a:pt x="54" y="14"/>
                  </a:lnTo>
                  <a:lnTo>
                    <a:pt x="57" y="12"/>
                  </a:lnTo>
                  <a:lnTo>
                    <a:pt x="60" y="12"/>
                  </a:lnTo>
                  <a:lnTo>
                    <a:pt x="63" y="9"/>
                  </a:lnTo>
                  <a:lnTo>
                    <a:pt x="66" y="7"/>
                  </a:lnTo>
                  <a:lnTo>
                    <a:pt x="69" y="7"/>
                  </a:lnTo>
                  <a:lnTo>
                    <a:pt x="72" y="5"/>
                  </a:lnTo>
                  <a:lnTo>
                    <a:pt x="76" y="5"/>
                  </a:lnTo>
                  <a:lnTo>
                    <a:pt x="79" y="2"/>
                  </a:lnTo>
                  <a:lnTo>
                    <a:pt x="82" y="2"/>
                  </a:lnTo>
                  <a:lnTo>
                    <a:pt x="85" y="2"/>
                  </a:lnTo>
                  <a:lnTo>
                    <a:pt x="88" y="2"/>
                  </a:lnTo>
                  <a:lnTo>
                    <a:pt x="91" y="0"/>
                  </a:lnTo>
                  <a:lnTo>
                    <a:pt x="94" y="0"/>
                  </a:lnTo>
                  <a:lnTo>
                    <a:pt x="97" y="0"/>
                  </a:lnTo>
                  <a:lnTo>
                    <a:pt x="101" y="0"/>
                  </a:lnTo>
                  <a:lnTo>
                    <a:pt x="104" y="2"/>
                  </a:lnTo>
                  <a:lnTo>
                    <a:pt x="107" y="2"/>
                  </a:lnTo>
                  <a:lnTo>
                    <a:pt x="110" y="2"/>
                  </a:lnTo>
                  <a:lnTo>
                    <a:pt x="113" y="5"/>
                  </a:lnTo>
                  <a:lnTo>
                    <a:pt x="116" y="7"/>
                  </a:lnTo>
                  <a:lnTo>
                    <a:pt x="119" y="9"/>
                  </a:lnTo>
                  <a:lnTo>
                    <a:pt x="123" y="9"/>
                  </a:lnTo>
                  <a:lnTo>
                    <a:pt x="126" y="12"/>
                  </a:lnTo>
                  <a:lnTo>
                    <a:pt x="132" y="16"/>
                  </a:lnTo>
                  <a:lnTo>
                    <a:pt x="132" y="19"/>
                  </a:lnTo>
                  <a:lnTo>
                    <a:pt x="135" y="21"/>
                  </a:lnTo>
                  <a:lnTo>
                    <a:pt x="141" y="26"/>
                  </a:lnTo>
                  <a:lnTo>
                    <a:pt x="141" y="30"/>
                  </a:lnTo>
                  <a:lnTo>
                    <a:pt x="148" y="35"/>
                  </a:lnTo>
                  <a:lnTo>
                    <a:pt x="148" y="40"/>
                  </a:lnTo>
                  <a:lnTo>
                    <a:pt x="154" y="45"/>
                  </a:lnTo>
                  <a:lnTo>
                    <a:pt x="154" y="52"/>
                  </a:lnTo>
                  <a:lnTo>
                    <a:pt x="157" y="54"/>
                  </a:lnTo>
                  <a:lnTo>
                    <a:pt x="157" y="56"/>
                  </a:lnTo>
                  <a:lnTo>
                    <a:pt x="160" y="59"/>
                  </a:lnTo>
                  <a:lnTo>
                    <a:pt x="160" y="63"/>
                  </a:lnTo>
                  <a:lnTo>
                    <a:pt x="163" y="66"/>
                  </a:lnTo>
                  <a:lnTo>
                    <a:pt x="163" y="70"/>
                  </a:lnTo>
                  <a:lnTo>
                    <a:pt x="166" y="73"/>
                  </a:lnTo>
                  <a:lnTo>
                    <a:pt x="166" y="77"/>
                  </a:lnTo>
                  <a:lnTo>
                    <a:pt x="170" y="80"/>
                  </a:lnTo>
                  <a:lnTo>
                    <a:pt x="170" y="85"/>
                  </a:lnTo>
                  <a:lnTo>
                    <a:pt x="173" y="87"/>
                  </a:lnTo>
                  <a:lnTo>
                    <a:pt x="173" y="92"/>
                  </a:lnTo>
                  <a:lnTo>
                    <a:pt x="176" y="94"/>
                  </a:lnTo>
                  <a:lnTo>
                    <a:pt x="176" y="101"/>
                  </a:lnTo>
                  <a:lnTo>
                    <a:pt x="179" y="103"/>
                  </a:lnTo>
                  <a:lnTo>
                    <a:pt x="179" y="110"/>
                  </a:lnTo>
                  <a:lnTo>
                    <a:pt x="182" y="113"/>
                  </a:lnTo>
                  <a:lnTo>
                    <a:pt x="182" y="117"/>
                  </a:lnTo>
                  <a:lnTo>
                    <a:pt x="185" y="120"/>
                  </a:lnTo>
                  <a:lnTo>
                    <a:pt x="185" y="129"/>
                  </a:lnTo>
                  <a:lnTo>
                    <a:pt x="188" y="132"/>
                  </a:lnTo>
                  <a:lnTo>
                    <a:pt x="188" y="139"/>
                  </a:lnTo>
                  <a:lnTo>
                    <a:pt x="192" y="141"/>
                  </a:lnTo>
                  <a:lnTo>
                    <a:pt x="192" y="148"/>
                  </a:lnTo>
                  <a:lnTo>
                    <a:pt x="195" y="150"/>
                  </a:lnTo>
                  <a:lnTo>
                    <a:pt x="195" y="157"/>
                  </a:lnTo>
                  <a:lnTo>
                    <a:pt x="198" y="160"/>
                  </a:lnTo>
                  <a:lnTo>
                    <a:pt x="198" y="169"/>
                  </a:lnTo>
                  <a:lnTo>
                    <a:pt x="201" y="171"/>
                  </a:lnTo>
                  <a:lnTo>
                    <a:pt x="201" y="181"/>
                  </a:lnTo>
                  <a:lnTo>
                    <a:pt x="204" y="183"/>
                  </a:lnTo>
                  <a:lnTo>
                    <a:pt x="204" y="193"/>
                  </a:lnTo>
                  <a:lnTo>
                    <a:pt x="207" y="195"/>
                  </a:lnTo>
                  <a:lnTo>
                    <a:pt x="207" y="204"/>
                  </a:lnTo>
                  <a:lnTo>
                    <a:pt x="210" y="207"/>
                  </a:lnTo>
                  <a:lnTo>
                    <a:pt x="210" y="216"/>
                  </a:lnTo>
                  <a:lnTo>
                    <a:pt x="213" y="218"/>
                  </a:lnTo>
                  <a:lnTo>
                    <a:pt x="213" y="228"/>
                  </a:lnTo>
                  <a:lnTo>
                    <a:pt x="217" y="230"/>
                  </a:lnTo>
                  <a:lnTo>
                    <a:pt x="217" y="240"/>
                  </a:lnTo>
                  <a:lnTo>
                    <a:pt x="220" y="242"/>
                  </a:lnTo>
                  <a:lnTo>
                    <a:pt x="220" y="254"/>
                  </a:lnTo>
                  <a:lnTo>
                    <a:pt x="223" y="256"/>
                  </a:lnTo>
                  <a:lnTo>
                    <a:pt x="223" y="265"/>
                  </a:lnTo>
                  <a:lnTo>
                    <a:pt x="226" y="268"/>
                  </a:lnTo>
                  <a:lnTo>
                    <a:pt x="226" y="280"/>
                  </a:lnTo>
                  <a:lnTo>
                    <a:pt x="229" y="282"/>
                  </a:lnTo>
                  <a:lnTo>
                    <a:pt x="229" y="294"/>
                  </a:lnTo>
                  <a:lnTo>
                    <a:pt x="232" y="296"/>
                  </a:lnTo>
                  <a:lnTo>
                    <a:pt x="232" y="305"/>
                  </a:lnTo>
                  <a:lnTo>
                    <a:pt x="235" y="308"/>
                  </a:lnTo>
                  <a:lnTo>
                    <a:pt x="235" y="322"/>
                  </a:lnTo>
                  <a:lnTo>
                    <a:pt x="239" y="324"/>
                  </a:lnTo>
                  <a:lnTo>
                    <a:pt x="239" y="336"/>
                  </a:lnTo>
                  <a:lnTo>
                    <a:pt x="242" y="338"/>
                  </a:lnTo>
                  <a:lnTo>
                    <a:pt x="242" y="350"/>
                  </a:lnTo>
                  <a:lnTo>
                    <a:pt x="245" y="352"/>
                  </a:lnTo>
                  <a:lnTo>
                    <a:pt x="245" y="364"/>
                  </a:lnTo>
                  <a:lnTo>
                    <a:pt x="248" y="367"/>
                  </a:lnTo>
                  <a:lnTo>
                    <a:pt x="248" y="378"/>
                  </a:lnTo>
                  <a:lnTo>
                    <a:pt x="251" y="381"/>
                  </a:lnTo>
                  <a:lnTo>
                    <a:pt x="251" y="395"/>
                  </a:lnTo>
                  <a:lnTo>
                    <a:pt x="254" y="397"/>
                  </a:lnTo>
                  <a:lnTo>
                    <a:pt x="254" y="406"/>
                  </a:lnTo>
                  <a:lnTo>
                    <a:pt x="257" y="409"/>
                  </a:lnTo>
                  <a:lnTo>
                    <a:pt x="257" y="423"/>
                  </a:lnTo>
                  <a:lnTo>
                    <a:pt x="260" y="425"/>
                  </a:lnTo>
                  <a:lnTo>
                    <a:pt x="260" y="437"/>
                  </a:lnTo>
                  <a:lnTo>
                    <a:pt x="264" y="439"/>
                  </a:lnTo>
                  <a:lnTo>
                    <a:pt x="264" y="451"/>
                  </a:lnTo>
                  <a:lnTo>
                    <a:pt x="267" y="453"/>
                  </a:lnTo>
                  <a:lnTo>
                    <a:pt x="267" y="465"/>
                  </a:lnTo>
                  <a:lnTo>
                    <a:pt x="270" y="468"/>
                  </a:lnTo>
                  <a:lnTo>
                    <a:pt x="270" y="482"/>
                  </a:lnTo>
                  <a:lnTo>
                    <a:pt x="273" y="484"/>
                  </a:lnTo>
                  <a:lnTo>
                    <a:pt x="273" y="493"/>
                  </a:lnTo>
                  <a:lnTo>
                    <a:pt x="276" y="496"/>
                  </a:lnTo>
                  <a:lnTo>
                    <a:pt x="276" y="510"/>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6" name="Freeform 94"/>
            <p:cNvSpPr>
              <a:spLocks/>
            </p:cNvSpPr>
            <p:nvPr/>
          </p:nvSpPr>
          <p:spPr bwMode="auto">
            <a:xfrm>
              <a:off x="2743200" y="3145751"/>
              <a:ext cx="473075" cy="679200"/>
            </a:xfrm>
            <a:custGeom>
              <a:avLst/>
              <a:gdLst/>
              <a:ahLst/>
              <a:cxnLst>
                <a:cxn ang="0">
                  <a:pos x="3" y="14"/>
                </a:cxn>
                <a:cxn ang="0">
                  <a:pos x="10" y="33"/>
                </a:cxn>
                <a:cxn ang="0">
                  <a:pos x="13" y="56"/>
                </a:cxn>
                <a:cxn ang="0">
                  <a:pos x="19" y="75"/>
                </a:cxn>
                <a:cxn ang="0">
                  <a:pos x="22" y="99"/>
                </a:cxn>
                <a:cxn ang="0">
                  <a:pos x="28" y="115"/>
                </a:cxn>
                <a:cxn ang="0">
                  <a:pos x="32" y="139"/>
                </a:cxn>
                <a:cxn ang="0">
                  <a:pos x="38" y="153"/>
                </a:cxn>
                <a:cxn ang="0">
                  <a:pos x="41" y="174"/>
                </a:cxn>
                <a:cxn ang="0">
                  <a:pos x="47" y="190"/>
                </a:cxn>
                <a:cxn ang="0">
                  <a:pos x="50" y="209"/>
                </a:cxn>
                <a:cxn ang="0">
                  <a:pos x="57" y="223"/>
                </a:cxn>
                <a:cxn ang="0">
                  <a:pos x="60" y="242"/>
                </a:cxn>
                <a:cxn ang="0">
                  <a:pos x="66" y="254"/>
                </a:cxn>
                <a:cxn ang="0">
                  <a:pos x="69" y="270"/>
                </a:cxn>
                <a:cxn ang="0">
                  <a:pos x="75" y="282"/>
                </a:cxn>
                <a:cxn ang="0">
                  <a:pos x="79" y="296"/>
                </a:cxn>
                <a:cxn ang="0">
                  <a:pos x="85" y="305"/>
                </a:cxn>
                <a:cxn ang="0">
                  <a:pos x="88" y="319"/>
                </a:cxn>
                <a:cxn ang="0">
                  <a:pos x="94" y="327"/>
                </a:cxn>
                <a:cxn ang="0">
                  <a:pos x="97" y="338"/>
                </a:cxn>
                <a:cxn ang="0">
                  <a:pos x="107" y="350"/>
                </a:cxn>
                <a:cxn ang="0">
                  <a:pos x="113" y="362"/>
                </a:cxn>
                <a:cxn ang="0">
                  <a:pos x="122" y="371"/>
                </a:cxn>
                <a:cxn ang="0">
                  <a:pos x="132" y="378"/>
                </a:cxn>
                <a:cxn ang="0">
                  <a:pos x="141" y="383"/>
                </a:cxn>
                <a:cxn ang="0">
                  <a:pos x="151" y="385"/>
                </a:cxn>
                <a:cxn ang="0">
                  <a:pos x="160" y="385"/>
                </a:cxn>
                <a:cxn ang="0">
                  <a:pos x="169" y="383"/>
                </a:cxn>
                <a:cxn ang="0">
                  <a:pos x="179" y="378"/>
                </a:cxn>
                <a:cxn ang="0">
                  <a:pos x="188" y="376"/>
                </a:cxn>
                <a:cxn ang="0">
                  <a:pos x="198" y="371"/>
                </a:cxn>
                <a:cxn ang="0">
                  <a:pos x="207" y="364"/>
                </a:cxn>
                <a:cxn ang="0">
                  <a:pos x="217" y="359"/>
                </a:cxn>
                <a:cxn ang="0">
                  <a:pos x="226" y="357"/>
                </a:cxn>
                <a:cxn ang="0">
                  <a:pos x="235" y="352"/>
                </a:cxn>
                <a:cxn ang="0">
                  <a:pos x="245" y="350"/>
                </a:cxn>
                <a:cxn ang="0">
                  <a:pos x="254" y="348"/>
                </a:cxn>
                <a:cxn ang="0">
                  <a:pos x="264" y="348"/>
                </a:cxn>
                <a:cxn ang="0">
                  <a:pos x="273" y="348"/>
                </a:cxn>
                <a:cxn ang="0">
                  <a:pos x="282" y="350"/>
                </a:cxn>
                <a:cxn ang="0">
                  <a:pos x="292" y="355"/>
                </a:cxn>
              </a:cxnLst>
              <a:rect l="0" t="0" r="r" b="b"/>
              <a:pathLst>
                <a:path w="298" h="385">
                  <a:moveTo>
                    <a:pt x="0" y="0"/>
                  </a:moveTo>
                  <a:lnTo>
                    <a:pt x="3" y="2"/>
                  </a:lnTo>
                  <a:lnTo>
                    <a:pt x="3" y="14"/>
                  </a:lnTo>
                  <a:lnTo>
                    <a:pt x="6" y="16"/>
                  </a:lnTo>
                  <a:lnTo>
                    <a:pt x="6" y="30"/>
                  </a:lnTo>
                  <a:lnTo>
                    <a:pt x="10" y="33"/>
                  </a:lnTo>
                  <a:lnTo>
                    <a:pt x="10" y="42"/>
                  </a:lnTo>
                  <a:lnTo>
                    <a:pt x="13" y="45"/>
                  </a:lnTo>
                  <a:lnTo>
                    <a:pt x="13" y="56"/>
                  </a:lnTo>
                  <a:lnTo>
                    <a:pt x="16" y="59"/>
                  </a:lnTo>
                  <a:lnTo>
                    <a:pt x="16" y="73"/>
                  </a:lnTo>
                  <a:lnTo>
                    <a:pt x="19" y="75"/>
                  </a:lnTo>
                  <a:lnTo>
                    <a:pt x="19" y="84"/>
                  </a:lnTo>
                  <a:lnTo>
                    <a:pt x="22" y="87"/>
                  </a:lnTo>
                  <a:lnTo>
                    <a:pt x="22" y="99"/>
                  </a:lnTo>
                  <a:lnTo>
                    <a:pt x="25" y="101"/>
                  </a:lnTo>
                  <a:lnTo>
                    <a:pt x="25" y="113"/>
                  </a:lnTo>
                  <a:lnTo>
                    <a:pt x="28" y="115"/>
                  </a:lnTo>
                  <a:lnTo>
                    <a:pt x="28" y="124"/>
                  </a:lnTo>
                  <a:lnTo>
                    <a:pt x="32" y="127"/>
                  </a:lnTo>
                  <a:lnTo>
                    <a:pt x="32" y="139"/>
                  </a:lnTo>
                  <a:lnTo>
                    <a:pt x="35" y="141"/>
                  </a:lnTo>
                  <a:lnTo>
                    <a:pt x="35" y="150"/>
                  </a:lnTo>
                  <a:lnTo>
                    <a:pt x="38" y="153"/>
                  </a:lnTo>
                  <a:lnTo>
                    <a:pt x="38" y="162"/>
                  </a:lnTo>
                  <a:lnTo>
                    <a:pt x="41" y="164"/>
                  </a:lnTo>
                  <a:lnTo>
                    <a:pt x="41" y="174"/>
                  </a:lnTo>
                  <a:lnTo>
                    <a:pt x="44" y="176"/>
                  </a:lnTo>
                  <a:lnTo>
                    <a:pt x="44" y="188"/>
                  </a:lnTo>
                  <a:lnTo>
                    <a:pt x="47" y="190"/>
                  </a:lnTo>
                  <a:lnTo>
                    <a:pt x="47" y="200"/>
                  </a:lnTo>
                  <a:lnTo>
                    <a:pt x="50" y="202"/>
                  </a:lnTo>
                  <a:lnTo>
                    <a:pt x="50" y="209"/>
                  </a:lnTo>
                  <a:lnTo>
                    <a:pt x="53" y="211"/>
                  </a:lnTo>
                  <a:lnTo>
                    <a:pt x="53" y="221"/>
                  </a:lnTo>
                  <a:lnTo>
                    <a:pt x="57" y="223"/>
                  </a:lnTo>
                  <a:lnTo>
                    <a:pt x="57" y="233"/>
                  </a:lnTo>
                  <a:lnTo>
                    <a:pt x="60" y="235"/>
                  </a:lnTo>
                  <a:lnTo>
                    <a:pt x="60" y="242"/>
                  </a:lnTo>
                  <a:lnTo>
                    <a:pt x="63" y="244"/>
                  </a:lnTo>
                  <a:lnTo>
                    <a:pt x="63" y="251"/>
                  </a:lnTo>
                  <a:lnTo>
                    <a:pt x="66" y="254"/>
                  </a:lnTo>
                  <a:lnTo>
                    <a:pt x="66" y="263"/>
                  </a:lnTo>
                  <a:lnTo>
                    <a:pt x="69" y="265"/>
                  </a:lnTo>
                  <a:lnTo>
                    <a:pt x="69" y="270"/>
                  </a:lnTo>
                  <a:lnTo>
                    <a:pt x="72" y="272"/>
                  </a:lnTo>
                  <a:lnTo>
                    <a:pt x="72" y="280"/>
                  </a:lnTo>
                  <a:lnTo>
                    <a:pt x="75" y="282"/>
                  </a:lnTo>
                  <a:lnTo>
                    <a:pt x="75" y="289"/>
                  </a:lnTo>
                  <a:lnTo>
                    <a:pt x="79" y="291"/>
                  </a:lnTo>
                  <a:lnTo>
                    <a:pt x="79" y="296"/>
                  </a:lnTo>
                  <a:lnTo>
                    <a:pt x="82" y="298"/>
                  </a:lnTo>
                  <a:lnTo>
                    <a:pt x="82" y="303"/>
                  </a:lnTo>
                  <a:lnTo>
                    <a:pt x="85" y="305"/>
                  </a:lnTo>
                  <a:lnTo>
                    <a:pt x="85" y="312"/>
                  </a:lnTo>
                  <a:lnTo>
                    <a:pt x="88" y="315"/>
                  </a:lnTo>
                  <a:lnTo>
                    <a:pt x="88" y="319"/>
                  </a:lnTo>
                  <a:lnTo>
                    <a:pt x="91" y="322"/>
                  </a:lnTo>
                  <a:lnTo>
                    <a:pt x="91" y="324"/>
                  </a:lnTo>
                  <a:lnTo>
                    <a:pt x="94" y="327"/>
                  </a:lnTo>
                  <a:lnTo>
                    <a:pt x="94" y="331"/>
                  </a:lnTo>
                  <a:lnTo>
                    <a:pt x="97" y="334"/>
                  </a:lnTo>
                  <a:lnTo>
                    <a:pt x="97" y="338"/>
                  </a:lnTo>
                  <a:lnTo>
                    <a:pt x="104" y="343"/>
                  </a:lnTo>
                  <a:lnTo>
                    <a:pt x="104" y="348"/>
                  </a:lnTo>
                  <a:lnTo>
                    <a:pt x="107" y="350"/>
                  </a:lnTo>
                  <a:lnTo>
                    <a:pt x="107" y="352"/>
                  </a:lnTo>
                  <a:lnTo>
                    <a:pt x="113" y="357"/>
                  </a:lnTo>
                  <a:lnTo>
                    <a:pt x="113" y="362"/>
                  </a:lnTo>
                  <a:lnTo>
                    <a:pt x="116" y="364"/>
                  </a:lnTo>
                  <a:lnTo>
                    <a:pt x="122" y="369"/>
                  </a:lnTo>
                  <a:lnTo>
                    <a:pt x="122" y="371"/>
                  </a:lnTo>
                  <a:lnTo>
                    <a:pt x="126" y="374"/>
                  </a:lnTo>
                  <a:lnTo>
                    <a:pt x="129" y="376"/>
                  </a:lnTo>
                  <a:lnTo>
                    <a:pt x="132" y="378"/>
                  </a:lnTo>
                  <a:lnTo>
                    <a:pt x="135" y="381"/>
                  </a:lnTo>
                  <a:lnTo>
                    <a:pt x="138" y="381"/>
                  </a:lnTo>
                  <a:lnTo>
                    <a:pt x="141" y="383"/>
                  </a:lnTo>
                  <a:lnTo>
                    <a:pt x="144" y="383"/>
                  </a:lnTo>
                  <a:lnTo>
                    <a:pt x="148" y="383"/>
                  </a:lnTo>
                  <a:lnTo>
                    <a:pt x="151" y="385"/>
                  </a:lnTo>
                  <a:lnTo>
                    <a:pt x="154" y="385"/>
                  </a:lnTo>
                  <a:lnTo>
                    <a:pt x="157" y="385"/>
                  </a:lnTo>
                  <a:lnTo>
                    <a:pt x="160" y="385"/>
                  </a:lnTo>
                  <a:lnTo>
                    <a:pt x="163" y="383"/>
                  </a:lnTo>
                  <a:lnTo>
                    <a:pt x="166" y="383"/>
                  </a:lnTo>
                  <a:lnTo>
                    <a:pt x="169" y="383"/>
                  </a:lnTo>
                  <a:lnTo>
                    <a:pt x="173" y="381"/>
                  </a:lnTo>
                  <a:lnTo>
                    <a:pt x="176" y="381"/>
                  </a:lnTo>
                  <a:lnTo>
                    <a:pt x="179" y="378"/>
                  </a:lnTo>
                  <a:lnTo>
                    <a:pt x="182" y="378"/>
                  </a:lnTo>
                  <a:lnTo>
                    <a:pt x="185" y="376"/>
                  </a:lnTo>
                  <a:lnTo>
                    <a:pt x="188" y="376"/>
                  </a:lnTo>
                  <a:lnTo>
                    <a:pt x="191" y="374"/>
                  </a:lnTo>
                  <a:lnTo>
                    <a:pt x="195" y="371"/>
                  </a:lnTo>
                  <a:lnTo>
                    <a:pt x="198" y="371"/>
                  </a:lnTo>
                  <a:lnTo>
                    <a:pt x="201" y="369"/>
                  </a:lnTo>
                  <a:lnTo>
                    <a:pt x="204" y="366"/>
                  </a:lnTo>
                  <a:lnTo>
                    <a:pt x="207" y="364"/>
                  </a:lnTo>
                  <a:lnTo>
                    <a:pt x="210" y="364"/>
                  </a:lnTo>
                  <a:lnTo>
                    <a:pt x="213" y="362"/>
                  </a:lnTo>
                  <a:lnTo>
                    <a:pt x="217" y="359"/>
                  </a:lnTo>
                  <a:lnTo>
                    <a:pt x="220" y="359"/>
                  </a:lnTo>
                  <a:lnTo>
                    <a:pt x="223" y="357"/>
                  </a:lnTo>
                  <a:lnTo>
                    <a:pt x="226" y="357"/>
                  </a:lnTo>
                  <a:lnTo>
                    <a:pt x="229" y="355"/>
                  </a:lnTo>
                  <a:lnTo>
                    <a:pt x="232" y="355"/>
                  </a:lnTo>
                  <a:lnTo>
                    <a:pt x="235" y="352"/>
                  </a:lnTo>
                  <a:lnTo>
                    <a:pt x="238" y="352"/>
                  </a:lnTo>
                  <a:lnTo>
                    <a:pt x="242" y="350"/>
                  </a:lnTo>
                  <a:lnTo>
                    <a:pt x="245" y="350"/>
                  </a:lnTo>
                  <a:lnTo>
                    <a:pt x="248" y="350"/>
                  </a:lnTo>
                  <a:lnTo>
                    <a:pt x="251" y="350"/>
                  </a:lnTo>
                  <a:lnTo>
                    <a:pt x="254" y="348"/>
                  </a:lnTo>
                  <a:lnTo>
                    <a:pt x="257" y="348"/>
                  </a:lnTo>
                  <a:lnTo>
                    <a:pt x="260" y="348"/>
                  </a:lnTo>
                  <a:lnTo>
                    <a:pt x="264" y="348"/>
                  </a:lnTo>
                  <a:lnTo>
                    <a:pt x="267" y="348"/>
                  </a:lnTo>
                  <a:lnTo>
                    <a:pt x="270" y="348"/>
                  </a:lnTo>
                  <a:lnTo>
                    <a:pt x="273" y="348"/>
                  </a:lnTo>
                  <a:lnTo>
                    <a:pt x="276" y="350"/>
                  </a:lnTo>
                  <a:lnTo>
                    <a:pt x="279" y="350"/>
                  </a:lnTo>
                  <a:lnTo>
                    <a:pt x="282" y="350"/>
                  </a:lnTo>
                  <a:lnTo>
                    <a:pt x="285" y="352"/>
                  </a:lnTo>
                  <a:lnTo>
                    <a:pt x="289" y="352"/>
                  </a:lnTo>
                  <a:lnTo>
                    <a:pt x="292" y="355"/>
                  </a:lnTo>
                  <a:lnTo>
                    <a:pt x="295" y="355"/>
                  </a:lnTo>
                  <a:lnTo>
                    <a:pt x="298" y="357"/>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7" name="Freeform 95"/>
            <p:cNvSpPr>
              <a:spLocks/>
            </p:cNvSpPr>
            <p:nvPr/>
          </p:nvSpPr>
          <p:spPr bwMode="auto">
            <a:xfrm>
              <a:off x="3216275" y="2863486"/>
              <a:ext cx="417513" cy="961464"/>
            </a:xfrm>
            <a:custGeom>
              <a:avLst/>
              <a:gdLst/>
              <a:ahLst/>
              <a:cxnLst>
                <a:cxn ang="0">
                  <a:pos x="6" y="519"/>
                </a:cxn>
                <a:cxn ang="0">
                  <a:pos x="16" y="524"/>
                </a:cxn>
                <a:cxn ang="0">
                  <a:pos x="25" y="529"/>
                </a:cxn>
                <a:cxn ang="0">
                  <a:pos x="35" y="534"/>
                </a:cxn>
                <a:cxn ang="0">
                  <a:pos x="44" y="538"/>
                </a:cxn>
                <a:cxn ang="0">
                  <a:pos x="53" y="541"/>
                </a:cxn>
                <a:cxn ang="0">
                  <a:pos x="63" y="543"/>
                </a:cxn>
                <a:cxn ang="0">
                  <a:pos x="72" y="545"/>
                </a:cxn>
                <a:cxn ang="0">
                  <a:pos x="82" y="543"/>
                </a:cxn>
                <a:cxn ang="0">
                  <a:pos x="91" y="541"/>
                </a:cxn>
                <a:cxn ang="0">
                  <a:pos x="100" y="534"/>
                </a:cxn>
                <a:cxn ang="0">
                  <a:pos x="110" y="526"/>
                </a:cxn>
                <a:cxn ang="0">
                  <a:pos x="119" y="515"/>
                </a:cxn>
                <a:cxn ang="0">
                  <a:pos x="125" y="508"/>
                </a:cxn>
                <a:cxn ang="0">
                  <a:pos x="132" y="494"/>
                </a:cxn>
                <a:cxn ang="0">
                  <a:pos x="138" y="484"/>
                </a:cxn>
                <a:cxn ang="0">
                  <a:pos x="141" y="472"/>
                </a:cxn>
                <a:cxn ang="0">
                  <a:pos x="147" y="463"/>
                </a:cxn>
                <a:cxn ang="0">
                  <a:pos x="151" y="451"/>
                </a:cxn>
                <a:cxn ang="0">
                  <a:pos x="157" y="440"/>
                </a:cxn>
                <a:cxn ang="0">
                  <a:pos x="160" y="423"/>
                </a:cxn>
                <a:cxn ang="0">
                  <a:pos x="166" y="411"/>
                </a:cxn>
                <a:cxn ang="0">
                  <a:pos x="169" y="395"/>
                </a:cxn>
                <a:cxn ang="0">
                  <a:pos x="176" y="381"/>
                </a:cxn>
                <a:cxn ang="0">
                  <a:pos x="179" y="362"/>
                </a:cxn>
                <a:cxn ang="0">
                  <a:pos x="185" y="348"/>
                </a:cxn>
                <a:cxn ang="0">
                  <a:pos x="188" y="324"/>
                </a:cxn>
                <a:cxn ang="0">
                  <a:pos x="194" y="310"/>
                </a:cxn>
                <a:cxn ang="0">
                  <a:pos x="198" y="287"/>
                </a:cxn>
                <a:cxn ang="0">
                  <a:pos x="204" y="273"/>
                </a:cxn>
                <a:cxn ang="0">
                  <a:pos x="207" y="247"/>
                </a:cxn>
                <a:cxn ang="0">
                  <a:pos x="213" y="233"/>
                </a:cxn>
                <a:cxn ang="0">
                  <a:pos x="216" y="205"/>
                </a:cxn>
                <a:cxn ang="0">
                  <a:pos x="223" y="190"/>
                </a:cxn>
                <a:cxn ang="0">
                  <a:pos x="226" y="162"/>
                </a:cxn>
                <a:cxn ang="0">
                  <a:pos x="232" y="143"/>
                </a:cxn>
                <a:cxn ang="0">
                  <a:pos x="235" y="118"/>
                </a:cxn>
                <a:cxn ang="0">
                  <a:pos x="241" y="101"/>
                </a:cxn>
                <a:cxn ang="0">
                  <a:pos x="245" y="75"/>
                </a:cxn>
                <a:cxn ang="0">
                  <a:pos x="251" y="56"/>
                </a:cxn>
                <a:cxn ang="0">
                  <a:pos x="254" y="31"/>
                </a:cxn>
                <a:cxn ang="0">
                  <a:pos x="260" y="14"/>
                </a:cxn>
              </a:cxnLst>
              <a:rect l="0" t="0" r="r" b="b"/>
              <a:pathLst>
                <a:path w="263" h="545">
                  <a:moveTo>
                    <a:pt x="0" y="517"/>
                  </a:moveTo>
                  <a:lnTo>
                    <a:pt x="3" y="517"/>
                  </a:lnTo>
                  <a:lnTo>
                    <a:pt x="6" y="519"/>
                  </a:lnTo>
                  <a:lnTo>
                    <a:pt x="9" y="519"/>
                  </a:lnTo>
                  <a:lnTo>
                    <a:pt x="13" y="522"/>
                  </a:lnTo>
                  <a:lnTo>
                    <a:pt x="16" y="524"/>
                  </a:lnTo>
                  <a:lnTo>
                    <a:pt x="19" y="524"/>
                  </a:lnTo>
                  <a:lnTo>
                    <a:pt x="22" y="526"/>
                  </a:lnTo>
                  <a:lnTo>
                    <a:pt x="25" y="529"/>
                  </a:lnTo>
                  <a:lnTo>
                    <a:pt x="28" y="529"/>
                  </a:lnTo>
                  <a:lnTo>
                    <a:pt x="31" y="531"/>
                  </a:lnTo>
                  <a:lnTo>
                    <a:pt x="35" y="534"/>
                  </a:lnTo>
                  <a:lnTo>
                    <a:pt x="38" y="534"/>
                  </a:lnTo>
                  <a:lnTo>
                    <a:pt x="41" y="536"/>
                  </a:lnTo>
                  <a:lnTo>
                    <a:pt x="44" y="538"/>
                  </a:lnTo>
                  <a:lnTo>
                    <a:pt x="47" y="538"/>
                  </a:lnTo>
                  <a:lnTo>
                    <a:pt x="50" y="541"/>
                  </a:lnTo>
                  <a:lnTo>
                    <a:pt x="53" y="541"/>
                  </a:lnTo>
                  <a:lnTo>
                    <a:pt x="56" y="543"/>
                  </a:lnTo>
                  <a:lnTo>
                    <a:pt x="60" y="543"/>
                  </a:lnTo>
                  <a:lnTo>
                    <a:pt x="63" y="543"/>
                  </a:lnTo>
                  <a:lnTo>
                    <a:pt x="66" y="543"/>
                  </a:lnTo>
                  <a:lnTo>
                    <a:pt x="69" y="545"/>
                  </a:lnTo>
                  <a:lnTo>
                    <a:pt x="72" y="545"/>
                  </a:lnTo>
                  <a:lnTo>
                    <a:pt x="75" y="545"/>
                  </a:lnTo>
                  <a:lnTo>
                    <a:pt x="78" y="543"/>
                  </a:lnTo>
                  <a:lnTo>
                    <a:pt x="82" y="543"/>
                  </a:lnTo>
                  <a:lnTo>
                    <a:pt x="85" y="543"/>
                  </a:lnTo>
                  <a:lnTo>
                    <a:pt x="88" y="541"/>
                  </a:lnTo>
                  <a:lnTo>
                    <a:pt x="91" y="541"/>
                  </a:lnTo>
                  <a:lnTo>
                    <a:pt x="94" y="538"/>
                  </a:lnTo>
                  <a:lnTo>
                    <a:pt x="97" y="536"/>
                  </a:lnTo>
                  <a:lnTo>
                    <a:pt x="100" y="534"/>
                  </a:lnTo>
                  <a:lnTo>
                    <a:pt x="103" y="531"/>
                  </a:lnTo>
                  <a:lnTo>
                    <a:pt x="107" y="529"/>
                  </a:lnTo>
                  <a:lnTo>
                    <a:pt x="110" y="526"/>
                  </a:lnTo>
                  <a:lnTo>
                    <a:pt x="116" y="522"/>
                  </a:lnTo>
                  <a:lnTo>
                    <a:pt x="116" y="517"/>
                  </a:lnTo>
                  <a:lnTo>
                    <a:pt x="119" y="515"/>
                  </a:lnTo>
                  <a:lnTo>
                    <a:pt x="122" y="512"/>
                  </a:lnTo>
                  <a:lnTo>
                    <a:pt x="122" y="510"/>
                  </a:lnTo>
                  <a:lnTo>
                    <a:pt x="125" y="508"/>
                  </a:lnTo>
                  <a:lnTo>
                    <a:pt x="125" y="503"/>
                  </a:lnTo>
                  <a:lnTo>
                    <a:pt x="132" y="498"/>
                  </a:lnTo>
                  <a:lnTo>
                    <a:pt x="132" y="494"/>
                  </a:lnTo>
                  <a:lnTo>
                    <a:pt x="135" y="491"/>
                  </a:lnTo>
                  <a:lnTo>
                    <a:pt x="135" y="487"/>
                  </a:lnTo>
                  <a:lnTo>
                    <a:pt x="138" y="484"/>
                  </a:lnTo>
                  <a:lnTo>
                    <a:pt x="138" y="479"/>
                  </a:lnTo>
                  <a:lnTo>
                    <a:pt x="141" y="477"/>
                  </a:lnTo>
                  <a:lnTo>
                    <a:pt x="141" y="472"/>
                  </a:lnTo>
                  <a:lnTo>
                    <a:pt x="144" y="470"/>
                  </a:lnTo>
                  <a:lnTo>
                    <a:pt x="144" y="465"/>
                  </a:lnTo>
                  <a:lnTo>
                    <a:pt x="147" y="463"/>
                  </a:lnTo>
                  <a:lnTo>
                    <a:pt x="147" y="458"/>
                  </a:lnTo>
                  <a:lnTo>
                    <a:pt x="151" y="456"/>
                  </a:lnTo>
                  <a:lnTo>
                    <a:pt x="151" y="451"/>
                  </a:lnTo>
                  <a:lnTo>
                    <a:pt x="154" y="449"/>
                  </a:lnTo>
                  <a:lnTo>
                    <a:pt x="154" y="442"/>
                  </a:lnTo>
                  <a:lnTo>
                    <a:pt x="157" y="440"/>
                  </a:lnTo>
                  <a:lnTo>
                    <a:pt x="157" y="432"/>
                  </a:lnTo>
                  <a:lnTo>
                    <a:pt x="160" y="430"/>
                  </a:lnTo>
                  <a:lnTo>
                    <a:pt x="160" y="423"/>
                  </a:lnTo>
                  <a:lnTo>
                    <a:pt x="163" y="421"/>
                  </a:lnTo>
                  <a:lnTo>
                    <a:pt x="163" y="414"/>
                  </a:lnTo>
                  <a:lnTo>
                    <a:pt x="166" y="411"/>
                  </a:lnTo>
                  <a:lnTo>
                    <a:pt x="166" y="404"/>
                  </a:lnTo>
                  <a:lnTo>
                    <a:pt x="169" y="402"/>
                  </a:lnTo>
                  <a:lnTo>
                    <a:pt x="169" y="395"/>
                  </a:lnTo>
                  <a:lnTo>
                    <a:pt x="172" y="393"/>
                  </a:lnTo>
                  <a:lnTo>
                    <a:pt x="172" y="383"/>
                  </a:lnTo>
                  <a:lnTo>
                    <a:pt x="176" y="381"/>
                  </a:lnTo>
                  <a:lnTo>
                    <a:pt x="176" y="371"/>
                  </a:lnTo>
                  <a:lnTo>
                    <a:pt x="179" y="369"/>
                  </a:lnTo>
                  <a:lnTo>
                    <a:pt x="179" y="362"/>
                  </a:lnTo>
                  <a:lnTo>
                    <a:pt x="182" y="360"/>
                  </a:lnTo>
                  <a:lnTo>
                    <a:pt x="182" y="350"/>
                  </a:lnTo>
                  <a:lnTo>
                    <a:pt x="185" y="348"/>
                  </a:lnTo>
                  <a:lnTo>
                    <a:pt x="185" y="336"/>
                  </a:lnTo>
                  <a:lnTo>
                    <a:pt x="188" y="334"/>
                  </a:lnTo>
                  <a:lnTo>
                    <a:pt x="188" y="324"/>
                  </a:lnTo>
                  <a:lnTo>
                    <a:pt x="191" y="322"/>
                  </a:lnTo>
                  <a:lnTo>
                    <a:pt x="191" y="313"/>
                  </a:lnTo>
                  <a:lnTo>
                    <a:pt x="194" y="310"/>
                  </a:lnTo>
                  <a:lnTo>
                    <a:pt x="194" y="301"/>
                  </a:lnTo>
                  <a:lnTo>
                    <a:pt x="198" y="299"/>
                  </a:lnTo>
                  <a:lnTo>
                    <a:pt x="198" y="287"/>
                  </a:lnTo>
                  <a:lnTo>
                    <a:pt x="201" y="284"/>
                  </a:lnTo>
                  <a:lnTo>
                    <a:pt x="201" y="275"/>
                  </a:lnTo>
                  <a:lnTo>
                    <a:pt x="204" y="273"/>
                  </a:lnTo>
                  <a:lnTo>
                    <a:pt x="204" y="261"/>
                  </a:lnTo>
                  <a:lnTo>
                    <a:pt x="207" y="259"/>
                  </a:lnTo>
                  <a:lnTo>
                    <a:pt x="207" y="247"/>
                  </a:lnTo>
                  <a:lnTo>
                    <a:pt x="210" y="244"/>
                  </a:lnTo>
                  <a:lnTo>
                    <a:pt x="210" y="235"/>
                  </a:lnTo>
                  <a:lnTo>
                    <a:pt x="213" y="233"/>
                  </a:lnTo>
                  <a:lnTo>
                    <a:pt x="213" y="219"/>
                  </a:lnTo>
                  <a:lnTo>
                    <a:pt x="216" y="216"/>
                  </a:lnTo>
                  <a:lnTo>
                    <a:pt x="216" y="205"/>
                  </a:lnTo>
                  <a:lnTo>
                    <a:pt x="219" y="202"/>
                  </a:lnTo>
                  <a:lnTo>
                    <a:pt x="219" y="193"/>
                  </a:lnTo>
                  <a:lnTo>
                    <a:pt x="223" y="190"/>
                  </a:lnTo>
                  <a:lnTo>
                    <a:pt x="223" y="176"/>
                  </a:lnTo>
                  <a:lnTo>
                    <a:pt x="226" y="174"/>
                  </a:lnTo>
                  <a:lnTo>
                    <a:pt x="226" y="162"/>
                  </a:lnTo>
                  <a:lnTo>
                    <a:pt x="229" y="160"/>
                  </a:lnTo>
                  <a:lnTo>
                    <a:pt x="229" y="146"/>
                  </a:lnTo>
                  <a:lnTo>
                    <a:pt x="232" y="143"/>
                  </a:lnTo>
                  <a:lnTo>
                    <a:pt x="232" y="134"/>
                  </a:lnTo>
                  <a:lnTo>
                    <a:pt x="235" y="132"/>
                  </a:lnTo>
                  <a:lnTo>
                    <a:pt x="235" y="118"/>
                  </a:lnTo>
                  <a:lnTo>
                    <a:pt x="238" y="115"/>
                  </a:lnTo>
                  <a:lnTo>
                    <a:pt x="238" y="103"/>
                  </a:lnTo>
                  <a:lnTo>
                    <a:pt x="241" y="101"/>
                  </a:lnTo>
                  <a:lnTo>
                    <a:pt x="241" y="89"/>
                  </a:lnTo>
                  <a:lnTo>
                    <a:pt x="245" y="87"/>
                  </a:lnTo>
                  <a:lnTo>
                    <a:pt x="245" y="75"/>
                  </a:lnTo>
                  <a:lnTo>
                    <a:pt x="248" y="73"/>
                  </a:lnTo>
                  <a:lnTo>
                    <a:pt x="248" y="59"/>
                  </a:lnTo>
                  <a:lnTo>
                    <a:pt x="251" y="56"/>
                  </a:lnTo>
                  <a:lnTo>
                    <a:pt x="251" y="47"/>
                  </a:lnTo>
                  <a:lnTo>
                    <a:pt x="254" y="45"/>
                  </a:lnTo>
                  <a:lnTo>
                    <a:pt x="254" y="31"/>
                  </a:lnTo>
                  <a:lnTo>
                    <a:pt x="257" y="28"/>
                  </a:lnTo>
                  <a:lnTo>
                    <a:pt x="257" y="17"/>
                  </a:lnTo>
                  <a:lnTo>
                    <a:pt x="260" y="14"/>
                  </a:lnTo>
                  <a:lnTo>
                    <a:pt x="260" y="2"/>
                  </a:lnTo>
                  <a:lnTo>
                    <a:pt x="263" y="0"/>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8" name="Freeform 96"/>
            <p:cNvSpPr>
              <a:spLocks/>
            </p:cNvSpPr>
            <p:nvPr/>
          </p:nvSpPr>
          <p:spPr bwMode="auto">
            <a:xfrm>
              <a:off x="3633788" y="2246032"/>
              <a:ext cx="484188" cy="617454"/>
            </a:xfrm>
            <a:custGeom>
              <a:avLst/>
              <a:gdLst/>
              <a:ahLst/>
              <a:cxnLst>
                <a:cxn ang="0">
                  <a:pos x="4" y="336"/>
                </a:cxn>
                <a:cxn ang="0">
                  <a:pos x="7" y="308"/>
                </a:cxn>
                <a:cxn ang="0">
                  <a:pos x="13" y="294"/>
                </a:cxn>
                <a:cxn ang="0">
                  <a:pos x="16" y="268"/>
                </a:cxn>
                <a:cxn ang="0">
                  <a:pos x="22" y="254"/>
                </a:cxn>
                <a:cxn ang="0">
                  <a:pos x="25" y="230"/>
                </a:cxn>
                <a:cxn ang="0">
                  <a:pos x="32" y="216"/>
                </a:cxn>
                <a:cxn ang="0">
                  <a:pos x="35" y="193"/>
                </a:cxn>
                <a:cxn ang="0">
                  <a:pos x="41" y="181"/>
                </a:cxn>
                <a:cxn ang="0">
                  <a:pos x="44" y="160"/>
                </a:cxn>
                <a:cxn ang="0">
                  <a:pos x="51" y="146"/>
                </a:cxn>
                <a:cxn ang="0">
                  <a:pos x="54" y="129"/>
                </a:cxn>
                <a:cxn ang="0">
                  <a:pos x="60" y="117"/>
                </a:cxn>
                <a:cxn ang="0">
                  <a:pos x="63" y="103"/>
                </a:cxn>
                <a:cxn ang="0">
                  <a:pos x="69" y="92"/>
                </a:cxn>
                <a:cxn ang="0">
                  <a:pos x="72" y="77"/>
                </a:cxn>
                <a:cxn ang="0">
                  <a:pos x="79" y="68"/>
                </a:cxn>
                <a:cxn ang="0">
                  <a:pos x="82" y="59"/>
                </a:cxn>
                <a:cxn ang="0">
                  <a:pos x="88" y="49"/>
                </a:cxn>
                <a:cxn ang="0">
                  <a:pos x="94" y="35"/>
                </a:cxn>
                <a:cxn ang="0">
                  <a:pos x="104" y="23"/>
                </a:cxn>
                <a:cxn ang="0">
                  <a:pos x="113" y="14"/>
                </a:cxn>
                <a:cxn ang="0">
                  <a:pos x="120" y="9"/>
                </a:cxn>
                <a:cxn ang="0">
                  <a:pos x="129" y="2"/>
                </a:cxn>
                <a:cxn ang="0">
                  <a:pos x="138" y="0"/>
                </a:cxn>
                <a:cxn ang="0">
                  <a:pos x="148" y="0"/>
                </a:cxn>
                <a:cxn ang="0">
                  <a:pos x="157" y="2"/>
                </a:cxn>
                <a:cxn ang="0">
                  <a:pos x="167" y="5"/>
                </a:cxn>
                <a:cxn ang="0">
                  <a:pos x="176" y="9"/>
                </a:cxn>
                <a:cxn ang="0">
                  <a:pos x="185" y="14"/>
                </a:cxn>
                <a:cxn ang="0">
                  <a:pos x="195" y="19"/>
                </a:cxn>
                <a:cxn ang="0">
                  <a:pos x="204" y="23"/>
                </a:cxn>
                <a:cxn ang="0">
                  <a:pos x="214" y="28"/>
                </a:cxn>
                <a:cxn ang="0">
                  <a:pos x="223" y="33"/>
                </a:cxn>
                <a:cxn ang="0">
                  <a:pos x="232" y="35"/>
                </a:cxn>
                <a:cxn ang="0">
                  <a:pos x="242" y="38"/>
                </a:cxn>
                <a:cxn ang="0">
                  <a:pos x="251" y="38"/>
                </a:cxn>
                <a:cxn ang="0">
                  <a:pos x="261" y="38"/>
                </a:cxn>
                <a:cxn ang="0">
                  <a:pos x="270" y="35"/>
                </a:cxn>
                <a:cxn ang="0">
                  <a:pos x="279" y="33"/>
                </a:cxn>
                <a:cxn ang="0">
                  <a:pos x="289" y="28"/>
                </a:cxn>
                <a:cxn ang="0">
                  <a:pos x="298" y="23"/>
                </a:cxn>
              </a:cxnLst>
              <a:rect l="0" t="0" r="r" b="b"/>
              <a:pathLst>
                <a:path w="305" h="350">
                  <a:moveTo>
                    <a:pt x="0" y="350"/>
                  </a:moveTo>
                  <a:lnTo>
                    <a:pt x="0" y="338"/>
                  </a:lnTo>
                  <a:lnTo>
                    <a:pt x="4" y="336"/>
                  </a:lnTo>
                  <a:lnTo>
                    <a:pt x="4" y="324"/>
                  </a:lnTo>
                  <a:lnTo>
                    <a:pt x="7" y="322"/>
                  </a:lnTo>
                  <a:lnTo>
                    <a:pt x="7" y="308"/>
                  </a:lnTo>
                  <a:lnTo>
                    <a:pt x="10" y="305"/>
                  </a:lnTo>
                  <a:lnTo>
                    <a:pt x="10" y="296"/>
                  </a:lnTo>
                  <a:lnTo>
                    <a:pt x="13" y="294"/>
                  </a:lnTo>
                  <a:lnTo>
                    <a:pt x="13" y="282"/>
                  </a:lnTo>
                  <a:lnTo>
                    <a:pt x="16" y="280"/>
                  </a:lnTo>
                  <a:lnTo>
                    <a:pt x="16" y="268"/>
                  </a:lnTo>
                  <a:lnTo>
                    <a:pt x="19" y="265"/>
                  </a:lnTo>
                  <a:lnTo>
                    <a:pt x="19" y="256"/>
                  </a:lnTo>
                  <a:lnTo>
                    <a:pt x="22" y="254"/>
                  </a:lnTo>
                  <a:lnTo>
                    <a:pt x="22" y="242"/>
                  </a:lnTo>
                  <a:lnTo>
                    <a:pt x="25" y="240"/>
                  </a:lnTo>
                  <a:lnTo>
                    <a:pt x="25" y="230"/>
                  </a:lnTo>
                  <a:lnTo>
                    <a:pt x="29" y="228"/>
                  </a:lnTo>
                  <a:lnTo>
                    <a:pt x="29" y="218"/>
                  </a:lnTo>
                  <a:lnTo>
                    <a:pt x="32" y="216"/>
                  </a:lnTo>
                  <a:lnTo>
                    <a:pt x="32" y="207"/>
                  </a:lnTo>
                  <a:lnTo>
                    <a:pt x="35" y="204"/>
                  </a:lnTo>
                  <a:lnTo>
                    <a:pt x="35" y="193"/>
                  </a:lnTo>
                  <a:lnTo>
                    <a:pt x="38" y="190"/>
                  </a:lnTo>
                  <a:lnTo>
                    <a:pt x="38" y="183"/>
                  </a:lnTo>
                  <a:lnTo>
                    <a:pt x="41" y="181"/>
                  </a:lnTo>
                  <a:lnTo>
                    <a:pt x="41" y="171"/>
                  </a:lnTo>
                  <a:lnTo>
                    <a:pt x="44" y="169"/>
                  </a:lnTo>
                  <a:lnTo>
                    <a:pt x="44" y="160"/>
                  </a:lnTo>
                  <a:lnTo>
                    <a:pt x="47" y="157"/>
                  </a:lnTo>
                  <a:lnTo>
                    <a:pt x="47" y="148"/>
                  </a:lnTo>
                  <a:lnTo>
                    <a:pt x="51" y="146"/>
                  </a:lnTo>
                  <a:lnTo>
                    <a:pt x="51" y="141"/>
                  </a:lnTo>
                  <a:lnTo>
                    <a:pt x="54" y="139"/>
                  </a:lnTo>
                  <a:lnTo>
                    <a:pt x="54" y="129"/>
                  </a:lnTo>
                  <a:lnTo>
                    <a:pt x="57" y="127"/>
                  </a:lnTo>
                  <a:lnTo>
                    <a:pt x="57" y="120"/>
                  </a:lnTo>
                  <a:lnTo>
                    <a:pt x="60" y="117"/>
                  </a:lnTo>
                  <a:lnTo>
                    <a:pt x="60" y="113"/>
                  </a:lnTo>
                  <a:lnTo>
                    <a:pt x="63" y="110"/>
                  </a:lnTo>
                  <a:lnTo>
                    <a:pt x="63" y="103"/>
                  </a:lnTo>
                  <a:lnTo>
                    <a:pt x="66" y="101"/>
                  </a:lnTo>
                  <a:lnTo>
                    <a:pt x="66" y="94"/>
                  </a:lnTo>
                  <a:lnTo>
                    <a:pt x="69" y="92"/>
                  </a:lnTo>
                  <a:lnTo>
                    <a:pt x="69" y="87"/>
                  </a:lnTo>
                  <a:lnTo>
                    <a:pt x="72" y="85"/>
                  </a:lnTo>
                  <a:lnTo>
                    <a:pt x="72" y="77"/>
                  </a:lnTo>
                  <a:lnTo>
                    <a:pt x="76" y="75"/>
                  </a:lnTo>
                  <a:lnTo>
                    <a:pt x="76" y="70"/>
                  </a:lnTo>
                  <a:lnTo>
                    <a:pt x="79" y="68"/>
                  </a:lnTo>
                  <a:lnTo>
                    <a:pt x="79" y="66"/>
                  </a:lnTo>
                  <a:lnTo>
                    <a:pt x="82" y="63"/>
                  </a:lnTo>
                  <a:lnTo>
                    <a:pt x="82" y="59"/>
                  </a:lnTo>
                  <a:lnTo>
                    <a:pt x="85" y="56"/>
                  </a:lnTo>
                  <a:lnTo>
                    <a:pt x="85" y="52"/>
                  </a:lnTo>
                  <a:lnTo>
                    <a:pt x="88" y="49"/>
                  </a:lnTo>
                  <a:lnTo>
                    <a:pt x="88" y="45"/>
                  </a:lnTo>
                  <a:lnTo>
                    <a:pt x="94" y="40"/>
                  </a:lnTo>
                  <a:lnTo>
                    <a:pt x="94" y="35"/>
                  </a:lnTo>
                  <a:lnTo>
                    <a:pt x="101" y="30"/>
                  </a:lnTo>
                  <a:lnTo>
                    <a:pt x="101" y="26"/>
                  </a:lnTo>
                  <a:lnTo>
                    <a:pt x="104" y="23"/>
                  </a:lnTo>
                  <a:lnTo>
                    <a:pt x="110" y="19"/>
                  </a:lnTo>
                  <a:lnTo>
                    <a:pt x="110" y="16"/>
                  </a:lnTo>
                  <a:lnTo>
                    <a:pt x="113" y="14"/>
                  </a:lnTo>
                  <a:lnTo>
                    <a:pt x="120" y="9"/>
                  </a:lnTo>
                  <a:lnTo>
                    <a:pt x="116" y="9"/>
                  </a:lnTo>
                  <a:lnTo>
                    <a:pt x="120" y="9"/>
                  </a:lnTo>
                  <a:lnTo>
                    <a:pt x="123" y="7"/>
                  </a:lnTo>
                  <a:lnTo>
                    <a:pt x="126" y="5"/>
                  </a:lnTo>
                  <a:lnTo>
                    <a:pt x="129" y="2"/>
                  </a:lnTo>
                  <a:lnTo>
                    <a:pt x="132" y="2"/>
                  </a:lnTo>
                  <a:lnTo>
                    <a:pt x="135" y="2"/>
                  </a:lnTo>
                  <a:lnTo>
                    <a:pt x="138" y="0"/>
                  </a:lnTo>
                  <a:lnTo>
                    <a:pt x="141" y="0"/>
                  </a:lnTo>
                  <a:lnTo>
                    <a:pt x="145" y="0"/>
                  </a:lnTo>
                  <a:lnTo>
                    <a:pt x="148" y="0"/>
                  </a:lnTo>
                  <a:lnTo>
                    <a:pt x="151" y="2"/>
                  </a:lnTo>
                  <a:lnTo>
                    <a:pt x="154" y="2"/>
                  </a:lnTo>
                  <a:lnTo>
                    <a:pt x="157" y="2"/>
                  </a:lnTo>
                  <a:lnTo>
                    <a:pt x="160" y="2"/>
                  </a:lnTo>
                  <a:lnTo>
                    <a:pt x="163" y="5"/>
                  </a:lnTo>
                  <a:lnTo>
                    <a:pt x="167" y="5"/>
                  </a:lnTo>
                  <a:lnTo>
                    <a:pt x="170" y="7"/>
                  </a:lnTo>
                  <a:lnTo>
                    <a:pt x="173" y="7"/>
                  </a:lnTo>
                  <a:lnTo>
                    <a:pt x="176" y="9"/>
                  </a:lnTo>
                  <a:lnTo>
                    <a:pt x="179" y="12"/>
                  </a:lnTo>
                  <a:lnTo>
                    <a:pt x="182" y="12"/>
                  </a:lnTo>
                  <a:lnTo>
                    <a:pt x="185" y="14"/>
                  </a:lnTo>
                  <a:lnTo>
                    <a:pt x="189" y="16"/>
                  </a:lnTo>
                  <a:lnTo>
                    <a:pt x="192" y="16"/>
                  </a:lnTo>
                  <a:lnTo>
                    <a:pt x="195" y="19"/>
                  </a:lnTo>
                  <a:lnTo>
                    <a:pt x="198" y="21"/>
                  </a:lnTo>
                  <a:lnTo>
                    <a:pt x="201" y="21"/>
                  </a:lnTo>
                  <a:lnTo>
                    <a:pt x="204" y="23"/>
                  </a:lnTo>
                  <a:lnTo>
                    <a:pt x="207" y="26"/>
                  </a:lnTo>
                  <a:lnTo>
                    <a:pt x="210" y="26"/>
                  </a:lnTo>
                  <a:lnTo>
                    <a:pt x="214" y="28"/>
                  </a:lnTo>
                  <a:lnTo>
                    <a:pt x="217" y="30"/>
                  </a:lnTo>
                  <a:lnTo>
                    <a:pt x="220" y="30"/>
                  </a:lnTo>
                  <a:lnTo>
                    <a:pt x="223" y="33"/>
                  </a:lnTo>
                  <a:lnTo>
                    <a:pt x="226" y="33"/>
                  </a:lnTo>
                  <a:lnTo>
                    <a:pt x="229" y="33"/>
                  </a:lnTo>
                  <a:lnTo>
                    <a:pt x="232" y="35"/>
                  </a:lnTo>
                  <a:lnTo>
                    <a:pt x="236" y="35"/>
                  </a:lnTo>
                  <a:lnTo>
                    <a:pt x="239" y="35"/>
                  </a:lnTo>
                  <a:lnTo>
                    <a:pt x="242" y="38"/>
                  </a:lnTo>
                  <a:lnTo>
                    <a:pt x="245" y="38"/>
                  </a:lnTo>
                  <a:lnTo>
                    <a:pt x="248" y="38"/>
                  </a:lnTo>
                  <a:lnTo>
                    <a:pt x="251" y="38"/>
                  </a:lnTo>
                  <a:lnTo>
                    <a:pt x="254" y="38"/>
                  </a:lnTo>
                  <a:lnTo>
                    <a:pt x="257" y="38"/>
                  </a:lnTo>
                  <a:lnTo>
                    <a:pt x="261" y="38"/>
                  </a:lnTo>
                  <a:lnTo>
                    <a:pt x="264" y="35"/>
                  </a:lnTo>
                  <a:lnTo>
                    <a:pt x="267" y="35"/>
                  </a:lnTo>
                  <a:lnTo>
                    <a:pt x="270" y="35"/>
                  </a:lnTo>
                  <a:lnTo>
                    <a:pt x="273" y="35"/>
                  </a:lnTo>
                  <a:lnTo>
                    <a:pt x="276" y="33"/>
                  </a:lnTo>
                  <a:lnTo>
                    <a:pt x="279" y="33"/>
                  </a:lnTo>
                  <a:lnTo>
                    <a:pt x="283" y="30"/>
                  </a:lnTo>
                  <a:lnTo>
                    <a:pt x="286" y="30"/>
                  </a:lnTo>
                  <a:lnTo>
                    <a:pt x="289" y="28"/>
                  </a:lnTo>
                  <a:lnTo>
                    <a:pt x="292" y="28"/>
                  </a:lnTo>
                  <a:lnTo>
                    <a:pt x="295" y="26"/>
                  </a:lnTo>
                  <a:lnTo>
                    <a:pt x="298" y="23"/>
                  </a:lnTo>
                  <a:lnTo>
                    <a:pt x="301" y="23"/>
                  </a:lnTo>
                  <a:lnTo>
                    <a:pt x="305" y="21"/>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89" name="Freeform 97"/>
            <p:cNvSpPr>
              <a:spLocks/>
            </p:cNvSpPr>
            <p:nvPr/>
          </p:nvSpPr>
          <p:spPr bwMode="auto">
            <a:xfrm>
              <a:off x="4117975" y="2246032"/>
              <a:ext cx="407988" cy="1044380"/>
            </a:xfrm>
            <a:custGeom>
              <a:avLst/>
              <a:gdLst/>
              <a:ahLst/>
              <a:cxnLst>
                <a:cxn ang="0">
                  <a:pos x="6" y="19"/>
                </a:cxn>
                <a:cxn ang="0">
                  <a:pos x="15" y="14"/>
                </a:cxn>
                <a:cxn ang="0">
                  <a:pos x="25" y="9"/>
                </a:cxn>
                <a:cxn ang="0">
                  <a:pos x="34" y="5"/>
                </a:cxn>
                <a:cxn ang="0">
                  <a:pos x="43" y="2"/>
                </a:cxn>
                <a:cxn ang="0">
                  <a:pos x="53" y="0"/>
                </a:cxn>
                <a:cxn ang="0">
                  <a:pos x="62" y="2"/>
                </a:cxn>
                <a:cxn ang="0">
                  <a:pos x="72" y="5"/>
                </a:cxn>
                <a:cxn ang="0">
                  <a:pos x="81" y="9"/>
                </a:cxn>
                <a:cxn ang="0">
                  <a:pos x="90" y="16"/>
                </a:cxn>
                <a:cxn ang="0">
                  <a:pos x="100" y="28"/>
                </a:cxn>
                <a:cxn ang="0">
                  <a:pos x="109" y="40"/>
                </a:cxn>
                <a:cxn ang="0">
                  <a:pos x="116" y="54"/>
                </a:cxn>
                <a:cxn ang="0">
                  <a:pos x="122" y="63"/>
                </a:cxn>
                <a:cxn ang="0">
                  <a:pos x="125" y="75"/>
                </a:cxn>
                <a:cxn ang="0">
                  <a:pos x="131" y="85"/>
                </a:cxn>
                <a:cxn ang="0">
                  <a:pos x="134" y="99"/>
                </a:cxn>
                <a:cxn ang="0">
                  <a:pos x="141" y="110"/>
                </a:cxn>
                <a:cxn ang="0">
                  <a:pos x="144" y="124"/>
                </a:cxn>
                <a:cxn ang="0">
                  <a:pos x="150" y="136"/>
                </a:cxn>
                <a:cxn ang="0">
                  <a:pos x="153" y="155"/>
                </a:cxn>
                <a:cxn ang="0">
                  <a:pos x="159" y="169"/>
                </a:cxn>
                <a:cxn ang="0">
                  <a:pos x="163" y="188"/>
                </a:cxn>
                <a:cxn ang="0">
                  <a:pos x="169" y="202"/>
                </a:cxn>
                <a:cxn ang="0">
                  <a:pos x="172" y="223"/>
                </a:cxn>
                <a:cxn ang="0">
                  <a:pos x="178" y="240"/>
                </a:cxn>
                <a:cxn ang="0">
                  <a:pos x="181" y="261"/>
                </a:cxn>
                <a:cxn ang="0">
                  <a:pos x="188" y="277"/>
                </a:cxn>
                <a:cxn ang="0">
                  <a:pos x="191" y="303"/>
                </a:cxn>
                <a:cxn ang="0">
                  <a:pos x="197" y="317"/>
                </a:cxn>
                <a:cxn ang="0">
                  <a:pos x="200" y="345"/>
                </a:cxn>
                <a:cxn ang="0">
                  <a:pos x="206" y="359"/>
                </a:cxn>
                <a:cxn ang="0">
                  <a:pos x="210" y="388"/>
                </a:cxn>
                <a:cxn ang="0">
                  <a:pos x="216" y="404"/>
                </a:cxn>
                <a:cxn ang="0">
                  <a:pos x="219" y="432"/>
                </a:cxn>
                <a:cxn ang="0">
                  <a:pos x="225" y="451"/>
                </a:cxn>
                <a:cxn ang="0">
                  <a:pos x="228" y="477"/>
                </a:cxn>
                <a:cxn ang="0">
                  <a:pos x="235" y="493"/>
                </a:cxn>
                <a:cxn ang="0">
                  <a:pos x="238" y="519"/>
                </a:cxn>
                <a:cxn ang="0">
                  <a:pos x="244" y="538"/>
                </a:cxn>
                <a:cxn ang="0">
                  <a:pos x="247" y="562"/>
                </a:cxn>
                <a:cxn ang="0">
                  <a:pos x="253" y="580"/>
                </a:cxn>
              </a:cxnLst>
              <a:rect l="0" t="0" r="r" b="b"/>
              <a:pathLst>
                <a:path w="257" h="592">
                  <a:moveTo>
                    <a:pt x="0" y="21"/>
                  </a:moveTo>
                  <a:lnTo>
                    <a:pt x="3" y="19"/>
                  </a:lnTo>
                  <a:lnTo>
                    <a:pt x="6" y="19"/>
                  </a:lnTo>
                  <a:lnTo>
                    <a:pt x="9" y="16"/>
                  </a:lnTo>
                  <a:lnTo>
                    <a:pt x="12" y="14"/>
                  </a:lnTo>
                  <a:lnTo>
                    <a:pt x="15" y="14"/>
                  </a:lnTo>
                  <a:lnTo>
                    <a:pt x="18" y="12"/>
                  </a:lnTo>
                  <a:lnTo>
                    <a:pt x="21" y="9"/>
                  </a:lnTo>
                  <a:lnTo>
                    <a:pt x="25" y="9"/>
                  </a:lnTo>
                  <a:lnTo>
                    <a:pt x="28" y="7"/>
                  </a:lnTo>
                  <a:lnTo>
                    <a:pt x="31" y="7"/>
                  </a:lnTo>
                  <a:lnTo>
                    <a:pt x="34" y="5"/>
                  </a:lnTo>
                  <a:lnTo>
                    <a:pt x="37" y="5"/>
                  </a:lnTo>
                  <a:lnTo>
                    <a:pt x="40" y="2"/>
                  </a:lnTo>
                  <a:lnTo>
                    <a:pt x="43" y="2"/>
                  </a:lnTo>
                  <a:lnTo>
                    <a:pt x="47" y="2"/>
                  </a:lnTo>
                  <a:lnTo>
                    <a:pt x="50" y="0"/>
                  </a:lnTo>
                  <a:lnTo>
                    <a:pt x="53" y="0"/>
                  </a:lnTo>
                  <a:lnTo>
                    <a:pt x="56" y="0"/>
                  </a:lnTo>
                  <a:lnTo>
                    <a:pt x="59" y="0"/>
                  </a:lnTo>
                  <a:lnTo>
                    <a:pt x="62" y="2"/>
                  </a:lnTo>
                  <a:lnTo>
                    <a:pt x="65" y="2"/>
                  </a:lnTo>
                  <a:lnTo>
                    <a:pt x="68" y="2"/>
                  </a:lnTo>
                  <a:lnTo>
                    <a:pt x="72" y="5"/>
                  </a:lnTo>
                  <a:lnTo>
                    <a:pt x="75" y="5"/>
                  </a:lnTo>
                  <a:lnTo>
                    <a:pt x="78" y="7"/>
                  </a:lnTo>
                  <a:lnTo>
                    <a:pt x="81" y="9"/>
                  </a:lnTo>
                  <a:lnTo>
                    <a:pt x="84" y="12"/>
                  </a:lnTo>
                  <a:lnTo>
                    <a:pt x="87" y="14"/>
                  </a:lnTo>
                  <a:lnTo>
                    <a:pt x="90" y="16"/>
                  </a:lnTo>
                  <a:lnTo>
                    <a:pt x="97" y="21"/>
                  </a:lnTo>
                  <a:lnTo>
                    <a:pt x="97" y="26"/>
                  </a:lnTo>
                  <a:lnTo>
                    <a:pt x="100" y="28"/>
                  </a:lnTo>
                  <a:lnTo>
                    <a:pt x="106" y="33"/>
                  </a:lnTo>
                  <a:lnTo>
                    <a:pt x="106" y="38"/>
                  </a:lnTo>
                  <a:lnTo>
                    <a:pt x="109" y="40"/>
                  </a:lnTo>
                  <a:lnTo>
                    <a:pt x="109" y="45"/>
                  </a:lnTo>
                  <a:lnTo>
                    <a:pt x="116" y="49"/>
                  </a:lnTo>
                  <a:lnTo>
                    <a:pt x="116" y="54"/>
                  </a:lnTo>
                  <a:lnTo>
                    <a:pt x="119" y="56"/>
                  </a:lnTo>
                  <a:lnTo>
                    <a:pt x="119" y="61"/>
                  </a:lnTo>
                  <a:lnTo>
                    <a:pt x="122" y="63"/>
                  </a:lnTo>
                  <a:lnTo>
                    <a:pt x="122" y="68"/>
                  </a:lnTo>
                  <a:lnTo>
                    <a:pt x="125" y="70"/>
                  </a:lnTo>
                  <a:lnTo>
                    <a:pt x="125" y="75"/>
                  </a:lnTo>
                  <a:lnTo>
                    <a:pt x="128" y="77"/>
                  </a:lnTo>
                  <a:lnTo>
                    <a:pt x="128" y="82"/>
                  </a:lnTo>
                  <a:lnTo>
                    <a:pt x="131" y="85"/>
                  </a:lnTo>
                  <a:lnTo>
                    <a:pt x="131" y="89"/>
                  </a:lnTo>
                  <a:lnTo>
                    <a:pt x="134" y="92"/>
                  </a:lnTo>
                  <a:lnTo>
                    <a:pt x="134" y="99"/>
                  </a:lnTo>
                  <a:lnTo>
                    <a:pt x="137" y="101"/>
                  </a:lnTo>
                  <a:lnTo>
                    <a:pt x="137" y="108"/>
                  </a:lnTo>
                  <a:lnTo>
                    <a:pt x="141" y="110"/>
                  </a:lnTo>
                  <a:lnTo>
                    <a:pt x="141" y="115"/>
                  </a:lnTo>
                  <a:lnTo>
                    <a:pt x="144" y="117"/>
                  </a:lnTo>
                  <a:lnTo>
                    <a:pt x="144" y="124"/>
                  </a:lnTo>
                  <a:lnTo>
                    <a:pt x="147" y="127"/>
                  </a:lnTo>
                  <a:lnTo>
                    <a:pt x="147" y="134"/>
                  </a:lnTo>
                  <a:lnTo>
                    <a:pt x="150" y="136"/>
                  </a:lnTo>
                  <a:lnTo>
                    <a:pt x="150" y="146"/>
                  </a:lnTo>
                  <a:lnTo>
                    <a:pt x="153" y="148"/>
                  </a:lnTo>
                  <a:lnTo>
                    <a:pt x="153" y="155"/>
                  </a:lnTo>
                  <a:lnTo>
                    <a:pt x="156" y="157"/>
                  </a:lnTo>
                  <a:lnTo>
                    <a:pt x="156" y="167"/>
                  </a:lnTo>
                  <a:lnTo>
                    <a:pt x="159" y="169"/>
                  </a:lnTo>
                  <a:lnTo>
                    <a:pt x="159" y="179"/>
                  </a:lnTo>
                  <a:lnTo>
                    <a:pt x="163" y="181"/>
                  </a:lnTo>
                  <a:lnTo>
                    <a:pt x="163" y="188"/>
                  </a:lnTo>
                  <a:lnTo>
                    <a:pt x="166" y="190"/>
                  </a:lnTo>
                  <a:lnTo>
                    <a:pt x="166" y="200"/>
                  </a:lnTo>
                  <a:lnTo>
                    <a:pt x="169" y="202"/>
                  </a:lnTo>
                  <a:lnTo>
                    <a:pt x="169" y="211"/>
                  </a:lnTo>
                  <a:lnTo>
                    <a:pt x="172" y="214"/>
                  </a:lnTo>
                  <a:lnTo>
                    <a:pt x="172" y="223"/>
                  </a:lnTo>
                  <a:lnTo>
                    <a:pt x="175" y="226"/>
                  </a:lnTo>
                  <a:lnTo>
                    <a:pt x="175" y="237"/>
                  </a:lnTo>
                  <a:lnTo>
                    <a:pt x="178" y="240"/>
                  </a:lnTo>
                  <a:lnTo>
                    <a:pt x="178" y="249"/>
                  </a:lnTo>
                  <a:lnTo>
                    <a:pt x="181" y="251"/>
                  </a:lnTo>
                  <a:lnTo>
                    <a:pt x="181" y="261"/>
                  </a:lnTo>
                  <a:lnTo>
                    <a:pt x="184" y="263"/>
                  </a:lnTo>
                  <a:lnTo>
                    <a:pt x="184" y="275"/>
                  </a:lnTo>
                  <a:lnTo>
                    <a:pt x="188" y="277"/>
                  </a:lnTo>
                  <a:lnTo>
                    <a:pt x="188" y="289"/>
                  </a:lnTo>
                  <a:lnTo>
                    <a:pt x="191" y="291"/>
                  </a:lnTo>
                  <a:lnTo>
                    <a:pt x="191" y="303"/>
                  </a:lnTo>
                  <a:lnTo>
                    <a:pt x="194" y="305"/>
                  </a:lnTo>
                  <a:lnTo>
                    <a:pt x="194" y="315"/>
                  </a:lnTo>
                  <a:lnTo>
                    <a:pt x="197" y="317"/>
                  </a:lnTo>
                  <a:lnTo>
                    <a:pt x="197" y="331"/>
                  </a:lnTo>
                  <a:lnTo>
                    <a:pt x="200" y="334"/>
                  </a:lnTo>
                  <a:lnTo>
                    <a:pt x="200" y="345"/>
                  </a:lnTo>
                  <a:lnTo>
                    <a:pt x="203" y="348"/>
                  </a:lnTo>
                  <a:lnTo>
                    <a:pt x="203" y="357"/>
                  </a:lnTo>
                  <a:lnTo>
                    <a:pt x="206" y="359"/>
                  </a:lnTo>
                  <a:lnTo>
                    <a:pt x="206" y="374"/>
                  </a:lnTo>
                  <a:lnTo>
                    <a:pt x="210" y="376"/>
                  </a:lnTo>
                  <a:lnTo>
                    <a:pt x="210" y="388"/>
                  </a:lnTo>
                  <a:lnTo>
                    <a:pt x="213" y="390"/>
                  </a:lnTo>
                  <a:lnTo>
                    <a:pt x="213" y="402"/>
                  </a:lnTo>
                  <a:lnTo>
                    <a:pt x="216" y="404"/>
                  </a:lnTo>
                  <a:lnTo>
                    <a:pt x="216" y="416"/>
                  </a:lnTo>
                  <a:lnTo>
                    <a:pt x="219" y="418"/>
                  </a:lnTo>
                  <a:lnTo>
                    <a:pt x="219" y="432"/>
                  </a:lnTo>
                  <a:lnTo>
                    <a:pt x="222" y="435"/>
                  </a:lnTo>
                  <a:lnTo>
                    <a:pt x="222" y="446"/>
                  </a:lnTo>
                  <a:lnTo>
                    <a:pt x="225" y="451"/>
                  </a:lnTo>
                  <a:lnTo>
                    <a:pt x="225" y="461"/>
                  </a:lnTo>
                  <a:lnTo>
                    <a:pt x="228" y="463"/>
                  </a:lnTo>
                  <a:lnTo>
                    <a:pt x="228" y="477"/>
                  </a:lnTo>
                  <a:lnTo>
                    <a:pt x="232" y="479"/>
                  </a:lnTo>
                  <a:lnTo>
                    <a:pt x="232" y="491"/>
                  </a:lnTo>
                  <a:lnTo>
                    <a:pt x="235" y="493"/>
                  </a:lnTo>
                  <a:lnTo>
                    <a:pt x="235" y="505"/>
                  </a:lnTo>
                  <a:lnTo>
                    <a:pt x="238" y="508"/>
                  </a:lnTo>
                  <a:lnTo>
                    <a:pt x="238" y="519"/>
                  </a:lnTo>
                  <a:lnTo>
                    <a:pt x="241" y="522"/>
                  </a:lnTo>
                  <a:lnTo>
                    <a:pt x="241" y="536"/>
                  </a:lnTo>
                  <a:lnTo>
                    <a:pt x="244" y="538"/>
                  </a:lnTo>
                  <a:lnTo>
                    <a:pt x="244" y="547"/>
                  </a:lnTo>
                  <a:lnTo>
                    <a:pt x="247" y="550"/>
                  </a:lnTo>
                  <a:lnTo>
                    <a:pt x="247" y="562"/>
                  </a:lnTo>
                  <a:lnTo>
                    <a:pt x="250" y="564"/>
                  </a:lnTo>
                  <a:lnTo>
                    <a:pt x="250" y="578"/>
                  </a:lnTo>
                  <a:lnTo>
                    <a:pt x="253" y="580"/>
                  </a:lnTo>
                  <a:lnTo>
                    <a:pt x="253" y="590"/>
                  </a:lnTo>
                  <a:lnTo>
                    <a:pt x="257" y="592"/>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0" name="Freeform 98"/>
            <p:cNvSpPr>
              <a:spLocks/>
            </p:cNvSpPr>
            <p:nvPr/>
          </p:nvSpPr>
          <p:spPr bwMode="auto">
            <a:xfrm>
              <a:off x="4525963" y="3290411"/>
              <a:ext cx="501650" cy="534539"/>
            </a:xfrm>
            <a:custGeom>
              <a:avLst/>
              <a:gdLst/>
              <a:ahLst/>
              <a:cxnLst>
                <a:cxn ang="0">
                  <a:pos x="3" y="14"/>
                </a:cxn>
                <a:cxn ang="0">
                  <a:pos x="6" y="40"/>
                </a:cxn>
                <a:cxn ang="0">
                  <a:pos x="12" y="54"/>
                </a:cxn>
                <a:cxn ang="0">
                  <a:pos x="15" y="78"/>
                </a:cxn>
                <a:cxn ang="0">
                  <a:pos x="22" y="92"/>
                </a:cxn>
                <a:cxn ang="0">
                  <a:pos x="25" y="113"/>
                </a:cxn>
                <a:cxn ang="0">
                  <a:pos x="31" y="127"/>
                </a:cxn>
                <a:cxn ang="0">
                  <a:pos x="34" y="146"/>
                </a:cxn>
                <a:cxn ang="0">
                  <a:pos x="40" y="158"/>
                </a:cxn>
                <a:cxn ang="0">
                  <a:pos x="43" y="176"/>
                </a:cxn>
                <a:cxn ang="0">
                  <a:pos x="50" y="188"/>
                </a:cxn>
                <a:cxn ang="0">
                  <a:pos x="53" y="205"/>
                </a:cxn>
                <a:cxn ang="0">
                  <a:pos x="59" y="214"/>
                </a:cxn>
                <a:cxn ang="0">
                  <a:pos x="62" y="228"/>
                </a:cxn>
                <a:cxn ang="0">
                  <a:pos x="69" y="237"/>
                </a:cxn>
                <a:cxn ang="0">
                  <a:pos x="72" y="247"/>
                </a:cxn>
                <a:cxn ang="0">
                  <a:pos x="81" y="259"/>
                </a:cxn>
                <a:cxn ang="0">
                  <a:pos x="84" y="270"/>
                </a:cxn>
                <a:cxn ang="0">
                  <a:pos x="97" y="282"/>
                </a:cxn>
                <a:cxn ang="0">
                  <a:pos x="103" y="292"/>
                </a:cxn>
                <a:cxn ang="0">
                  <a:pos x="112" y="296"/>
                </a:cxn>
                <a:cxn ang="0">
                  <a:pos x="122" y="301"/>
                </a:cxn>
                <a:cxn ang="0">
                  <a:pos x="131" y="303"/>
                </a:cxn>
                <a:cxn ang="0">
                  <a:pos x="141" y="301"/>
                </a:cxn>
                <a:cxn ang="0">
                  <a:pos x="150" y="299"/>
                </a:cxn>
                <a:cxn ang="0">
                  <a:pos x="160" y="296"/>
                </a:cxn>
                <a:cxn ang="0">
                  <a:pos x="169" y="292"/>
                </a:cxn>
                <a:cxn ang="0">
                  <a:pos x="178" y="287"/>
                </a:cxn>
                <a:cxn ang="0">
                  <a:pos x="188" y="282"/>
                </a:cxn>
                <a:cxn ang="0">
                  <a:pos x="197" y="277"/>
                </a:cxn>
                <a:cxn ang="0">
                  <a:pos x="207" y="273"/>
                </a:cxn>
                <a:cxn ang="0">
                  <a:pos x="216" y="270"/>
                </a:cxn>
                <a:cxn ang="0">
                  <a:pos x="225" y="268"/>
                </a:cxn>
                <a:cxn ang="0">
                  <a:pos x="235" y="266"/>
                </a:cxn>
                <a:cxn ang="0">
                  <a:pos x="244" y="266"/>
                </a:cxn>
                <a:cxn ang="0">
                  <a:pos x="254" y="268"/>
                </a:cxn>
                <a:cxn ang="0">
                  <a:pos x="263" y="270"/>
                </a:cxn>
                <a:cxn ang="0">
                  <a:pos x="272" y="273"/>
                </a:cxn>
                <a:cxn ang="0">
                  <a:pos x="282" y="275"/>
                </a:cxn>
                <a:cxn ang="0">
                  <a:pos x="291" y="282"/>
                </a:cxn>
                <a:cxn ang="0">
                  <a:pos x="301" y="287"/>
                </a:cxn>
                <a:cxn ang="0">
                  <a:pos x="310" y="292"/>
                </a:cxn>
              </a:cxnLst>
              <a:rect l="0" t="0" r="r" b="b"/>
              <a:pathLst>
                <a:path w="316" h="303">
                  <a:moveTo>
                    <a:pt x="0" y="0"/>
                  </a:moveTo>
                  <a:lnTo>
                    <a:pt x="0" y="12"/>
                  </a:lnTo>
                  <a:lnTo>
                    <a:pt x="3" y="14"/>
                  </a:lnTo>
                  <a:lnTo>
                    <a:pt x="3" y="26"/>
                  </a:lnTo>
                  <a:lnTo>
                    <a:pt x="6" y="28"/>
                  </a:lnTo>
                  <a:lnTo>
                    <a:pt x="6" y="40"/>
                  </a:lnTo>
                  <a:lnTo>
                    <a:pt x="9" y="42"/>
                  </a:lnTo>
                  <a:lnTo>
                    <a:pt x="9" y="52"/>
                  </a:lnTo>
                  <a:lnTo>
                    <a:pt x="12" y="54"/>
                  </a:lnTo>
                  <a:lnTo>
                    <a:pt x="12" y="64"/>
                  </a:lnTo>
                  <a:lnTo>
                    <a:pt x="15" y="66"/>
                  </a:lnTo>
                  <a:lnTo>
                    <a:pt x="15" y="78"/>
                  </a:lnTo>
                  <a:lnTo>
                    <a:pt x="18" y="80"/>
                  </a:lnTo>
                  <a:lnTo>
                    <a:pt x="18" y="89"/>
                  </a:lnTo>
                  <a:lnTo>
                    <a:pt x="22" y="92"/>
                  </a:lnTo>
                  <a:lnTo>
                    <a:pt x="22" y="101"/>
                  </a:lnTo>
                  <a:lnTo>
                    <a:pt x="25" y="104"/>
                  </a:lnTo>
                  <a:lnTo>
                    <a:pt x="25" y="113"/>
                  </a:lnTo>
                  <a:lnTo>
                    <a:pt x="28" y="115"/>
                  </a:lnTo>
                  <a:lnTo>
                    <a:pt x="28" y="125"/>
                  </a:lnTo>
                  <a:lnTo>
                    <a:pt x="31" y="127"/>
                  </a:lnTo>
                  <a:lnTo>
                    <a:pt x="31" y="136"/>
                  </a:lnTo>
                  <a:lnTo>
                    <a:pt x="34" y="139"/>
                  </a:lnTo>
                  <a:lnTo>
                    <a:pt x="34" y="146"/>
                  </a:lnTo>
                  <a:lnTo>
                    <a:pt x="37" y="148"/>
                  </a:lnTo>
                  <a:lnTo>
                    <a:pt x="37" y="155"/>
                  </a:lnTo>
                  <a:lnTo>
                    <a:pt x="40" y="158"/>
                  </a:lnTo>
                  <a:lnTo>
                    <a:pt x="40" y="167"/>
                  </a:lnTo>
                  <a:lnTo>
                    <a:pt x="43" y="169"/>
                  </a:lnTo>
                  <a:lnTo>
                    <a:pt x="43" y="176"/>
                  </a:lnTo>
                  <a:lnTo>
                    <a:pt x="47" y="179"/>
                  </a:lnTo>
                  <a:lnTo>
                    <a:pt x="47" y="186"/>
                  </a:lnTo>
                  <a:lnTo>
                    <a:pt x="50" y="188"/>
                  </a:lnTo>
                  <a:lnTo>
                    <a:pt x="50" y="195"/>
                  </a:lnTo>
                  <a:lnTo>
                    <a:pt x="53" y="198"/>
                  </a:lnTo>
                  <a:lnTo>
                    <a:pt x="53" y="205"/>
                  </a:lnTo>
                  <a:lnTo>
                    <a:pt x="56" y="207"/>
                  </a:lnTo>
                  <a:lnTo>
                    <a:pt x="56" y="212"/>
                  </a:lnTo>
                  <a:lnTo>
                    <a:pt x="59" y="214"/>
                  </a:lnTo>
                  <a:lnTo>
                    <a:pt x="59" y="219"/>
                  </a:lnTo>
                  <a:lnTo>
                    <a:pt x="62" y="221"/>
                  </a:lnTo>
                  <a:lnTo>
                    <a:pt x="62" y="228"/>
                  </a:lnTo>
                  <a:lnTo>
                    <a:pt x="65" y="230"/>
                  </a:lnTo>
                  <a:lnTo>
                    <a:pt x="65" y="235"/>
                  </a:lnTo>
                  <a:lnTo>
                    <a:pt x="69" y="237"/>
                  </a:lnTo>
                  <a:lnTo>
                    <a:pt x="69" y="240"/>
                  </a:lnTo>
                  <a:lnTo>
                    <a:pt x="72" y="242"/>
                  </a:lnTo>
                  <a:lnTo>
                    <a:pt x="72" y="247"/>
                  </a:lnTo>
                  <a:lnTo>
                    <a:pt x="75" y="249"/>
                  </a:lnTo>
                  <a:lnTo>
                    <a:pt x="75" y="254"/>
                  </a:lnTo>
                  <a:lnTo>
                    <a:pt x="81" y="259"/>
                  </a:lnTo>
                  <a:lnTo>
                    <a:pt x="81" y="263"/>
                  </a:lnTo>
                  <a:lnTo>
                    <a:pt x="84" y="266"/>
                  </a:lnTo>
                  <a:lnTo>
                    <a:pt x="84" y="270"/>
                  </a:lnTo>
                  <a:lnTo>
                    <a:pt x="91" y="275"/>
                  </a:lnTo>
                  <a:lnTo>
                    <a:pt x="91" y="277"/>
                  </a:lnTo>
                  <a:lnTo>
                    <a:pt x="97" y="282"/>
                  </a:lnTo>
                  <a:lnTo>
                    <a:pt x="97" y="284"/>
                  </a:lnTo>
                  <a:lnTo>
                    <a:pt x="103" y="289"/>
                  </a:lnTo>
                  <a:lnTo>
                    <a:pt x="103" y="292"/>
                  </a:lnTo>
                  <a:lnTo>
                    <a:pt x="106" y="294"/>
                  </a:lnTo>
                  <a:lnTo>
                    <a:pt x="109" y="296"/>
                  </a:lnTo>
                  <a:lnTo>
                    <a:pt x="112" y="296"/>
                  </a:lnTo>
                  <a:lnTo>
                    <a:pt x="116" y="299"/>
                  </a:lnTo>
                  <a:lnTo>
                    <a:pt x="119" y="301"/>
                  </a:lnTo>
                  <a:lnTo>
                    <a:pt x="122" y="301"/>
                  </a:lnTo>
                  <a:lnTo>
                    <a:pt x="125" y="301"/>
                  </a:lnTo>
                  <a:lnTo>
                    <a:pt x="128" y="303"/>
                  </a:lnTo>
                  <a:lnTo>
                    <a:pt x="131" y="303"/>
                  </a:lnTo>
                  <a:lnTo>
                    <a:pt x="134" y="303"/>
                  </a:lnTo>
                  <a:lnTo>
                    <a:pt x="138" y="303"/>
                  </a:lnTo>
                  <a:lnTo>
                    <a:pt x="141" y="301"/>
                  </a:lnTo>
                  <a:lnTo>
                    <a:pt x="144" y="301"/>
                  </a:lnTo>
                  <a:lnTo>
                    <a:pt x="147" y="301"/>
                  </a:lnTo>
                  <a:lnTo>
                    <a:pt x="150" y="299"/>
                  </a:lnTo>
                  <a:lnTo>
                    <a:pt x="153" y="299"/>
                  </a:lnTo>
                  <a:lnTo>
                    <a:pt x="156" y="296"/>
                  </a:lnTo>
                  <a:lnTo>
                    <a:pt x="160" y="296"/>
                  </a:lnTo>
                  <a:lnTo>
                    <a:pt x="163" y="294"/>
                  </a:lnTo>
                  <a:lnTo>
                    <a:pt x="166" y="294"/>
                  </a:lnTo>
                  <a:lnTo>
                    <a:pt x="169" y="292"/>
                  </a:lnTo>
                  <a:lnTo>
                    <a:pt x="172" y="292"/>
                  </a:lnTo>
                  <a:lnTo>
                    <a:pt x="175" y="289"/>
                  </a:lnTo>
                  <a:lnTo>
                    <a:pt x="178" y="287"/>
                  </a:lnTo>
                  <a:lnTo>
                    <a:pt x="181" y="284"/>
                  </a:lnTo>
                  <a:lnTo>
                    <a:pt x="185" y="284"/>
                  </a:lnTo>
                  <a:lnTo>
                    <a:pt x="188" y="282"/>
                  </a:lnTo>
                  <a:lnTo>
                    <a:pt x="191" y="280"/>
                  </a:lnTo>
                  <a:lnTo>
                    <a:pt x="194" y="280"/>
                  </a:lnTo>
                  <a:lnTo>
                    <a:pt x="197" y="277"/>
                  </a:lnTo>
                  <a:lnTo>
                    <a:pt x="200" y="275"/>
                  </a:lnTo>
                  <a:lnTo>
                    <a:pt x="203" y="275"/>
                  </a:lnTo>
                  <a:lnTo>
                    <a:pt x="207" y="273"/>
                  </a:lnTo>
                  <a:lnTo>
                    <a:pt x="210" y="273"/>
                  </a:lnTo>
                  <a:lnTo>
                    <a:pt x="213" y="270"/>
                  </a:lnTo>
                  <a:lnTo>
                    <a:pt x="216" y="270"/>
                  </a:lnTo>
                  <a:lnTo>
                    <a:pt x="219" y="268"/>
                  </a:lnTo>
                  <a:lnTo>
                    <a:pt x="222" y="268"/>
                  </a:lnTo>
                  <a:lnTo>
                    <a:pt x="225" y="268"/>
                  </a:lnTo>
                  <a:lnTo>
                    <a:pt x="228" y="268"/>
                  </a:lnTo>
                  <a:lnTo>
                    <a:pt x="232" y="266"/>
                  </a:lnTo>
                  <a:lnTo>
                    <a:pt x="235" y="266"/>
                  </a:lnTo>
                  <a:lnTo>
                    <a:pt x="238" y="266"/>
                  </a:lnTo>
                  <a:lnTo>
                    <a:pt x="241" y="266"/>
                  </a:lnTo>
                  <a:lnTo>
                    <a:pt x="244" y="266"/>
                  </a:lnTo>
                  <a:lnTo>
                    <a:pt x="247" y="266"/>
                  </a:lnTo>
                  <a:lnTo>
                    <a:pt x="250" y="266"/>
                  </a:lnTo>
                  <a:lnTo>
                    <a:pt x="254" y="268"/>
                  </a:lnTo>
                  <a:lnTo>
                    <a:pt x="257" y="268"/>
                  </a:lnTo>
                  <a:lnTo>
                    <a:pt x="260" y="268"/>
                  </a:lnTo>
                  <a:lnTo>
                    <a:pt x="263" y="270"/>
                  </a:lnTo>
                  <a:lnTo>
                    <a:pt x="266" y="270"/>
                  </a:lnTo>
                  <a:lnTo>
                    <a:pt x="269" y="270"/>
                  </a:lnTo>
                  <a:lnTo>
                    <a:pt x="272" y="273"/>
                  </a:lnTo>
                  <a:lnTo>
                    <a:pt x="276" y="273"/>
                  </a:lnTo>
                  <a:lnTo>
                    <a:pt x="279" y="275"/>
                  </a:lnTo>
                  <a:lnTo>
                    <a:pt x="282" y="275"/>
                  </a:lnTo>
                  <a:lnTo>
                    <a:pt x="285" y="277"/>
                  </a:lnTo>
                  <a:lnTo>
                    <a:pt x="288" y="280"/>
                  </a:lnTo>
                  <a:lnTo>
                    <a:pt x="291" y="282"/>
                  </a:lnTo>
                  <a:lnTo>
                    <a:pt x="294" y="282"/>
                  </a:lnTo>
                  <a:lnTo>
                    <a:pt x="297" y="284"/>
                  </a:lnTo>
                  <a:lnTo>
                    <a:pt x="301" y="287"/>
                  </a:lnTo>
                  <a:lnTo>
                    <a:pt x="304" y="287"/>
                  </a:lnTo>
                  <a:lnTo>
                    <a:pt x="307" y="289"/>
                  </a:lnTo>
                  <a:lnTo>
                    <a:pt x="310" y="292"/>
                  </a:lnTo>
                  <a:lnTo>
                    <a:pt x="313" y="292"/>
                  </a:lnTo>
                  <a:lnTo>
                    <a:pt x="316" y="294"/>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1" name="Freeform 99"/>
            <p:cNvSpPr>
              <a:spLocks/>
            </p:cNvSpPr>
            <p:nvPr/>
          </p:nvSpPr>
          <p:spPr bwMode="auto">
            <a:xfrm>
              <a:off x="5027613" y="2681778"/>
              <a:ext cx="388938" cy="1143172"/>
            </a:xfrm>
            <a:custGeom>
              <a:avLst/>
              <a:gdLst/>
              <a:ahLst/>
              <a:cxnLst>
                <a:cxn ang="0">
                  <a:pos x="7" y="641"/>
                </a:cxn>
                <a:cxn ang="0">
                  <a:pos x="16" y="646"/>
                </a:cxn>
                <a:cxn ang="0">
                  <a:pos x="25" y="646"/>
                </a:cxn>
                <a:cxn ang="0">
                  <a:pos x="35" y="648"/>
                </a:cxn>
                <a:cxn ang="0">
                  <a:pos x="44" y="646"/>
                </a:cxn>
                <a:cxn ang="0">
                  <a:pos x="54" y="641"/>
                </a:cxn>
                <a:cxn ang="0">
                  <a:pos x="63" y="637"/>
                </a:cxn>
                <a:cxn ang="0">
                  <a:pos x="72" y="627"/>
                </a:cxn>
                <a:cxn ang="0">
                  <a:pos x="85" y="613"/>
                </a:cxn>
                <a:cxn ang="0">
                  <a:pos x="91" y="597"/>
                </a:cxn>
                <a:cxn ang="0">
                  <a:pos x="97" y="590"/>
                </a:cxn>
                <a:cxn ang="0">
                  <a:pos x="101" y="578"/>
                </a:cxn>
                <a:cxn ang="0">
                  <a:pos x="107" y="568"/>
                </a:cxn>
                <a:cxn ang="0">
                  <a:pos x="110" y="557"/>
                </a:cxn>
                <a:cxn ang="0">
                  <a:pos x="116" y="545"/>
                </a:cxn>
                <a:cxn ang="0">
                  <a:pos x="119" y="531"/>
                </a:cxn>
                <a:cxn ang="0">
                  <a:pos x="126" y="517"/>
                </a:cxn>
                <a:cxn ang="0">
                  <a:pos x="129" y="500"/>
                </a:cxn>
                <a:cxn ang="0">
                  <a:pos x="135" y="488"/>
                </a:cxn>
                <a:cxn ang="0">
                  <a:pos x="138" y="467"/>
                </a:cxn>
                <a:cxn ang="0">
                  <a:pos x="144" y="453"/>
                </a:cxn>
                <a:cxn ang="0">
                  <a:pos x="148" y="432"/>
                </a:cxn>
                <a:cxn ang="0">
                  <a:pos x="154" y="418"/>
                </a:cxn>
                <a:cxn ang="0">
                  <a:pos x="157" y="394"/>
                </a:cxn>
                <a:cxn ang="0">
                  <a:pos x="163" y="380"/>
                </a:cxn>
                <a:cxn ang="0">
                  <a:pos x="166" y="355"/>
                </a:cxn>
                <a:cxn ang="0">
                  <a:pos x="173" y="340"/>
                </a:cxn>
                <a:cxn ang="0">
                  <a:pos x="176" y="312"/>
                </a:cxn>
                <a:cxn ang="0">
                  <a:pos x="182" y="296"/>
                </a:cxn>
                <a:cxn ang="0">
                  <a:pos x="185" y="270"/>
                </a:cxn>
                <a:cxn ang="0">
                  <a:pos x="192" y="251"/>
                </a:cxn>
                <a:cxn ang="0">
                  <a:pos x="195" y="225"/>
                </a:cxn>
                <a:cxn ang="0">
                  <a:pos x="201" y="209"/>
                </a:cxn>
                <a:cxn ang="0">
                  <a:pos x="204" y="183"/>
                </a:cxn>
                <a:cxn ang="0">
                  <a:pos x="210" y="164"/>
                </a:cxn>
                <a:cxn ang="0">
                  <a:pos x="213" y="138"/>
                </a:cxn>
                <a:cxn ang="0">
                  <a:pos x="220" y="122"/>
                </a:cxn>
                <a:cxn ang="0">
                  <a:pos x="223" y="96"/>
                </a:cxn>
                <a:cxn ang="0">
                  <a:pos x="229" y="80"/>
                </a:cxn>
                <a:cxn ang="0">
                  <a:pos x="232" y="54"/>
                </a:cxn>
                <a:cxn ang="0">
                  <a:pos x="239" y="37"/>
                </a:cxn>
                <a:cxn ang="0">
                  <a:pos x="242" y="14"/>
                </a:cxn>
              </a:cxnLst>
              <a:rect l="0" t="0" r="r" b="b"/>
              <a:pathLst>
                <a:path w="245" h="648">
                  <a:moveTo>
                    <a:pt x="0" y="639"/>
                  </a:moveTo>
                  <a:lnTo>
                    <a:pt x="3" y="641"/>
                  </a:lnTo>
                  <a:lnTo>
                    <a:pt x="7" y="641"/>
                  </a:lnTo>
                  <a:lnTo>
                    <a:pt x="10" y="644"/>
                  </a:lnTo>
                  <a:lnTo>
                    <a:pt x="13" y="644"/>
                  </a:lnTo>
                  <a:lnTo>
                    <a:pt x="16" y="646"/>
                  </a:lnTo>
                  <a:lnTo>
                    <a:pt x="19" y="646"/>
                  </a:lnTo>
                  <a:lnTo>
                    <a:pt x="22" y="646"/>
                  </a:lnTo>
                  <a:lnTo>
                    <a:pt x="25" y="646"/>
                  </a:lnTo>
                  <a:lnTo>
                    <a:pt x="28" y="648"/>
                  </a:lnTo>
                  <a:lnTo>
                    <a:pt x="32" y="648"/>
                  </a:lnTo>
                  <a:lnTo>
                    <a:pt x="35" y="648"/>
                  </a:lnTo>
                  <a:lnTo>
                    <a:pt x="38" y="648"/>
                  </a:lnTo>
                  <a:lnTo>
                    <a:pt x="41" y="646"/>
                  </a:lnTo>
                  <a:lnTo>
                    <a:pt x="44" y="646"/>
                  </a:lnTo>
                  <a:lnTo>
                    <a:pt x="47" y="646"/>
                  </a:lnTo>
                  <a:lnTo>
                    <a:pt x="50" y="644"/>
                  </a:lnTo>
                  <a:lnTo>
                    <a:pt x="54" y="641"/>
                  </a:lnTo>
                  <a:lnTo>
                    <a:pt x="57" y="639"/>
                  </a:lnTo>
                  <a:lnTo>
                    <a:pt x="60" y="639"/>
                  </a:lnTo>
                  <a:lnTo>
                    <a:pt x="63" y="637"/>
                  </a:lnTo>
                  <a:lnTo>
                    <a:pt x="69" y="632"/>
                  </a:lnTo>
                  <a:lnTo>
                    <a:pt x="69" y="629"/>
                  </a:lnTo>
                  <a:lnTo>
                    <a:pt x="72" y="627"/>
                  </a:lnTo>
                  <a:lnTo>
                    <a:pt x="79" y="622"/>
                  </a:lnTo>
                  <a:lnTo>
                    <a:pt x="79" y="618"/>
                  </a:lnTo>
                  <a:lnTo>
                    <a:pt x="85" y="613"/>
                  </a:lnTo>
                  <a:lnTo>
                    <a:pt x="85" y="608"/>
                  </a:lnTo>
                  <a:lnTo>
                    <a:pt x="91" y="604"/>
                  </a:lnTo>
                  <a:lnTo>
                    <a:pt x="91" y="597"/>
                  </a:lnTo>
                  <a:lnTo>
                    <a:pt x="94" y="594"/>
                  </a:lnTo>
                  <a:lnTo>
                    <a:pt x="94" y="592"/>
                  </a:lnTo>
                  <a:lnTo>
                    <a:pt x="97" y="590"/>
                  </a:lnTo>
                  <a:lnTo>
                    <a:pt x="97" y="585"/>
                  </a:lnTo>
                  <a:lnTo>
                    <a:pt x="101" y="582"/>
                  </a:lnTo>
                  <a:lnTo>
                    <a:pt x="101" y="578"/>
                  </a:lnTo>
                  <a:lnTo>
                    <a:pt x="104" y="575"/>
                  </a:lnTo>
                  <a:lnTo>
                    <a:pt x="104" y="571"/>
                  </a:lnTo>
                  <a:lnTo>
                    <a:pt x="107" y="568"/>
                  </a:lnTo>
                  <a:lnTo>
                    <a:pt x="107" y="564"/>
                  </a:lnTo>
                  <a:lnTo>
                    <a:pt x="110" y="561"/>
                  </a:lnTo>
                  <a:lnTo>
                    <a:pt x="110" y="557"/>
                  </a:lnTo>
                  <a:lnTo>
                    <a:pt x="113" y="554"/>
                  </a:lnTo>
                  <a:lnTo>
                    <a:pt x="113" y="547"/>
                  </a:lnTo>
                  <a:lnTo>
                    <a:pt x="116" y="545"/>
                  </a:lnTo>
                  <a:lnTo>
                    <a:pt x="116" y="538"/>
                  </a:lnTo>
                  <a:lnTo>
                    <a:pt x="119" y="535"/>
                  </a:lnTo>
                  <a:lnTo>
                    <a:pt x="119" y="531"/>
                  </a:lnTo>
                  <a:lnTo>
                    <a:pt x="123" y="528"/>
                  </a:lnTo>
                  <a:lnTo>
                    <a:pt x="123" y="519"/>
                  </a:lnTo>
                  <a:lnTo>
                    <a:pt x="126" y="517"/>
                  </a:lnTo>
                  <a:lnTo>
                    <a:pt x="126" y="510"/>
                  </a:lnTo>
                  <a:lnTo>
                    <a:pt x="129" y="507"/>
                  </a:lnTo>
                  <a:lnTo>
                    <a:pt x="129" y="500"/>
                  </a:lnTo>
                  <a:lnTo>
                    <a:pt x="132" y="498"/>
                  </a:lnTo>
                  <a:lnTo>
                    <a:pt x="132" y="491"/>
                  </a:lnTo>
                  <a:lnTo>
                    <a:pt x="135" y="488"/>
                  </a:lnTo>
                  <a:lnTo>
                    <a:pt x="135" y="479"/>
                  </a:lnTo>
                  <a:lnTo>
                    <a:pt x="138" y="477"/>
                  </a:lnTo>
                  <a:lnTo>
                    <a:pt x="138" y="467"/>
                  </a:lnTo>
                  <a:lnTo>
                    <a:pt x="141" y="465"/>
                  </a:lnTo>
                  <a:lnTo>
                    <a:pt x="141" y="456"/>
                  </a:lnTo>
                  <a:lnTo>
                    <a:pt x="144" y="453"/>
                  </a:lnTo>
                  <a:lnTo>
                    <a:pt x="144" y="444"/>
                  </a:lnTo>
                  <a:lnTo>
                    <a:pt x="148" y="441"/>
                  </a:lnTo>
                  <a:lnTo>
                    <a:pt x="148" y="432"/>
                  </a:lnTo>
                  <a:lnTo>
                    <a:pt x="151" y="430"/>
                  </a:lnTo>
                  <a:lnTo>
                    <a:pt x="151" y="420"/>
                  </a:lnTo>
                  <a:lnTo>
                    <a:pt x="154" y="418"/>
                  </a:lnTo>
                  <a:lnTo>
                    <a:pt x="154" y="409"/>
                  </a:lnTo>
                  <a:lnTo>
                    <a:pt x="157" y="406"/>
                  </a:lnTo>
                  <a:lnTo>
                    <a:pt x="157" y="394"/>
                  </a:lnTo>
                  <a:lnTo>
                    <a:pt x="160" y="392"/>
                  </a:lnTo>
                  <a:lnTo>
                    <a:pt x="160" y="383"/>
                  </a:lnTo>
                  <a:lnTo>
                    <a:pt x="163" y="380"/>
                  </a:lnTo>
                  <a:lnTo>
                    <a:pt x="163" y="369"/>
                  </a:lnTo>
                  <a:lnTo>
                    <a:pt x="166" y="366"/>
                  </a:lnTo>
                  <a:lnTo>
                    <a:pt x="166" y="355"/>
                  </a:lnTo>
                  <a:lnTo>
                    <a:pt x="170" y="352"/>
                  </a:lnTo>
                  <a:lnTo>
                    <a:pt x="170" y="343"/>
                  </a:lnTo>
                  <a:lnTo>
                    <a:pt x="173" y="340"/>
                  </a:lnTo>
                  <a:lnTo>
                    <a:pt x="173" y="326"/>
                  </a:lnTo>
                  <a:lnTo>
                    <a:pt x="176" y="324"/>
                  </a:lnTo>
                  <a:lnTo>
                    <a:pt x="176" y="312"/>
                  </a:lnTo>
                  <a:lnTo>
                    <a:pt x="179" y="310"/>
                  </a:lnTo>
                  <a:lnTo>
                    <a:pt x="179" y="298"/>
                  </a:lnTo>
                  <a:lnTo>
                    <a:pt x="182" y="296"/>
                  </a:lnTo>
                  <a:lnTo>
                    <a:pt x="182" y="284"/>
                  </a:lnTo>
                  <a:lnTo>
                    <a:pt x="185" y="282"/>
                  </a:lnTo>
                  <a:lnTo>
                    <a:pt x="185" y="270"/>
                  </a:lnTo>
                  <a:lnTo>
                    <a:pt x="188" y="268"/>
                  </a:lnTo>
                  <a:lnTo>
                    <a:pt x="188" y="253"/>
                  </a:lnTo>
                  <a:lnTo>
                    <a:pt x="192" y="251"/>
                  </a:lnTo>
                  <a:lnTo>
                    <a:pt x="192" y="242"/>
                  </a:lnTo>
                  <a:lnTo>
                    <a:pt x="195" y="239"/>
                  </a:lnTo>
                  <a:lnTo>
                    <a:pt x="195" y="225"/>
                  </a:lnTo>
                  <a:lnTo>
                    <a:pt x="198" y="223"/>
                  </a:lnTo>
                  <a:lnTo>
                    <a:pt x="198" y="211"/>
                  </a:lnTo>
                  <a:lnTo>
                    <a:pt x="201" y="209"/>
                  </a:lnTo>
                  <a:lnTo>
                    <a:pt x="201" y="197"/>
                  </a:lnTo>
                  <a:lnTo>
                    <a:pt x="204" y="195"/>
                  </a:lnTo>
                  <a:lnTo>
                    <a:pt x="204" y="183"/>
                  </a:lnTo>
                  <a:lnTo>
                    <a:pt x="207" y="181"/>
                  </a:lnTo>
                  <a:lnTo>
                    <a:pt x="207" y="167"/>
                  </a:lnTo>
                  <a:lnTo>
                    <a:pt x="210" y="164"/>
                  </a:lnTo>
                  <a:lnTo>
                    <a:pt x="210" y="155"/>
                  </a:lnTo>
                  <a:lnTo>
                    <a:pt x="213" y="152"/>
                  </a:lnTo>
                  <a:lnTo>
                    <a:pt x="213" y="138"/>
                  </a:lnTo>
                  <a:lnTo>
                    <a:pt x="217" y="136"/>
                  </a:lnTo>
                  <a:lnTo>
                    <a:pt x="217" y="124"/>
                  </a:lnTo>
                  <a:lnTo>
                    <a:pt x="220" y="122"/>
                  </a:lnTo>
                  <a:lnTo>
                    <a:pt x="220" y="108"/>
                  </a:lnTo>
                  <a:lnTo>
                    <a:pt x="223" y="105"/>
                  </a:lnTo>
                  <a:lnTo>
                    <a:pt x="223" y="96"/>
                  </a:lnTo>
                  <a:lnTo>
                    <a:pt x="226" y="94"/>
                  </a:lnTo>
                  <a:lnTo>
                    <a:pt x="226" y="82"/>
                  </a:lnTo>
                  <a:lnTo>
                    <a:pt x="229" y="80"/>
                  </a:lnTo>
                  <a:lnTo>
                    <a:pt x="229" y="65"/>
                  </a:lnTo>
                  <a:lnTo>
                    <a:pt x="232" y="63"/>
                  </a:lnTo>
                  <a:lnTo>
                    <a:pt x="232" y="54"/>
                  </a:lnTo>
                  <a:lnTo>
                    <a:pt x="235" y="51"/>
                  </a:lnTo>
                  <a:lnTo>
                    <a:pt x="235" y="40"/>
                  </a:lnTo>
                  <a:lnTo>
                    <a:pt x="239" y="37"/>
                  </a:lnTo>
                  <a:lnTo>
                    <a:pt x="239" y="26"/>
                  </a:lnTo>
                  <a:lnTo>
                    <a:pt x="242" y="23"/>
                  </a:lnTo>
                  <a:lnTo>
                    <a:pt x="242" y="14"/>
                  </a:lnTo>
                  <a:lnTo>
                    <a:pt x="245" y="11"/>
                  </a:lnTo>
                  <a:lnTo>
                    <a:pt x="245" y="0"/>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2" name="Freeform 100"/>
            <p:cNvSpPr>
              <a:spLocks/>
            </p:cNvSpPr>
            <p:nvPr/>
          </p:nvSpPr>
          <p:spPr bwMode="auto">
            <a:xfrm>
              <a:off x="5416550" y="2246032"/>
              <a:ext cx="522288" cy="435746"/>
            </a:xfrm>
            <a:custGeom>
              <a:avLst/>
              <a:gdLst/>
              <a:ahLst/>
              <a:cxnLst>
                <a:cxn ang="0">
                  <a:pos x="3" y="235"/>
                </a:cxn>
                <a:cxn ang="0">
                  <a:pos x="9" y="221"/>
                </a:cxn>
                <a:cxn ang="0">
                  <a:pos x="12" y="197"/>
                </a:cxn>
                <a:cxn ang="0">
                  <a:pos x="19" y="183"/>
                </a:cxn>
                <a:cxn ang="0">
                  <a:pos x="22" y="164"/>
                </a:cxn>
                <a:cxn ang="0">
                  <a:pos x="28" y="150"/>
                </a:cxn>
                <a:cxn ang="0">
                  <a:pos x="31" y="134"/>
                </a:cxn>
                <a:cxn ang="0">
                  <a:pos x="37" y="120"/>
                </a:cxn>
                <a:cxn ang="0">
                  <a:pos x="41" y="106"/>
                </a:cxn>
                <a:cxn ang="0">
                  <a:pos x="47" y="94"/>
                </a:cxn>
                <a:cxn ang="0">
                  <a:pos x="50" y="82"/>
                </a:cxn>
                <a:cxn ang="0">
                  <a:pos x="56" y="70"/>
                </a:cxn>
                <a:cxn ang="0">
                  <a:pos x="59" y="61"/>
                </a:cxn>
                <a:cxn ang="0">
                  <a:pos x="66" y="52"/>
                </a:cxn>
                <a:cxn ang="0">
                  <a:pos x="72" y="38"/>
                </a:cxn>
                <a:cxn ang="0">
                  <a:pos x="81" y="28"/>
                </a:cxn>
                <a:cxn ang="0">
                  <a:pos x="91" y="16"/>
                </a:cxn>
                <a:cxn ang="0">
                  <a:pos x="97" y="9"/>
                </a:cxn>
                <a:cxn ang="0">
                  <a:pos x="106" y="5"/>
                </a:cxn>
                <a:cxn ang="0">
                  <a:pos x="116" y="2"/>
                </a:cxn>
                <a:cxn ang="0">
                  <a:pos x="125" y="0"/>
                </a:cxn>
                <a:cxn ang="0">
                  <a:pos x="135" y="2"/>
                </a:cxn>
                <a:cxn ang="0">
                  <a:pos x="144" y="5"/>
                </a:cxn>
                <a:cxn ang="0">
                  <a:pos x="153" y="9"/>
                </a:cxn>
                <a:cxn ang="0">
                  <a:pos x="163" y="14"/>
                </a:cxn>
                <a:cxn ang="0">
                  <a:pos x="172" y="19"/>
                </a:cxn>
                <a:cxn ang="0">
                  <a:pos x="182" y="23"/>
                </a:cxn>
                <a:cxn ang="0">
                  <a:pos x="191" y="28"/>
                </a:cxn>
                <a:cxn ang="0">
                  <a:pos x="200" y="30"/>
                </a:cxn>
                <a:cxn ang="0">
                  <a:pos x="210" y="35"/>
                </a:cxn>
                <a:cxn ang="0">
                  <a:pos x="219" y="35"/>
                </a:cxn>
                <a:cxn ang="0">
                  <a:pos x="229" y="38"/>
                </a:cxn>
                <a:cxn ang="0">
                  <a:pos x="238" y="38"/>
                </a:cxn>
                <a:cxn ang="0">
                  <a:pos x="248" y="35"/>
                </a:cxn>
                <a:cxn ang="0">
                  <a:pos x="257" y="33"/>
                </a:cxn>
                <a:cxn ang="0">
                  <a:pos x="266" y="28"/>
                </a:cxn>
                <a:cxn ang="0">
                  <a:pos x="276" y="26"/>
                </a:cxn>
                <a:cxn ang="0">
                  <a:pos x="285" y="21"/>
                </a:cxn>
                <a:cxn ang="0">
                  <a:pos x="295" y="16"/>
                </a:cxn>
                <a:cxn ang="0">
                  <a:pos x="304" y="12"/>
                </a:cxn>
                <a:cxn ang="0">
                  <a:pos x="313" y="7"/>
                </a:cxn>
                <a:cxn ang="0">
                  <a:pos x="323" y="2"/>
                </a:cxn>
              </a:cxnLst>
              <a:rect l="0" t="0" r="r" b="b"/>
              <a:pathLst>
                <a:path w="329" h="247">
                  <a:moveTo>
                    <a:pt x="0" y="247"/>
                  </a:moveTo>
                  <a:lnTo>
                    <a:pt x="3" y="244"/>
                  </a:lnTo>
                  <a:lnTo>
                    <a:pt x="3" y="235"/>
                  </a:lnTo>
                  <a:lnTo>
                    <a:pt x="6" y="233"/>
                  </a:lnTo>
                  <a:lnTo>
                    <a:pt x="6" y="223"/>
                  </a:lnTo>
                  <a:lnTo>
                    <a:pt x="9" y="221"/>
                  </a:lnTo>
                  <a:lnTo>
                    <a:pt x="9" y="211"/>
                  </a:lnTo>
                  <a:lnTo>
                    <a:pt x="12" y="209"/>
                  </a:lnTo>
                  <a:lnTo>
                    <a:pt x="12" y="197"/>
                  </a:lnTo>
                  <a:lnTo>
                    <a:pt x="15" y="195"/>
                  </a:lnTo>
                  <a:lnTo>
                    <a:pt x="15" y="186"/>
                  </a:lnTo>
                  <a:lnTo>
                    <a:pt x="19" y="183"/>
                  </a:lnTo>
                  <a:lnTo>
                    <a:pt x="19" y="176"/>
                  </a:lnTo>
                  <a:lnTo>
                    <a:pt x="22" y="174"/>
                  </a:lnTo>
                  <a:lnTo>
                    <a:pt x="22" y="164"/>
                  </a:lnTo>
                  <a:lnTo>
                    <a:pt x="25" y="162"/>
                  </a:lnTo>
                  <a:lnTo>
                    <a:pt x="25" y="153"/>
                  </a:lnTo>
                  <a:lnTo>
                    <a:pt x="28" y="150"/>
                  </a:lnTo>
                  <a:lnTo>
                    <a:pt x="28" y="143"/>
                  </a:lnTo>
                  <a:lnTo>
                    <a:pt x="31" y="141"/>
                  </a:lnTo>
                  <a:lnTo>
                    <a:pt x="31" y="134"/>
                  </a:lnTo>
                  <a:lnTo>
                    <a:pt x="34" y="132"/>
                  </a:lnTo>
                  <a:lnTo>
                    <a:pt x="34" y="122"/>
                  </a:lnTo>
                  <a:lnTo>
                    <a:pt x="37" y="120"/>
                  </a:lnTo>
                  <a:lnTo>
                    <a:pt x="37" y="115"/>
                  </a:lnTo>
                  <a:lnTo>
                    <a:pt x="41" y="113"/>
                  </a:lnTo>
                  <a:lnTo>
                    <a:pt x="41" y="106"/>
                  </a:lnTo>
                  <a:lnTo>
                    <a:pt x="44" y="103"/>
                  </a:lnTo>
                  <a:lnTo>
                    <a:pt x="44" y="96"/>
                  </a:lnTo>
                  <a:lnTo>
                    <a:pt x="47" y="94"/>
                  </a:lnTo>
                  <a:lnTo>
                    <a:pt x="47" y="89"/>
                  </a:lnTo>
                  <a:lnTo>
                    <a:pt x="50" y="87"/>
                  </a:lnTo>
                  <a:lnTo>
                    <a:pt x="50" y="82"/>
                  </a:lnTo>
                  <a:lnTo>
                    <a:pt x="53" y="80"/>
                  </a:lnTo>
                  <a:lnTo>
                    <a:pt x="53" y="73"/>
                  </a:lnTo>
                  <a:lnTo>
                    <a:pt x="56" y="70"/>
                  </a:lnTo>
                  <a:lnTo>
                    <a:pt x="56" y="66"/>
                  </a:lnTo>
                  <a:lnTo>
                    <a:pt x="59" y="63"/>
                  </a:lnTo>
                  <a:lnTo>
                    <a:pt x="59" y="61"/>
                  </a:lnTo>
                  <a:lnTo>
                    <a:pt x="63" y="59"/>
                  </a:lnTo>
                  <a:lnTo>
                    <a:pt x="63" y="54"/>
                  </a:lnTo>
                  <a:lnTo>
                    <a:pt x="66" y="52"/>
                  </a:lnTo>
                  <a:lnTo>
                    <a:pt x="66" y="47"/>
                  </a:lnTo>
                  <a:lnTo>
                    <a:pt x="72" y="42"/>
                  </a:lnTo>
                  <a:lnTo>
                    <a:pt x="72" y="38"/>
                  </a:lnTo>
                  <a:lnTo>
                    <a:pt x="75" y="35"/>
                  </a:lnTo>
                  <a:lnTo>
                    <a:pt x="75" y="33"/>
                  </a:lnTo>
                  <a:lnTo>
                    <a:pt x="81" y="28"/>
                  </a:lnTo>
                  <a:lnTo>
                    <a:pt x="81" y="23"/>
                  </a:lnTo>
                  <a:lnTo>
                    <a:pt x="84" y="21"/>
                  </a:lnTo>
                  <a:lnTo>
                    <a:pt x="91" y="16"/>
                  </a:lnTo>
                  <a:lnTo>
                    <a:pt x="91" y="14"/>
                  </a:lnTo>
                  <a:lnTo>
                    <a:pt x="94" y="12"/>
                  </a:lnTo>
                  <a:lnTo>
                    <a:pt x="97" y="9"/>
                  </a:lnTo>
                  <a:lnTo>
                    <a:pt x="100" y="7"/>
                  </a:lnTo>
                  <a:lnTo>
                    <a:pt x="103" y="5"/>
                  </a:lnTo>
                  <a:lnTo>
                    <a:pt x="106" y="5"/>
                  </a:lnTo>
                  <a:lnTo>
                    <a:pt x="110" y="2"/>
                  </a:lnTo>
                  <a:lnTo>
                    <a:pt x="113" y="2"/>
                  </a:lnTo>
                  <a:lnTo>
                    <a:pt x="116" y="2"/>
                  </a:lnTo>
                  <a:lnTo>
                    <a:pt x="119" y="0"/>
                  </a:lnTo>
                  <a:lnTo>
                    <a:pt x="122" y="0"/>
                  </a:lnTo>
                  <a:lnTo>
                    <a:pt x="125" y="0"/>
                  </a:lnTo>
                  <a:lnTo>
                    <a:pt x="128" y="0"/>
                  </a:lnTo>
                  <a:lnTo>
                    <a:pt x="132" y="2"/>
                  </a:lnTo>
                  <a:lnTo>
                    <a:pt x="135" y="2"/>
                  </a:lnTo>
                  <a:lnTo>
                    <a:pt x="138" y="2"/>
                  </a:lnTo>
                  <a:lnTo>
                    <a:pt x="141" y="5"/>
                  </a:lnTo>
                  <a:lnTo>
                    <a:pt x="144" y="5"/>
                  </a:lnTo>
                  <a:lnTo>
                    <a:pt x="147" y="7"/>
                  </a:lnTo>
                  <a:lnTo>
                    <a:pt x="150" y="7"/>
                  </a:lnTo>
                  <a:lnTo>
                    <a:pt x="153" y="9"/>
                  </a:lnTo>
                  <a:lnTo>
                    <a:pt x="157" y="9"/>
                  </a:lnTo>
                  <a:lnTo>
                    <a:pt x="160" y="12"/>
                  </a:lnTo>
                  <a:lnTo>
                    <a:pt x="163" y="14"/>
                  </a:lnTo>
                  <a:lnTo>
                    <a:pt x="166" y="14"/>
                  </a:lnTo>
                  <a:lnTo>
                    <a:pt x="169" y="16"/>
                  </a:lnTo>
                  <a:lnTo>
                    <a:pt x="172" y="19"/>
                  </a:lnTo>
                  <a:lnTo>
                    <a:pt x="175" y="21"/>
                  </a:lnTo>
                  <a:lnTo>
                    <a:pt x="179" y="21"/>
                  </a:lnTo>
                  <a:lnTo>
                    <a:pt x="182" y="23"/>
                  </a:lnTo>
                  <a:lnTo>
                    <a:pt x="185" y="26"/>
                  </a:lnTo>
                  <a:lnTo>
                    <a:pt x="188" y="26"/>
                  </a:lnTo>
                  <a:lnTo>
                    <a:pt x="191" y="28"/>
                  </a:lnTo>
                  <a:lnTo>
                    <a:pt x="194" y="28"/>
                  </a:lnTo>
                  <a:lnTo>
                    <a:pt x="197" y="30"/>
                  </a:lnTo>
                  <a:lnTo>
                    <a:pt x="200" y="30"/>
                  </a:lnTo>
                  <a:lnTo>
                    <a:pt x="204" y="33"/>
                  </a:lnTo>
                  <a:lnTo>
                    <a:pt x="207" y="33"/>
                  </a:lnTo>
                  <a:lnTo>
                    <a:pt x="210" y="35"/>
                  </a:lnTo>
                  <a:lnTo>
                    <a:pt x="213" y="35"/>
                  </a:lnTo>
                  <a:lnTo>
                    <a:pt x="216" y="35"/>
                  </a:lnTo>
                  <a:lnTo>
                    <a:pt x="219" y="35"/>
                  </a:lnTo>
                  <a:lnTo>
                    <a:pt x="222" y="38"/>
                  </a:lnTo>
                  <a:lnTo>
                    <a:pt x="226" y="38"/>
                  </a:lnTo>
                  <a:lnTo>
                    <a:pt x="229" y="38"/>
                  </a:lnTo>
                  <a:lnTo>
                    <a:pt x="232" y="38"/>
                  </a:lnTo>
                  <a:lnTo>
                    <a:pt x="235" y="38"/>
                  </a:lnTo>
                  <a:lnTo>
                    <a:pt x="238" y="38"/>
                  </a:lnTo>
                  <a:lnTo>
                    <a:pt x="241" y="38"/>
                  </a:lnTo>
                  <a:lnTo>
                    <a:pt x="244" y="35"/>
                  </a:lnTo>
                  <a:lnTo>
                    <a:pt x="248" y="35"/>
                  </a:lnTo>
                  <a:lnTo>
                    <a:pt x="251" y="35"/>
                  </a:lnTo>
                  <a:lnTo>
                    <a:pt x="254" y="33"/>
                  </a:lnTo>
                  <a:lnTo>
                    <a:pt x="257" y="33"/>
                  </a:lnTo>
                  <a:lnTo>
                    <a:pt x="260" y="30"/>
                  </a:lnTo>
                  <a:lnTo>
                    <a:pt x="263" y="30"/>
                  </a:lnTo>
                  <a:lnTo>
                    <a:pt x="266" y="28"/>
                  </a:lnTo>
                  <a:lnTo>
                    <a:pt x="269" y="28"/>
                  </a:lnTo>
                  <a:lnTo>
                    <a:pt x="273" y="26"/>
                  </a:lnTo>
                  <a:lnTo>
                    <a:pt x="276" y="26"/>
                  </a:lnTo>
                  <a:lnTo>
                    <a:pt x="279" y="23"/>
                  </a:lnTo>
                  <a:lnTo>
                    <a:pt x="282" y="21"/>
                  </a:lnTo>
                  <a:lnTo>
                    <a:pt x="285" y="21"/>
                  </a:lnTo>
                  <a:lnTo>
                    <a:pt x="288" y="19"/>
                  </a:lnTo>
                  <a:lnTo>
                    <a:pt x="291" y="16"/>
                  </a:lnTo>
                  <a:lnTo>
                    <a:pt x="295" y="16"/>
                  </a:lnTo>
                  <a:lnTo>
                    <a:pt x="298" y="14"/>
                  </a:lnTo>
                  <a:lnTo>
                    <a:pt x="301" y="12"/>
                  </a:lnTo>
                  <a:lnTo>
                    <a:pt x="304" y="12"/>
                  </a:lnTo>
                  <a:lnTo>
                    <a:pt x="307" y="9"/>
                  </a:lnTo>
                  <a:lnTo>
                    <a:pt x="310" y="7"/>
                  </a:lnTo>
                  <a:lnTo>
                    <a:pt x="313" y="7"/>
                  </a:lnTo>
                  <a:lnTo>
                    <a:pt x="316" y="5"/>
                  </a:lnTo>
                  <a:lnTo>
                    <a:pt x="320" y="5"/>
                  </a:lnTo>
                  <a:lnTo>
                    <a:pt x="323" y="2"/>
                  </a:lnTo>
                  <a:lnTo>
                    <a:pt x="326" y="2"/>
                  </a:lnTo>
                  <a:lnTo>
                    <a:pt x="329" y="2"/>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3" name="Freeform 101"/>
            <p:cNvSpPr>
              <a:spLocks/>
            </p:cNvSpPr>
            <p:nvPr/>
          </p:nvSpPr>
          <p:spPr bwMode="auto">
            <a:xfrm>
              <a:off x="5938838" y="2246032"/>
              <a:ext cx="368300" cy="1197861"/>
            </a:xfrm>
            <a:custGeom>
              <a:avLst/>
              <a:gdLst/>
              <a:ahLst/>
              <a:cxnLst>
                <a:cxn ang="0">
                  <a:pos x="6" y="0"/>
                </a:cxn>
                <a:cxn ang="0">
                  <a:pos x="16" y="2"/>
                </a:cxn>
                <a:cxn ang="0">
                  <a:pos x="25" y="5"/>
                </a:cxn>
                <a:cxn ang="0">
                  <a:pos x="35" y="9"/>
                </a:cxn>
                <a:cxn ang="0">
                  <a:pos x="44" y="16"/>
                </a:cxn>
                <a:cxn ang="0">
                  <a:pos x="53" y="28"/>
                </a:cxn>
                <a:cxn ang="0">
                  <a:pos x="60" y="35"/>
                </a:cxn>
                <a:cxn ang="0">
                  <a:pos x="69" y="47"/>
                </a:cxn>
                <a:cxn ang="0">
                  <a:pos x="72" y="59"/>
                </a:cxn>
                <a:cxn ang="0">
                  <a:pos x="78" y="68"/>
                </a:cxn>
                <a:cxn ang="0">
                  <a:pos x="82" y="80"/>
                </a:cxn>
                <a:cxn ang="0">
                  <a:pos x="88" y="89"/>
                </a:cxn>
                <a:cxn ang="0">
                  <a:pos x="91" y="103"/>
                </a:cxn>
                <a:cxn ang="0">
                  <a:pos x="97" y="115"/>
                </a:cxn>
                <a:cxn ang="0">
                  <a:pos x="100" y="132"/>
                </a:cxn>
                <a:cxn ang="0">
                  <a:pos x="107" y="143"/>
                </a:cxn>
                <a:cxn ang="0">
                  <a:pos x="110" y="162"/>
                </a:cxn>
                <a:cxn ang="0">
                  <a:pos x="116" y="176"/>
                </a:cxn>
                <a:cxn ang="0">
                  <a:pos x="119" y="195"/>
                </a:cxn>
                <a:cxn ang="0">
                  <a:pos x="125" y="211"/>
                </a:cxn>
                <a:cxn ang="0">
                  <a:pos x="129" y="233"/>
                </a:cxn>
                <a:cxn ang="0">
                  <a:pos x="135" y="247"/>
                </a:cxn>
                <a:cxn ang="0">
                  <a:pos x="138" y="270"/>
                </a:cxn>
                <a:cxn ang="0">
                  <a:pos x="144" y="287"/>
                </a:cxn>
                <a:cxn ang="0">
                  <a:pos x="147" y="310"/>
                </a:cxn>
                <a:cxn ang="0">
                  <a:pos x="154" y="329"/>
                </a:cxn>
                <a:cxn ang="0">
                  <a:pos x="157" y="352"/>
                </a:cxn>
                <a:cxn ang="0">
                  <a:pos x="163" y="371"/>
                </a:cxn>
                <a:cxn ang="0">
                  <a:pos x="166" y="399"/>
                </a:cxn>
                <a:cxn ang="0">
                  <a:pos x="172" y="414"/>
                </a:cxn>
                <a:cxn ang="0">
                  <a:pos x="176" y="442"/>
                </a:cxn>
                <a:cxn ang="0">
                  <a:pos x="182" y="458"/>
                </a:cxn>
                <a:cxn ang="0">
                  <a:pos x="185" y="486"/>
                </a:cxn>
                <a:cxn ang="0">
                  <a:pos x="191" y="500"/>
                </a:cxn>
                <a:cxn ang="0">
                  <a:pos x="194" y="529"/>
                </a:cxn>
                <a:cxn ang="0">
                  <a:pos x="201" y="545"/>
                </a:cxn>
                <a:cxn ang="0">
                  <a:pos x="204" y="571"/>
                </a:cxn>
                <a:cxn ang="0">
                  <a:pos x="210" y="590"/>
                </a:cxn>
                <a:cxn ang="0">
                  <a:pos x="213" y="613"/>
                </a:cxn>
                <a:cxn ang="0">
                  <a:pos x="219" y="630"/>
                </a:cxn>
                <a:cxn ang="0">
                  <a:pos x="223" y="653"/>
                </a:cxn>
                <a:cxn ang="0">
                  <a:pos x="229" y="667"/>
                </a:cxn>
              </a:cxnLst>
              <a:rect l="0" t="0" r="r" b="b"/>
              <a:pathLst>
                <a:path w="232" h="679">
                  <a:moveTo>
                    <a:pt x="0" y="2"/>
                  </a:moveTo>
                  <a:lnTo>
                    <a:pt x="3" y="2"/>
                  </a:lnTo>
                  <a:lnTo>
                    <a:pt x="6" y="0"/>
                  </a:lnTo>
                  <a:lnTo>
                    <a:pt x="9" y="0"/>
                  </a:lnTo>
                  <a:lnTo>
                    <a:pt x="13" y="0"/>
                  </a:lnTo>
                  <a:lnTo>
                    <a:pt x="16" y="2"/>
                  </a:lnTo>
                  <a:lnTo>
                    <a:pt x="19" y="2"/>
                  </a:lnTo>
                  <a:lnTo>
                    <a:pt x="22" y="2"/>
                  </a:lnTo>
                  <a:lnTo>
                    <a:pt x="25" y="5"/>
                  </a:lnTo>
                  <a:lnTo>
                    <a:pt x="28" y="5"/>
                  </a:lnTo>
                  <a:lnTo>
                    <a:pt x="31" y="7"/>
                  </a:lnTo>
                  <a:lnTo>
                    <a:pt x="35" y="9"/>
                  </a:lnTo>
                  <a:lnTo>
                    <a:pt x="38" y="12"/>
                  </a:lnTo>
                  <a:lnTo>
                    <a:pt x="41" y="14"/>
                  </a:lnTo>
                  <a:lnTo>
                    <a:pt x="44" y="16"/>
                  </a:lnTo>
                  <a:lnTo>
                    <a:pt x="47" y="19"/>
                  </a:lnTo>
                  <a:lnTo>
                    <a:pt x="53" y="23"/>
                  </a:lnTo>
                  <a:lnTo>
                    <a:pt x="53" y="28"/>
                  </a:lnTo>
                  <a:lnTo>
                    <a:pt x="56" y="30"/>
                  </a:lnTo>
                  <a:lnTo>
                    <a:pt x="60" y="33"/>
                  </a:lnTo>
                  <a:lnTo>
                    <a:pt x="60" y="35"/>
                  </a:lnTo>
                  <a:lnTo>
                    <a:pt x="63" y="38"/>
                  </a:lnTo>
                  <a:lnTo>
                    <a:pt x="63" y="42"/>
                  </a:lnTo>
                  <a:lnTo>
                    <a:pt x="69" y="47"/>
                  </a:lnTo>
                  <a:lnTo>
                    <a:pt x="69" y="52"/>
                  </a:lnTo>
                  <a:lnTo>
                    <a:pt x="72" y="54"/>
                  </a:lnTo>
                  <a:lnTo>
                    <a:pt x="72" y="59"/>
                  </a:lnTo>
                  <a:lnTo>
                    <a:pt x="75" y="61"/>
                  </a:lnTo>
                  <a:lnTo>
                    <a:pt x="75" y="66"/>
                  </a:lnTo>
                  <a:lnTo>
                    <a:pt x="78" y="68"/>
                  </a:lnTo>
                  <a:lnTo>
                    <a:pt x="78" y="73"/>
                  </a:lnTo>
                  <a:lnTo>
                    <a:pt x="82" y="75"/>
                  </a:lnTo>
                  <a:lnTo>
                    <a:pt x="82" y="80"/>
                  </a:lnTo>
                  <a:lnTo>
                    <a:pt x="85" y="82"/>
                  </a:lnTo>
                  <a:lnTo>
                    <a:pt x="85" y="87"/>
                  </a:lnTo>
                  <a:lnTo>
                    <a:pt x="88" y="89"/>
                  </a:lnTo>
                  <a:lnTo>
                    <a:pt x="88" y="94"/>
                  </a:lnTo>
                  <a:lnTo>
                    <a:pt x="91" y="96"/>
                  </a:lnTo>
                  <a:lnTo>
                    <a:pt x="91" y="103"/>
                  </a:lnTo>
                  <a:lnTo>
                    <a:pt x="94" y="106"/>
                  </a:lnTo>
                  <a:lnTo>
                    <a:pt x="94" y="113"/>
                  </a:lnTo>
                  <a:lnTo>
                    <a:pt x="97" y="115"/>
                  </a:lnTo>
                  <a:lnTo>
                    <a:pt x="97" y="122"/>
                  </a:lnTo>
                  <a:lnTo>
                    <a:pt x="100" y="124"/>
                  </a:lnTo>
                  <a:lnTo>
                    <a:pt x="100" y="132"/>
                  </a:lnTo>
                  <a:lnTo>
                    <a:pt x="103" y="134"/>
                  </a:lnTo>
                  <a:lnTo>
                    <a:pt x="103" y="141"/>
                  </a:lnTo>
                  <a:lnTo>
                    <a:pt x="107" y="143"/>
                  </a:lnTo>
                  <a:lnTo>
                    <a:pt x="107" y="150"/>
                  </a:lnTo>
                  <a:lnTo>
                    <a:pt x="110" y="153"/>
                  </a:lnTo>
                  <a:lnTo>
                    <a:pt x="110" y="162"/>
                  </a:lnTo>
                  <a:lnTo>
                    <a:pt x="113" y="164"/>
                  </a:lnTo>
                  <a:lnTo>
                    <a:pt x="113" y="174"/>
                  </a:lnTo>
                  <a:lnTo>
                    <a:pt x="116" y="176"/>
                  </a:lnTo>
                  <a:lnTo>
                    <a:pt x="116" y="183"/>
                  </a:lnTo>
                  <a:lnTo>
                    <a:pt x="119" y="186"/>
                  </a:lnTo>
                  <a:lnTo>
                    <a:pt x="119" y="195"/>
                  </a:lnTo>
                  <a:lnTo>
                    <a:pt x="122" y="197"/>
                  </a:lnTo>
                  <a:lnTo>
                    <a:pt x="122" y="209"/>
                  </a:lnTo>
                  <a:lnTo>
                    <a:pt x="125" y="211"/>
                  </a:lnTo>
                  <a:lnTo>
                    <a:pt x="125" y="221"/>
                  </a:lnTo>
                  <a:lnTo>
                    <a:pt x="129" y="223"/>
                  </a:lnTo>
                  <a:lnTo>
                    <a:pt x="129" y="233"/>
                  </a:lnTo>
                  <a:lnTo>
                    <a:pt x="132" y="235"/>
                  </a:lnTo>
                  <a:lnTo>
                    <a:pt x="132" y="244"/>
                  </a:lnTo>
                  <a:lnTo>
                    <a:pt x="135" y="247"/>
                  </a:lnTo>
                  <a:lnTo>
                    <a:pt x="135" y="258"/>
                  </a:lnTo>
                  <a:lnTo>
                    <a:pt x="138" y="261"/>
                  </a:lnTo>
                  <a:lnTo>
                    <a:pt x="138" y="270"/>
                  </a:lnTo>
                  <a:lnTo>
                    <a:pt x="141" y="273"/>
                  </a:lnTo>
                  <a:lnTo>
                    <a:pt x="141" y="284"/>
                  </a:lnTo>
                  <a:lnTo>
                    <a:pt x="144" y="287"/>
                  </a:lnTo>
                  <a:lnTo>
                    <a:pt x="144" y="298"/>
                  </a:lnTo>
                  <a:lnTo>
                    <a:pt x="147" y="301"/>
                  </a:lnTo>
                  <a:lnTo>
                    <a:pt x="147" y="310"/>
                  </a:lnTo>
                  <a:lnTo>
                    <a:pt x="151" y="312"/>
                  </a:lnTo>
                  <a:lnTo>
                    <a:pt x="151" y="327"/>
                  </a:lnTo>
                  <a:lnTo>
                    <a:pt x="154" y="329"/>
                  </a:lnTo>
                  <a:lnTo>
                    <a:pt x="154" y="341"/>
                  </a:lnTo>
                  <a:lnTo>
                    <a:pt x="157" y="343"/>
                  </a:lnTo>
                  <a:lnTo>
                    <a:pt x="157" y="352"/>
                  </a:lnTo>
                  <a:lnTo>
                    <a:pt x="160" y="355"/>
                  </a:lnTo>
                  <a:lnTo>
                    <a:pt x="160" y="369"/>
                  </a:lnTo>
                  <a:lnTo>
                    <a:pt x="163" y="371"/>
                  </a:lnTo>
                  <a:lnTo>
                    <a:pt x="163" y="383"/>
                  </a:lnTo>
                  <a:lnTo>
                    <a:pt x="166" y="385"/>
                  </a:lnTo>
                  <a:lnTo>
                    <a:pt x="166" y="399"/>
                  </a:lnTo>
                  <a:lnTo>
                    <a:pt x="169" y="402"/>
                  </a:lnTo>
                  <a:lnTo>
                    <a:pt x="169" y="411"/>
                  </a:lnTo>
                  <a:lnTo>
                    <a:pt x="172" y="414"/>
                  </a:lnTo>
                  <a:lnTo>
                    <a:pt x="172" y="428"/>
                  </a:lnTo>
                  <a:lnTo>
                    <a:pt x="176" y="430"/>
                  </a:lnTo>
                  <a:lnTo>
                    <a:pt x="176" y="442"/>
                  </a:lnTo>
                  <a:lnTo>
                    <a:pt x="179" y="444"/>
                  </a:lnTo>
                  <a:lnTo>
                    <a:pt x="179" y="456"/>
                  </a:lnTo>
                  <a:lnTo>
                    <a:pt x="182" y="458"/>
                  </a:lnTo>
                  <a:lnTo>
                    <a:pt x="182" y="470"/>
                  </a:lnTo>
                  <a:lnTo>
                    <a:pt x="185" y="472"/>
                  </a:lnTo>
                  <a:lnTo>
                    <a:pt x="185" y="486"/>
                  </a:lnTo>
                  <a:lnTo>
                    <a:pt x="188" y="489"/>
                  </a:lnTo>
                  <a:lnTo>
                    <a:pt x="188" y="498"/>
                  </a:lnTo>
                  <a:lnTo>
                    <a:pt x="191" y="500"/>
                  </a:lnTo>
                  <a:lnTo>
                    <a:pt x="191" y="515"/>
                  </a:lnTo>
                  <a:lnTo>
                    <a:pt x="194" y="517"/>
                  </a:lnTo>
                  <a:lnTo>
                    <a:pt x="194" y="529"/>
                  </a:lnTo>
                  <a:lnTo>
                    <a:pt x="198" y="531"/>
                  </a:lnTo>
                  <a:lnTo>
                    <a:pt x="198" y="543"/>
                  </a:lnTo>
                  <a:lnTo>
                    <a:pt x="201" y="545"/>
                  </a:lnTo>
                  <a:lnTo>
                    <a:pt x="201" y="557"/>
                  </a:lnTo>
                  <a:lnTo>
                    <a:pt x="204" y="559"/>
                  </a:lnTo>
                  <a:lnTo>
                    <a:pt x="204" y="571"/>
                  </a:lnTo>
                  <a:lnTo>
                    <a:pt x="207" y="573"/>
                  </a:lnTo>
                  <a:lnTo>
                    <a:pt x="207" y="587"/>
                  </a:lnTo>
                  <a:lnTo>
                    <a:pt x="210" y="590"/>
                  </a:lnTo>
                  <a:lnTo>
                    <a:pt x="210" y="599"/>
                  </a:lnTo>
                  <a:lnTo>
                    <a:pt x="213" y="602"/>
                  </a:lnTo>
                  <a:lnTo>
                    <a:pt x="213" y="613"/>
                  </a:lnTo>
                  <a:lnTo>
                    <a:pt x="216" y="616"/>
                  </a:lnTo>
                  <a:lnTo>
                    <a:pt x="216" y="627"/>
                  </a:lnTo>
                  <a:lnTo>
                    <a:pt x="219" y="630"/>
                  </a:lnTo>
                  <a:lnTo>
                    <a:pt x="219" y="639"/>
                  </a:lnTo>
                  <a:lnTo>
                    <a:pt x="223" y="641"/>
                  </a:lnTo>
                  <a:lnTo>
                    <a:pt x="223" y="653"/>
                  </a:lnTo>
                  <a:lnTo>
                    <a:pt x="226" y="656"/>
                  </a:lnTo>
                  <a:lnTo>
                    <a:pt x="226" y="665"/>
                  </a:lnTo>
                  <a:lnTo>
                    <a:pt x="229" y="667"/>
                  </a:lnTo>
                  <a:lnTo>
                    <a:pt x="229" y="677"/>
                  </a:lnTo>
                  <a:lnTo>
                    <a:pt x="232" y="679"/>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4" name="Freeform 102"/>
            <p:cNvSpPr>
              <a:spLocks/>
            </p:cNvSpPr>
            <p:nvPr/>
          </p:nvSpPr>
          <p:spPr bwMode="auto">
            <a:xfrm>
              <a:off x="6307138" y="3443893"/>
              <a:ext cx="533400" cy="381057"/>
            </a:xfrm>
            <a:custGeom>
              <a:avLst/>
              <a:gdLst/>
              <a:ahLst/>
              <a:cxnLst>
                <a:cxn ang="0">
                  <a:pos x="3" y="12"/>
                </a:cxn>
                <a:cxn ang="0">
                  <a:pos x="6" y="33"/>
                </a:cxn>
                <a:cxn ang="0">
                  <a:pos x="13" y="47"/>
                </a:cxn>
                <a:cxn ang="0">
                  <a:pos x="16" y="68"/>
                </a:cxn>
                <a:cxn ang="0">
                  <a:pos x="22" y="78"/>
                </a:cxn>
                <a:cxn ang="0">
                  <a:pos x="25" y="96"/>
                </a:cxn>
                <a:cxn ang="0">
                  <a:pos x="31" y="106"/>
                </a:cxn>
                <a:cxn ang="0">
                  <a:pos x="35" y="122"/>
                </a:cxn>
                <a:cxn ang="0">
                  <a:pos x="41" y="132"/>
                </a:cxn>
                <a:cxn ang="0">
                  <a:pos x="44" y="146"/>
                </a:cxn>
                <a:cxn ang="0">
                  <a:pos x="50" y="153"/>
                </a:cxn>
                <a:cxn ang="0">
                  <a:pos x="53" y="165"/>
                </a:cxn>
                <a:cxn ang="0">
                  <a:pos x="63" y="176"/>
                </a:cxn>
                <a:cxn ang="0">
                  <a:pos x="69" y="190"/>
                </a:cxn>
                <a:cxn ang="0">
                  <a:pos x="78" y="200"/>
                </a:cxn>
                <a:cxn ang="0">
                  <a:pos x="85" y="207"/>
                </a:cxn>
                <a:cxn ang="0">
                  <a:pos x="94" y="212"/>
                </a:cxn>
                <a:cxn ang="0">
                  <a:pos x="104" y="214"/>
                </a:cxn>
                <a:cxn ang="0">
                  <a:pos x="113" y="216"/>
                </a:cxn>
                <a:cxn ang="0">
                  <a:pos x="122" y="214"/>
                </a:cxn>
                <a:cxn ang="0">
                  <a:pos x="132" y="212"/>
                </a:cxn>
                <a:cxn ang="0">
                  <a:pos x="141" y="209"/>
                </a:cxn>
                <a:cxn ang="0">
                  <a:pos x="151" y="205"/>
                </a:cxn>
                <a:cxn ang="0">
                  <a:pos x="160" y="200"/>
                </a:cxn>
                <a:cxn ang="0">
                  <a:pos x="169" y="195"/>
                </a:cxn>
                <a:cxn ang="0">
                  <a:pos x="179" y="190"/>
                </a:cxn>
                <a:cxn ang="0">
                  <a:pos x="188" y="186"/>
                </a:cxn>
                <a:cxn ang="0">
                  <a:pos x="198" y="183"/>
                </a:cxn>
                <a:cxn ang="0">
                  <a:pos x="207" y="181"/>
                </a:cxn>
                <a:cxn ang="0">
                  <a:pos x="216" y="179"/>
                </a:cxn>
                <a:cxn ang="0">
                  <a:pos x="226" y="179"/>
                </a:cxn>
                <a:cxn ang="0">
                  <a:pos x="235" y="181"/>
                </a:cxn>
                <a:cxn ang="0">
                  <a:pos x="245" y="183"/>
                </a:cxn>
                <a:cxn ang="0">
                  <a:pos x="254" y="186"/>
                </a:cxn>
                <a:cxn ang="0">
                  <a:pos x="263" y="190"/>
                </a:cxn>
                <a:cxn ang="0">
                  <a:pos x="273" y="195"/>
                </a:cxn>
                <a:cxn ang="0">
                  <a:pos x="282" y="200"/>
                </a:cxn>
                <a:cxn ang="0">
                  <a:pos x="292" y="205"/>
                </a:cxn>
                <a:cxn ang="0">
                  <a:pos x="301" y="209"/>
                </a:cxn>
                <a:cxn ang="0">
                  <a:pos x="310" y="212"/>
                </a:cxn>
                <a:cxn ang="0">
                  <a:pos x="320" y="214"/>
                </a:cxn>
                <a:cxn ang="0">
                  <a:pos x="329" y="216"/>
                </a:cxn>
              </a:cxnLst>
              <a:rect l="0" t="0" r="r" b="b"/>
              <a:pathLst>
                <a:path w="336" h="216">
                  <a:moveTo>
                    <a:pt x="0" y="0"/>
                  </a:moveTo>
                  <a:lnTo>
                    <a:pt x="0" y="9"/>
                  </a:lnTo>
                  <a:lnTo>
                    <a:pt x="3" y="12"/>
                  </a:lnTo>
                  <a:lnTo>
                    <a:pt x="3" y="24"/>
                  </a:lnTo>
                  <a:lnTo>
                    <a:pt x="6" y="26"/>
                  </a:lnTo>
                  <a:lnTo>
                    <a:pt x="6" y="33"/>
                  </a:lnTo>
                  <a:lnTo>
                    <a:pt x="9" y="35"/>
                  </a:lnTo>
                  <a:lnTo>
                    <a:pt x="9" y="45"/>
                  </a:lnTo>
                  <a:lnTo>
                    <a:pt x="13" y="47"/>
                  </a:lnTo>
                  <a:lnTo>
                    <a:pt x="13" y="56"/>
                  </a:lnTo>
                  <a:lnTo>
                    <a:pt x="16" y="59"/>
                  </a:lnTo>
                  <a:lnTo>
                    <a:pt x="16" y="68"/>
                  </a:lnTo>
                  <a:lnTo>
                    <a:pt x="19" y="71"/>
                  </a:lnTo>
                  <a:lnTo>
                    <a:pt x="19" y="75"/>
                  </a:lnTo>
                  <a:lnTo>
                    <a:pt x="22" y="78"/>
                  </a:lnTo>
                  <a:lnTo>
                    <a:pt x="22" y="87"/>
                  </a:lnTo>
                  <a:lnTo>
                    <a:pt x="25" y="89"/>
                  </a:lnTo>
                  <a:lnTo>
                    <a:pt x="25" y="96"/>
                  </a:lnTo>
                  <a:lnTo>
                    <a:pt x="28" y="99"/>
                  </a:lnTo>
                  <a:lnTo>
                    <a:pt x="28" y="103"/>
                  </a:lnTo>
                  <a:lnTo>
                    <a:pt x="31" y="106"/>
                  </a:lnTo>
                  <a:lnTo>
                    <a:pt x="31" y="113"/>
                  </a:lnTo>
                  <a:lnTo>
                    <a:pt x="35" y="115"/>
                  </a:lnTo>
                  <a:lnTo>
                    <a:pt x="35" y="122"/>
                  </a:lnTo>
                  <a:lnTo>
                    <a:pt x="38" y="125"/>
                  </a:lnTo>
                  <a:lnTo>
                    <a:pt x="38" y="129"/>
                  </a:lnTo>
                  <a:lnTo>
                    <a:pt x="41" y="132"/>
                  </a:lnTo>
                  <a:lnTo>
                    <a:pt x="41" y="139"/>
                  </a:lnTo>
                  <a:lnTo>
                    <a:pt x="44" y="141"/>
                  </a:lnTo>
                  <a:lnTo>
                    <a:pt x="44" y="146"/>
                  </a:lnTo>
                  <a:lnTo>
                    <a:pt x="47" y="148"/>
                  </a:lnTo>
                  <a:lnTo>
                    <a:pt x="47" y="150"/>
                  </a:lnTo>
                  <a:lnTo>
                    <a:pt x="50" y="153"/>
                  </a:lnTo>
                  <a:lnTo>
                    <a:pt x="50" y="158"/>
                  </a:lnTo>
                  <a:lnTo>
                    <a:pt x="53" y="160"/>
                  </a:lnTo>
                  <a:lnTo>
                    <a:pt x="53" y="165"/>
                  </a:lnTo>
                  <a:lnTo>
                    <a:pt x="56" y="167"/>
                  </a:lnTo>
                  <a:lnTo>
                    <a:pt x="56" y="172"/>
                  </a:lnTo>
                  <a:lnTo>
                    <a:pt x="63" y="176"/>
                  </a:lnTo>
                  <a:lnTo>
                    <a:pt x="63" y="181"/>
                  </a:lnTo>
                  <a:lnTo>
                    <a:pt x="69" y="186"/>
                  </a:lnTo>
                  <a:lnTo>
                    <a:pt x="69" y="190"/>
                  </a:lnTo>
                  <a:lnTo>
                    <a:pt x="72" y="193"/>
                  </a:lnTo>
                  <a:lnTo>
                    <a:pt x="78" y="197"/>
                  </a:lnTo>
                  <a:lnTo>
                    <a:pt x="78" y="200"/>
                  </a:lnTo>
                  <a:lnTo>
                    <a:pt x="82" y="202"/>
                  </a:lnTo>
                  <a:lnTo>
                    <a:pt x="88" y="207"/>
                  </a:lnTo>
                  <a:lnTo>
                    <a:pt x="85" y="207"/>
                  </a:lnTo>
                  <a:lnTo>
                    <a:pt x="88" y="207"/>
                  </a:lnTo>
                  <a:lnTo>
                    <a:pt x="91" y="209"/>
                  </a:lnTo>
                  <a:lnTo>
                    <a:pt x="94" y="212"/>
                  </a:lnTo>
                  <a:lnTo>
                    <a:pt x="97" y="214"/>
                  </a:lnTo>
                  <a:lnTo>
                    <a:pt x="100" y="214"/>
                  </a:lnTo>
                  <a:lnTo>
                    <a:pt x="104" y="214"/>
                  </a:lnTo>
                  <a:lnTo>
                    <a:pt x="107" y="216"/>
                  </a:lnTo>
                  <a:lnTo>
                    <a:pt x="110" y="216"/>
                  </a:lnTo>
                  <a:lnTo>
                    <a:pt x="113" y="216"/>
                  </a:lnTo>
                  <a:lnTo>
                    <a:pt x="116" y="216"/>
                  </a:lnTo>
                  <a:lnTo>
                    <a:pt x="119" y="214"/>
                  </a:lnTo>
                  <a:lnTo>
                    <a:pt x="122" y="214"/>
                  </a:lnTo>
                  <a:lnTo>
                    <a:pt x="125" y="214"/>
                  </a:lnTo>
                  <a:lnTo>
                    <a:pt x="129" y="214"/>
                  </a:lnTo>
                  <a:lnTo>
                    <a:pt x="132" y="212"/>
                  </a:lnTo>
                  <a:lnTo>
                    <a:pt x="135" y="212"/>
                  </a:lnTo>
                  <a:lnTo>
                    <a:pt x="138" y="209"/>
                  </a:lnTo>
                  <a:lnTo>
                    <a:pt x="141" y="209"/>
                  </a:lnTo>
                  <a:lnTo>
                    <a:pt x="144" y="207"/>
                  </a:lnTo>
                  <a:lnTo>
                    <a:pt x="147" y="205"/>
                  </a:lnTo>
                  <a:lnTo>
                    <a:pt x="151" y="205"/>
                  </a:lnTo>
                  <a:lnTo>
                    <a:pt x="154" y="202"/>
                  </a:lnTo>
                  <a:lnTo>
                    <a:pt x="157" y="200"/>
                  </a:lnTo>
                  <a:lnTo>
                    <a:pt x="160" y="200"/>
                  </a:lnTo>
                  <a:lnTo>
                    <a:pt x="163" y="197"/>
                  </a:lnTo>
                  <a:lnTo>
                    <a:pt x="166" y="195"/>
                  </a:lnTo>
                  <a:lnTo>
                    <a:pt x="169" y="195"/>
                  </a:lnTo>
                  <a:lnTo>
                    <a:pt x="172" y="193"/>
                  </a:lnTo>
                  <a:lnTo>
                    <a:pt x="176" y="190"/>
                  </a:lnTo>
                  <a:lnTo>
                    <a:pt x="179" y="190"/>
                  </a:lnTo>
                  <a:lnTo>
                    <a:pt x="182" y="188"/>
                  </a:lnTo>
                  <a:lnTo>
                    <a:pt x="185" y="186"/>
                  </a:lnTo>
                  <a:lnTo>
                    <a:pt x="188" y="186"/>
                  </a:lnTo>
                  <a:lnTo>
                    <a:pt x="191" y="183"/>
                  </a:lnTo>
                  <a:lnTo>
                    <a:pt x="194" y="183"/>
                  </a:lnTo>
                  <a:lnTo>
                    <a:pt x="198" y="183"/>
                  </a:lnTo>
                  <a:lnTo>
                    <a:pt x="201" y="181"/>
                  </a:lnTo>
                  <a:lnTo>
                    <a:pt x="204" y="181"/>
                  </a:lnTo>
                  <a:lnTo>
                    <a:pt x="207" y="181"/>
                  </a:lnTo>
                  <a:lnTo>
                    <a:pt x="210" y="179"/>
                  </a:lnTo>
                  <a:lnTo>
                    <a:pt x="213" y="179"/>
                  </a:lnTo>
                  <a:lnTo>
                    <a:pt x="216" y="179"/>
                  </a:lnTo>
                  <a:lnTo>
                    <a:pt x="220" y="179"/>
                  </a:lnTo>
                  <a:lnTo>
                    <a:pt x="223" y="179"/>
                  </a:lnTo>
                  <a:lnTo>
                    <a:pt x="226" y="179"/>
                  </a:lnTo>
                  <a:lnTo>
                    <a:pt x="229" y="179"/>
                  </a:lnTo>
                  <a:lnTo>
                    <a:pt x="232" y="181"/>
                  </a:lnTo>
                  <a:lnTo>
                    <a:pt x="235" y="181"/>
                  </a:lnTo>
                  <a:lnTo>
                    <a:pt x="238" y="181"/>
                  </a:lnTo>
                  <a:lnTo>
                    <a:pt x="241" y="181"/>
                  </a:lnTo>
                  <a:lnTo>
                    <a:pt x="245" y="183"/>
                  </a:lnTo>
                  <a:lnTo>
                    <a:pt x="248" y="183"/>
                  </a:lnTo>
                  <a:lnTo>
                    <a:pt x="251" y="186"/>
                  </a:lnTo>
                  <a:lnTo>
                    <a:pt x="254" y="186"/>
                  </a:lnTo>
                  <a:lnTo>
                    <a:pt x="257" y="188"/>
                  </a:lnTo>
                  <a:lnTo>
                    <a:pt x="260" y="188"/>
                  </a:lnTo>
                  <a:lnTo>
                    <a:pt x="263" y="190"/>
                  </a:lnTo>
                  <a:lnTo>
                    <a:pt x="267" y="193"/>
                  </a:lnTo>
                  <a:lnTo>
                    <a:pt x="270" y="193"/>
                  </a:lnTo>
                  <a:lnTo>
                    <a:pt x="273" y="195"/>
                  </a:lnTo>
                  <a:lnTo>
                    <a:pt x="276" y="197"/>
                  </a:lnTo>
                  <a:lnTo>
                    <a:pt x="279" y="197"/>
                  </a:lnTo>
                  <a:lnTo>
                    <a:pt x="282" y="200"/>
                  </a:lnTo>
                  <a:lnTo>
                    <a:pt x="285" y="202"/>
                  </a:lnTo>
                  <a:lnTo>
                    <a:pt x="288" y="202"/>
                  </a:lnTo>
                  <a:lnTo>
                    <a:pt x="292" y="205"/>
                  </a:lnTo>
                  <a:lnTo>
                    <a:pt x="295" y="207"/>
                  </a:lnTo>
                  <a:lnTo>
                    <a:pt x="298" y="207"/>
                  </a:lnTo>
                  <a:lnTo>
                    <a:pt x="301" y="209"/>
                  </a:lnTo>
                  <a:lnTo>
                    <a:pt x="304" y="209"/>
                  </a:lnTo>
                  <a:lnTo>
                    <a:pt x="307" y="212"/>
                  </a:lnTo>
                  <a:lnTo>
                    <a:pt x="310" y="212"/>
                  </a:lnTo>
                  <a:lnTo>
                    <a:pt x="314" y="214"/>
                  </a:lnTo>
                  <a:lnTo>
                    <a:pt x="317" y="214"/>
                  </a:lnTo>
                  <a:lnTo>
                    <a:pt x="320" y="214"/>
                  </a:lnTo>
                  <a:lnTo>
                    <a:pt x="323" y="216"/>
                  </a:lnTo>
                  <a:lnTo>
                    <a:pt x="326" y="216"/>
                  </a:lnTo>
                  <a:lnTo>
                    <a:pt x="329" y="216"/>
                  </a:lnTo>
                  <a:lnTo>
                    <a:pt x="332" y="216"/>
                  </a:lnTo>
                  <a:lnTo>
                    <a:pt x="336" y="214"/>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sp>
          <p:nvSpPr>
            <p:cNvPr id="295" name="Freeform 103"/>
            <p:cNvSpPr>
              <a:spLocks/>
            </p:cNvSpPr>
            <p:nvPr/>
          </p:nvSpPr>
          <p:spPr bwMode="auto">
            <a:xfrm>
              <a:off x="6840538" y="3038137"/>
              <a:ext cx="258763" cy="783285"/>
            </a:xfrm>
            <a:custGeom>
              <a:avLst/>
              <a:gdLst/>
              <a:ahLst/>
              <a:cxnLst>
                <a:cxn ang="0">
                  <a:pos x="3" y="444"/>
                </a:cxn>
                <a:cxn ang="0">
                  <a:pos x="9" y="442"/>
                </a:cxn>
                <a:cxn ang="0">
                  <a:pos x="15" y="439"/>
                </a:cxn>
                <a:cxn ang="0">
                  <a:pos x="21" y="435"/>
                </a:cxn>
                <a:cxn ang="0">
                  <a:pos x="28" y="430"/>
                </a:cxn>
                <a:cxn ang="0">
                  <a:pos x="34" y="420"/>
                </a:cxn>
                <a:cxn ang="0">
                  <a:pos x="43" y="413"/>
                </a:cxn>
                <a:cxn ang="0">
                  <a:pos x="47" y="406"/>
                </a:cxn>
                <a:cxn ang="0">
                  <a:pos x="53" y="397"/>
                </a:cxn>
                <a:cxn ang="0">
                  <a:pos x="56" y="390"/>
                </a:cxn>
                <a:cxn ang="0">
                  <a:pos x="59" y="383"/>
                </a:cxn>
                <a:cxn ang="0">
                  <a:pos x="62" y="376"/>
                </a:cxn>
                <a:cxn ang="0">
                  <a:pos x="65" y="369"/>
                </a:cxn>
                <a:cxn ang="0">
                  <a:pos x="68" y="362"/>
                </a:cxn>
                <a:cxn ang="0">
                  <a:pos x="72" y="355"/>
                </a:cxn>
                <a:cxn ang="0">
                  <a:pos x="75" y="345"/>
                </a:cxn>
                <a:cxn ang="0">
                  <a:pos x="78" y="336"/>
                </a:cxn>
                <a:cxn ang="0">
                  <a:pos x="81" y="329"/>
                </a:cxn>
                <a:cxn ang="0">
                  <a:pos x="84" y="319"/>
                </a:cxn>
                <a:cxn ang="0">
                  <a:pos x="87" y="310"/>
                </a:cxn>
                <a:cxn ang="0">
                  <a:pos x="90" y="298"/>
                </a:cxn>
                <a:cxn ang="0">
                  <a:pos x="94" y="289"/>
                </a:cxn>
                <a:cxn ang="0">
                  <a:pos x="97" y="277"/>
                </a:cxn>
                <a:cxn ang="0">
                  <a:pos x="100" y="265"/>
                </a:cxn>
                <a:cxn ang="0">
                  <a:pos x="103" y="256"/>
                </a:cxn>
                <a:cxn ang="0">
                  <a:pos x="106" y="244"/>
                </a:cxn>
                <a:cxn ang="0">
                  <a:pos x="109" y="232"/>
                </a:cxn>
                <a:cxn ang="0">
                  <a:pos x="112" y="221"/>
                </a:cxn>
                <a:cxn ang="0">
                  <a:pos x="116" y="207"/>
                </a:cxn>
                <a:cxn ang="0">
                  <a:pos x="119" y="195"/>
                </a:cxn>
                <a:cxn ang="0">
                  <a:pos x="122" y="183"/>
                </a:cxn>
                <a:cxn ang="0">
                  <a:pos x="125" y="169"/>
                </a:cxn>
                <a:cxn ang="0">
                  <a:pos x="128" y="155"/>
                </a:cxn>
                <a:cxn ang="0">
                  <a:pos x="131" y="141"/>
                </a:cxn>
                <a:cxn ang="0">
                  <a:pos x="134" y="129"/>
                </a:cxn>
                <a:cxn ang="0">
                  <a:pos x="137" y="113"/>
                </a:cxn>
                <a:cxn ang="0">
                  <a:pos x="141" y="98"/>
                </a:cxn>
                <a:cxn ang="0">
                  <a:pos x="144" y="87"/>
                </a:cxn>
                <a:cxn ang="0">
                  <a:pos x="147" y="70"/>
                </a:cxn>
                <a:cxn ang="0">
                  <a:pos x="150" y="56"/>
                </a:cxn>
                <a:cxn ang="0">
                  <a:pos x="153" y="42"/>
                </a:cxn>
                <a:cxn ang="0">
                  <a:pos x="156" y="28"/>
                </a:cxn>
                <a:cxn ang="0">
                  <a:pos x="159" y="12"/>
                </a:cxn>
                <a:cxn ang="0">
                  <a:pos x="163" y="0"/>
                </a:cxn>
              </a:cxnLst>
              <a:rect l="0" t="0" r="r" b="b"/>
              <a:pathLst>
                <a:path w="163" h="444">
                  <a:moveTo>
                    <a:pt x="0" y="444"/>
                  </a:moveTo>
                  <a:lnTo>
                    <a:pt x="3" y="444"/>
                  </a:lnTo>
                  <a:lnTo>
                    <a:pt x="6" y="444"/>
                  </a:lnTo>
                  <a:lnTo>
                    <a:pt x="9" y="442"/>
                  </a:lnTo>
                  <a:lnTo>
                    <a:pt x="12" y="442"/>
                  </a:lnTo>
                  <a:lnTo>
                    <a:pt x="15" y="439"/>
                  </a:lnTo>
                  <a:lnTo>
                    <a:pt x="18" y="437"/>
                  </a:lnTo>
                  <a:lnTo>
                    <a:pt x="21" y="435"/>
                  </a:lnTo>
                  <a:lnTo>
                    <a:pt x="25" y="432"/>
                  </a:lnTo>
                  <a:lnTo>
                    <a:pt x="28" y="430"/>
                  </a:lnTo>
                  <a:lnTo>
                    <a:pt x="34" y="425"/>
                  </a:lnTo>
                  <a:lnTo>
                    <a:pt x="34" y="420"/>
                  </a:lnTo>
                  <a:lnTo>
                    <a:pt x="37" y="418"/>
                  </a:lnTo>
                  <a:lnTo>
                    <a:pt x="43" y="413"/>
                  </a:lnTo>
                  <a:lnTo>
                    <a:pt x="43" y="409"/>
                  </a:lnTo>
                  <a:lnTo>
                    <a:pt x="47" y="406"/>
                  </a:lnTo>
                  <a:lnTo>
                    <a:pt x="47" y="402"/>
                  </a:lnTo>
                  <a:lnTo>
                    <a:pt x="53" y="397"/>
                  </a:lnTo>
                  <a:lnTo>
                    <a:pt x="53" y="392"/>
                  </a:lnTo>
                  <a:lnTo>
                    <a:pt x="56" y="390"/>
                  </a:lnTo>
                  <a:lnTo>
                    <a:pt x="56" y="385"/>
                  </a:lnTo>
                  <a:lnTo>
                    <a:pt x="59" y="383"/>
                  </a:lnTo>
                  <a:lnTo>
                    <a:pt x="59" y="378"/>
                  </a:lnTo>
                  <a:lnTo>
                    <a:pt x="62" y="376"/>
                  </a:lnTo>
                  <a:lnTo>
                    <a:pt x="62" y="371"/>
                  </a:lnTo>
                  <a:lnTo>
                    <a:pt x="65" y="369"/>
                  </a:lnTo>
                  <a:lnTo>
                    <a:pt x="65" y="364"/>
                  </a:lnTo>
                  <a:lnTo>
                    <a:pt x="68" y="362"/>
                  </a:lnTo>
                  <a:lnTo>
                    <a:pt x="68" y="357"/>
                  </a:lnTo>
                  <a:lnTo>
                    <a:pt x="72" y="355"/>
                  </a:lnTo>
                  <a:lnTo>
                    <a:pt x="72" y="348"/>
                  </a:lnTo>
                  <a:lnTo>
                    <a:pt x="75" y="345"/>
                  </a:lnTo>
                  <a:lnTo>
                    <a:pt x="75" y="338"/>
                  </a:lnTo>
                  <a:lnTo>
                    <a:pt x="78" y="336"/>
                  </a:lnTo>
                  <a:lnTo>
                    <a:pt x="78" y="331"/>
                  </a:lnTo>
                  <a:lnTo>
                    <a:pt x="81" y="329"/>
                  </a:lnTo>
                  <a:lnTo>
                    <a:pt x="81" y="322"/>
                  </a:lnTo>
                  <a:lnTo>
                    <a:pt x="84" y="319"/>
                  </a:lnTo>
                  <a:lnTo>
                    <a:pt x="84" y="312"/>
                  </a:lnTo>
                  <a:lnTo>
                    <a:pt x="87" y="310"/>
                  </a:lnTo>
                  <a:lnTo>
                    <a:pt x="87" y="301"/>
                  </a:lnTo>
                  <a:lnTo>
                    <a:pt x="90" y="298"/>
                  </a:lnTo>
                  <a:lnTo>
                    <a:pt x="90" y="291"/>
                  </a:lnTo>
                  <a:lnTo>
                    <a:pt x="94" y="289"/>
                  </a:lnTo>
                  <a:lnTo>
                    <a:pt x="94" y="279"/>
                  </a:lnTo>
                  <a:lnTo>
                    <a:pt x="97" y="277"/>
                  </a:lnTo>
                  <a:lnTo>
                    <a:pt x="97" y="268"/>
                  </a:lnTo>
                  <a:lnTo>
                    <a:pt x="100" y="265"/>
                  </a:lnTo>
                  <a:lnTo>
                    <a:pt x="100" y="258"/>
                  </a:lnTo>
                  <a:lnTo>
                    <a:pt x="103" y="256"/>
                  </a:lnTo>
                  <a:lnTo>
                    <a:pt x="103" y="247"/>
                  </a:lnTo>
                  <a:lnTo>
                    <a:pt x="106" y="244"/>
                  </a:lnTo>
                  <a:lnTo>
                    <a:pt x="106" y="235"/>
                  </a:lnTo>
                  <a:lnTo>
                    <a:pt x="109" y="232"/>
                  </a:lnTo>
                  <a:lnTo>
                    <a:pt x="109" y="223"/>
                  </a:lnTo>
                  <a:lnTo>
                    <a:pt x="112" y="221"/>
                  </a:lnTo>
                  <a:lnTo>
                    <a:pt x="112" y="209"/>
                  </a:lnTo>
                  <a:lnTo>
                    <a:pt x="116" y="207"/>
                  </a:lnTo>
                  <a:lnTo>
                    <a:pt x="116" y="197"/>
                  </a:lnTo>
                  <a:lnTo>
                    <a:pt x="119" y="195"/>
                  </a:lnTo>
                  <a:lnTo>
                    <a:pt x="119" y="185"/>
                  </a:lnTo>
                  <a:lnTo>
                    <a:pt x="122" y="183"/>
                  </a:lnTo>
                  <a:lnTo>
                    <a:pt x="122" y="171"/>
                  </a:lnTo>
                  <a:lnTo>
                    <a:pt x="125" y="169"/>
                  </a:lnTo>
                  <a:lnTo>
                    <a:pt x="125" y="157"/>
                  </a:lnTo>
                  <a:lnTo>
                    <a:pt x="128" y="155"/>
                  </a:lnTo>
                  <a:lnTo>
                    <a:pt x="128" y="143"/>
                  </a:lnTo>
                  <a:lnTo>
                    <a:pt x="131" y="141"/>
                  </a:lnTo>
                  <a:lnTo>
                    <a:pt x="131" y="131"/>
                  </a:lnTo>
                  <a:lnTo>
                    <a:pt x="134" y="129"/>
                  </a:lnTo>
                  <a:lnTo>
                    <a:pt x="134" y="115"/>
                  </a:lnTo>
                  <a:lnTo>
                    <a:pt x="137" y="113"/>
                  </a:lnTo>
                  <a:lnTo>
                    <a:pt x="137" y="101"/>
                  </a:lnTo>
                  <a:lnTo>
                    <a:pt x="141" y="98"/>
                  </a:lnTo>
                  <a:lnTo>
                    <a:pt x="141" y="89"/>
                  </a:lnTo>
                  <a:lnTo>
                    <a:pt x="144" y="87"/>
                  </a:lnTo>
                  <a:lnTo>
                    <a:pt x="144" y="73"/>
                  </a:lnTo>
                  <a:lnTo>
                    <a:pt x="147" y="70"/>
                  </a:lnTo>
                  <a:lnTo>
                    <a:pt x="147" y="59"/>
                  </a:lnTo>
                  <a:lnTo>
                    <a:pt x="150" y="56"/>
                  </a:lnTo>
                  <a:lnTo>
                    <a:pt x="150" y="44"/>
                  </a:lnTo>
                  <a:lnTo>
                    <a:pt x="153" y="42"/>
                  </a:lnTo>
                  <a:lnTo>
                    <a:pt x="153" y="30"/>
                  </a:lnTo>
                  <a:lnTo>
                    <a:pt x="156" y="28"/>
                  </a:lnTo>
                  <a:lnTo>
                    <a:pt x="156" y="14"/>
                  </a:lnTo>
                  <a:lnTo>
                    <a:pt x="159" y="12"/>
                  </a:lnTo>
                  <a:lnTo>
                    <a:pt x="159" y="2"/>
                  </a:lnTo>
                  <a:lnTo>
                    <a:pt x="163" y="0"/>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sz="1200"/>
            </a:p>
          </p:txBody>
        </p:sp>
      </p:grpSp>
      <p:sp>
        <p:nvSpPr>
          <p:cNvPr id="114" name="Rectangle 113"/>
          <p:cNvSpPr/>
          <p:nvPr/>
        </p:nvSpPr>
        <p:spPr>
          <a:xfrm>
            <a:off x="2123728" y="5795972"/>
            <a:ext cx="604867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dirty="0" smtClean="0">
                <a:solidFill>
                  <a:srgbClr val="7030A0"/>
                </a:solidFill>
                <a:effectLst>
                  <a:outerShdw blurRad="38100" dist="38100" dir="2700000" algn="tl">
                    <a:srgbClr val="000000">
                      <a:alpha val="43137"/>
                    </a:srgbClr>
                  </a:outerShdw>
                </a:effectLst>
              </a:rPr>
              <a:t>La tension résultante = fondamental+harmonique d’ordre 3 </a:t>
            </a:r>
            <a:endParaRPr lang="fr-FR" dirty="0">
              <a:solidFill>
                <a:srgbClr val="7030A0"/>
              </a:solidFill>
              <a:effectLst>
                <a:outerShdw blurRad="38100" dist="38100" dir="2700000" algn="tl">
                  <a:srgbClr val="000000">
                    <a:alpha val="43137"/>
                  </a:srgbClr>
                </a:outerShdw>
              </a:effectLst>
            </a:endParaRPr>
          </a:p>
        </p:txBody>
      </p:sp>
      <p:cxnSp>
        <p:nvCxnSpPr>
          <p:cNvPr id="116" name="Connecteur droit avec flèche 115"/>
          <p:cNvCxnSpPr>
            <a:stCxn id="114" idx="0"/>
          </p:cNvCxnSpPr>
          <p:nvPr/>
        </p:nvCxnSpPr>
        <p:spPr>
          <a:xfrm flipV="1">
            <a:off x="5148064" y="4139788"/>
            <a:ext cx="72008" cy="165618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8"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15</a:t>
            </a:fld>
            <a:endParaRPr lang="fr-FR" sz="1800" dirty="0">
              <a:solidFill>
                <a:schemeClr val="tx1"/>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251"/>
                                        </p:tgtEl>
                                        <p:attrNameLst>
                                          <p:attrName>style.visibility</p:attrName>
                                        </p:attrNameLst>
                                      </p:cBhvr>
                                      <p:to>
                                        <p:strVal val="visible"/>
                                      </p:to>
                                    </p:set>
                                    <p:anim calcmode="lin" valueType="num">
                                      <p:cBhvr>
                                        <p:cTn id="22" dur="500" fill="hold"/>
                                        <p:tgtEl>
                                          <p:spTgt spid="251"/>
                                        </p:tgtEl>
                                        <p:attrNameLst>
                                          <p:attrName>ppt_w</p:attrName>
                                        </p:attrNameLst>
                                      </p:cBhvr>
                                      <p:tavLst>
                                        <p:tav tm="0">
                                          <p:val>
                                            <p:fltVal val="0"/>
                                          </p:val>
                                        </p:tav>
                                        <p:tav tm="100000">
                                          <p:val>
                                            <p:strVal val="#ppt_w"/>
                                          </p:val>
                                        </p:tav>
                                      </p:tavLst>
                                    </p:anim>
                                    <p:anim calcmode="lin" valueType="num">
                                      <p:cBhvr>
                                        <p:cTn id="23" dur="500" fill="hold"/>
                                        <p:tgtEl>
                                          <p:spTgt spid="25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repeatCount="indefinite" fill="hold" nodeType="clickEffect">
                                  <p:stCondLst>
                                    <p:cond delay="0"/>
                                  </p:stCondLst>
                                  <p:childTnLst>
                                    <p:set>
                                      <p:cBhvr>
                                        <p:cTn id="27" dur="1" fill="hold">
                                          <p:stCondLst>
                                            <p:cond delay="0"/>
                                          </p:stCondLst>
                                        </p:cTn>
                                        <p:tgtEl>
                                          <p:spTgt spid="252"/>
                                        </p:tgtEl>
                                        <p:attrNameLst>
                                          <p:attrName>style.visibility</p:attrName>
                                        </p:attrNameLst>
                                      </p:cBhvr>
                                      <p:to>
                                        <p:strVal val="visible"/>
                                      </p:to>
                                    </p:set>
                                    <p:animEffect transition="in" filter="wipe(left)">
                                      <p:cBhvr>
                                        <p:cTn id="28" dur="10000"/>
                                        <p:tgtEl>
                                          <p:spTgt spid="252"/>
                                        </p:tgtEl>
                                      </p:cBhvr>
                                    </p:animEffect>
                                  </p:childTnLst>
                                </p:cTn>
                              </p:par>
                              <p:par>
                                <p:cTn id="29" presetID="17" presetClass="entr" presetSubtype="1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anim calcmode="lin" valueType="num">
                                      <p:cBhvr>
                                        <p:cTn id="31" dur="500" fill="hold"/>
                                        <p:tgtEl>
                                          <p:spTgt spid="268"/>
                                        </p:tgtEl>
                                        <p:attrNameLst>
                                          <p:attrName>ppt_w</p:attrName>
                                        </p:attrNameLst>
                                      </p:cBhvr>
                                      <p:tavLst>
                                        <p:tav tm="0">
                                          <p:val>
                                            <p:fltVal val="0"/>
                                          </p:val>
                                        </p:tav>
                                        <p:tav tm="100000">
                                          <p:val>
                                            <p:strVal val="#ppt_w"/>
                                          </p:val>
                                        </p:tav>
                                      </p:tavLst>
                                    </p:anim>
                                    <p:anim calcmode="lin" valueType="num">
                                      <p:cBhvr>
                                        <p:cTn id="32" dur="500" fill="hold"/>
                                        <p:tgtEl>
                                          <p:spTgt spid="268"/>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67"/>
                                        </p:tgtEl>
                                        <p:attrNameLst>
                                          <p:attrName>style.visibility</p:attrName>
                                        </p:attrNameLst>
                                      </p:cBhvr>
                                      <p:to>
                                        <p:strVal val="visible"/>
                                      </p:to>
                                    </p:set>
                                    <p:anim calcmode="lin" valueType="num">
                                      <p:cBhvr>
                                        <p:cTn id="35" dur="500" fill="hold"/>
                                        <p:tgtEl>
                                          <p:spTgt spid="267"/>
                                        </p:tgtEl>
                                        <p:attrNameLst>
                                          <p:attrName>ppt_w</p:attrName>
                                        </p:attrNameLst>
                                      </p:cBhvr>
                                      <p:tavLst>
                                        <p:tav tm="0">
                                          <p:val>
                                            <p:fltVal val="0"/>
                                          </p:val>
                                        </p:tav>
                                        <p:tav tm="100000">
                                          <p:val>
                                            <p:strVal val="#ppt_w"/>
                                          </p:val>
                                        </p:tav>
                                      </p:tavLst>
                                    </p:anim>
                                    <p:anim calcmode="lin" valueType="num">
                                      <p:cBhvr>
                                        <p:cTn id="36" dur="500" fill="hold"/>
                                        <p:tgtEl>
                                          <p:spTgt spid="267"/>
                                        </p:tgtEl>
                                        <p:attrNameLst>
                                          <p:attrName>ppt_h</p:attrName>
                                        </p:attrNameLst>
                                      </p:cBhvr>
                                      <p:tavLst>
                                        <p:tav tm="0">
                                          <p:val>
                                            <p:strVal val="#ppt_h"/>
                                          </p:val>
                                        </p:tav>
                                        <p:tav tm="100000">
                                          <p:val>
                                            <p:strVal val="#ppt_h"/>
                                          </p:val>
                                        </p:tav>
                                      </p:tavLst>
                                    </p:anim>
                                  </p:childTnLst>
                                </p:cTn>
                              </p:par>
                              <p:par>
                                <p:cTn id="37" presetID="22" presetClass="entr" presetSubtype="8" repeatCount="indefinite" fill="hold" nodeType="withEffect">
                                  <p:stCondLst>
                                    <p:cond delay="0"/>
                                  </p:stCondLst>
                                  <p:childTnLst>
                                    <p:set>
                                      <p:cBhvr>
                                        <p:cTn id="38" dur="1" fill="hold">
                                          <p:stCondLst>
                                            <p:cond delay="0"/>
                                          </p:stCondLst>
                                        </p:cTn>
                                        <p:tgtEl>
                                          <p:spTgt spid="269"/>
                                        </p:tgtEl>
                                        <p:attrNameLst>
                                          <p:attrName>style.visibility</p:attrName>
                                        </p:attrNameLst>
                                      </p:cBhvr>
                                      <p:to>
                                        <p:strVal val="visible"/>
                                      </p:to>
                                    </p:set>
                                    <p:animEffect transition="in" filter="wipe(left)">
                                      <p:cBhvr>
                                        <p:cTn id="39" dur="10000"/>
                                        <p:tgtEl>
                                          <p:spTgt spid="269"/>
                                        </p:tgtEl>
                                      </p:cBhvr>
                                    </p:animEffect>
                                  </p:childTnLst>
                                </p:cTn>
                              </p:par>
                              <p:par>
                                <p:cTn id="40" presetID="52" presetClass="entr" presetSubtype="0" fill="hold" nodeType="withEffect">
                                  <p:stCondLst>
                                    <p:cond delay="0"/>
                                  </p:stCondLst>
                                  <p:childTnLst>
                                    <p:set>
                                      <p:cBhvr>
                                        <p:cTn id="41" dur="1" fill="hold">
                                          <p:stCondLst>
                                            <p:cond delay="0"/>
                                          </p:stCondLst>
                                        </p:cTn>
                                        <p:tgtEl>
                                          <p:spTgt spid="282"/>
                                        </p:tgtEl>
                                        <p:attrNameLst>
                                          <p:attrName>style.visibility</p:attrName>
                                        </p:attrNameLst>
                                      </p:cBhvr>
                                      <p:to>
                                        <p:strVal val="visible"/>
                                      </p:to>
                                    </p:set>
                                    <p:animScale>
                                      <p:cBhvr>
                                        <p:cTn id="42" dur="1000" decel="50000" fill="hold">
                                          <p:stCondLst>
                                            <p:cond delay="0"/>
                                          </p:stCondLst>
                                        </p:cTn>
                                        <p:tgtEl>
                                          <p:spTgt spid="2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82"/>
                                        </p:tgtEl>
                                        <p:attrNameLst>
                                          <p:attrName>ppt_x</p:attrName>
                                          <p:attrName>ppt_y</p:attrName>
                                        </p:attrNameLst>
                                      </p:cBhvr>
                                    </p:animMotion>
                                    <p:animEffect transition="in" filter="fade">
                                      <p:cBhvr>
                                        <p:cTn id="44" dur="1000"/>
                                        <p:tgtEl>
                                          <p:spTgt spid="28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81"/>
                                        </p:tgtEl>
                                        <p:attrNameLst>
                                          <p:attrName>style.visibility</p:attrName>
                                        </p:attrNameLst>
                                      </p:cBhvr>
                                      <p:to>
                                        <p:strVal val="visible"/>
                                      </p:to>
                                    </p:set>
                                    <p:animScale>
                                      <p:cBhvr>
                                        <p:cTn id="47"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81"/>
                                        </p:tgtEl>
                                        <p:attrNameLst>
                                          <p:attrName>ppt_x</p:attrName>
                                          <p:attrName>ppt_y</p:attrName>
                                        </p:attrNameLst>
                                      </p:cBhvr>
                                    </p:animMotion>
                                    <p:animEffect transition="in" filter="fade">
                                      <p:cBhvr>
                                        <p:cTn id="49" dur="1000"/>
                                        <p:tgtEl>
                                          <p:spTgt spid="281"/>
                                        </p:tgtEl>
                                      </p:cBhvr>
                                    </p:animEffect>
                                  </p:childTnLst>
                                </p:cTn>
                              </p:par>
                              <p:par>
                                <p:cTn id="50" presetID="22" presetClass="entr" presetSubtype="8" repeatCount="indefinite" fill="hold" nodeType="with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wipe(left)">
                                      <p:cBhvr>
                                        <p:cTn id="52" dur="10000"/>
                                        <p:tgtEl>
                                          <p:spTgt spid="283"/>
                                        </p:tgtEl>
                                      </p:cBhvr>
                                    </p:animEffect>
                                  </p:childTnLst>
                                </p:cTn>
                              </p:par>
                              <p:par>
                                <p:cTn id="53" presetID="25"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p:cTn id="55" dur="500" decel="50000" fill="hold">
                                          <p:stCondLst>
                                            <p:cond delay="0"/>
                                          </p:stCondLst>
                                        </p:cTn>
                                        <p:tgtEl>
                                          <p:spTgt spid="1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6"/>
                                        </p:tgtEl>
                                        <p:attrNameLst>
                                          <p:attrName>ppt_w</p:attrName>
                                        </p:attrNameLst>
                                      </p:cBhvr>
                                      <p:tavLst>
                                        <p:tav tm="0">
                                          <p:val>
                                            <p:strVal val="#ppt_w*.05"/>
                                          </p:val>
                                        </p:tav>
                                        <p:tav tm="100000">
                                          <p:val>
                                            <p:strVal val="#ppt_w"/>
                                          </p:val>
                                        </p:tav>
                                      </p:tavLst>
                                    </p:anim>
                                    <p:anim calcmode="lin" valueType="num">
                                      <p:cBhvr>
                                        <p:cTn id="58" dur="1000" fill="hold"/>
                                        <p:tgtEl>
                                          <p:spTgt spid="1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6"/>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114">
                                            <p:bg/>
                                          </p:spTgt>
                                        </p:tgtEl>
                                        <p:attrNameLst>
                                          <p:attrName>style.visibility</p:attrName>
                                        </p:attrNameLst>
                                      </p:cBhvr>
                                      <p:to>
                                        <p:strVal val="visible"/>
                                      </p:to>
                                    </p:set>
                                    <p:anim calcmode="lin" valueType="num">
                                      <p:cBhvr>
                                        <p:cTn id="65" dur="500" decel="50000" fill="hold">
                                          <p:stCondLst>
                                            <p:cond delay="0"/>
                                          </p:stCondLst>
                                        </p:cTn>
                                        <p:tgtEl>
                                          <p:spTgt spid="114">
                                            <p:bg/>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4">
                                            <p:bg/>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4">
                                            <p:bg/>
                                          </p:spTgt>
                                        </p:tgtEl>
                                        <p:attrNameLst>
                                          <p:attrName>ppt_w</p:attrName>
                                        </p:attrNameLst>
                                      </p:cBhvr>
                                      <p:tavLst>
                                        <p:tav tm="0">
                                          <p:val>
                                            <p:strVal val="#ppt_w*.05"/>
                                          </p:val>
                                        </p:tav>
                                        <p:tav tm="100000">
                                          <p:val>
                                            <p:strVal val="#ppt_w"/>
                                          </p:val>
                                        </p:tav>
                                      </p:tavLst>
                                    </p:anim>
                                    <p:anim calcmode="lin" valueType="num">
                                      <p:cBhvr>
                                        <p:cTn id="68" dur="1000" fill="hold"/>
                                        <p:tgtEl>
                                          <p:spTgt spid="114">
                                            <p:bg/>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4">
                                            <p:bg/>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4">
                                            <p:bg/>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4">
                                            <p:bg/>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4">
                                            <p:bg/>
                                          </p:spTgt>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114">
                                            <p:txEl>
                                              <p:pRg st="0" end="0"/>
                                            </p:txEl>
                                          </p:spTgt>
                                        </p:tgtEl>
                                        <p:attrNameLst>
                                          <p:attrName>style.visibility</p:attrName>
                                        </p:attrNameLst>
                                      </p:cBhvr>
                                      <p:to>
                                        <p:strVal val="visible"/>
                                      </p:to>
                                    </p:set>
                                    <p:anim calcmode="lin" valueType="num">
                                      <p:cBhvr>
                                        <p:cTn id="75" dur="500" decel="50000" fill="hold">
                                          <p:stCondLst>
                                            <p:cond delay="0"/>
                                          </p:stCondLst>
                                        </p:cTn>
                                        <p:tgtEl>
                                          <p:spTgt spid="114">
                                            <p:txEl>
                                              <p:pRg st="0" end="0"/>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14">
                                            <p:txEl>
                                              <p:pRg st="0" end="0"/>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14">
                                            <p:txEl>
                                              <p:pRg st="0" end="0"/>
                                            </p:txEl>
                                          </p:spTgt>
                                        </p:tgtEl>
                                        <p:attrNameLst>
                                          <p:attrName>ppt_w</p:attrName>
                                        </p:attrNameLst>
                                      </p:cBhvr>
                                      <p:tavLst>
                                        <p:tav tm="0">
                                          <p:val>
                                            <p:strVal val="#ppt_w*.05"/>
                                          </p:val>
                                        </p:tav>
                                        <p:tav tm="100000">
                                          <p:val>
                                            <p:strVal val="#ppt_w"/>
                                          </p:val>
                                        </p:tav>
                                      </p:tavLst>
                                    </p:anim>
                                    <p:anim calcmode="lin" valueType="num">
                                      <p:cBhvr>
                                        <p:cTn id="78" dur="1000" fill="hold"/>
                                        <p:tgtEl>
                                          <p:spTgt spid="114">
                                            <p:txEl>
                                              <p:pRg st="0" end="0"/>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14">
                                            <p:txEl>
                                              <p:pRg st="0" end="0"/>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14">
                                            <p:txEl>
                                              <p:pRg st="0" end="0"/>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14">
                                            <p:txEl>
                                              <p:pRg st="0" end="0"/>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14">
                                            <p:txEl>
                                              <p:pRg st="0" end="0"/>
                                            </p:txEl>
                                          </p:spTgt>
                                        </p:tgtEl>
                                      </p:cBhvr>
                                    </p:animEffect>
                                  </p:childTnLst>
                                </p:cTn>
                              </p:par>
                            </p:childTnLst>
                          </p:cTn>
                        </p:par>
                        <p:par>
                          <p:cTn id="83" fill="hold">
                            <p:stCondLst>
                              <p:cond delay="10000"/>
                            </p:stCondLst>
                            <p:childTnLst>
                              <p:par>
                                <p:cTn id="84" presetID="27" presetClass="emph" presetSubtype="0" repeatCount="indefinite" fill="hold" nodeType="afterEffect">
                                  <p:stCondLst>
                                    <p:cond delay="0"/>
                                  </p:stCondLst>
                                  <p:endCondLst>
                                    <p:cond evt="onNext" delay="0">
                                      <p:tgtEl>
                                        <p:sldTgt/>
                                      </p:tgtEl>
                                    </p:cond>
                                  </p:endCondLst>
                                  <p:childTnLst>
                                    <p:animClr clrSpc="rgb">
                                      <p:cBhvr override="childStyle">
                                        <p:cTn id="85" dur="500" autoRev="1" fill="hold"/>
                                        <p:tgtEl>
                                          <p:spTgt spid="114">
                                            <p:txEl>
                                              <p:pRg st="0" end="0"/>
                                            </p:txEl>
                                          </p:spTgt>
                                        </p:tgtEl>
                                        <p:attrNameLst>
                                          <p:attrName>style.color</p:attrName>
                                        </p:attrNameLst>
                                      </p:cBhvr>
                                      <p:to>
                                        <a:schemeClr val="bg1"/>
                                      </p:to>
                                    </p:animClr>
                                    <p:animClr clrSpc="rgb">
                                      <p:cBhvr>
                                        <p:cTn id="86" dur="500" autoRev="1" fill="hold"/>
                                        <p:tgtEl>
                                          <p:spTgt spid="114">
                                            <p:txEl>
                                              <p:pRg st="0" end="0"/>
                                            </p:txEl>
                                          </p:spTgt>
                                        </p:tgtEl>
                                        <p:attrNameLst>
                                          <p:attrName>fillcolor</p:attrName>
                                        </p:attrNameLst>
                                      </p:cBhvr>
                                      <p:to>
                                        <a:schemeClr val="bg1"/>
                                      </p:to>
                                    </p:animClr>
                                    <p:set>
                                      <p:cBhvr>
                                        <p:cTn id="87" dur="500" autoRev="1" fill="hold"/>
                                        <p:tgtEl>
                                          <p:spTgt spid="114">
                                            <p:txEl>
                                              <p:pRg st="0" end="0"/>
                                            </p:txEl>
                                          </p:spTgt>
                                        </p:tgtEl>
                                        <p:attrNameLst>
                                          <p:attrName>fill.type</p:attrName>
                                        </p:attrNameLst>
                                      </p:cBhvr>
                                      <p:to>
                                        <p:strVal val="solid"/>
                                      </p:to>
                                    </p:set>
                                    <p:set>
                                      <p:cBhvr>
                                        <p:cTn id="88" dur="500" autoRev="1" fill="hold"/>
                                        <p:tgtEl>
                                          <p:spTgt spid="1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7" grpId="0" animBg="1"/>
      <p:bldP spid="281" grpId="0" animBg="1"/>
      <p:bldP spid="114"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77233"/>
            <a:ext cx="849694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rPr>
              <a:t>Conséquences:</a:t>
            </a:r>
            <a:r>
              <a:rPr lang="fr-FR" sz="2000" dirty="0" smtClean="0">
                <a:solidFill>
                  <a:schemeClr val="tx1"/>
                </a:solidFill>
                <a:effectLst>
                  <a:outerShdw blurRad="38100" dist="38100" dir="2700000" algn="tl">
                    <a:srgbClr val="000000">
                      <a:alpha val="43137"/>
                    </a:srgbClr>
                  </a:outerShdw>
                </a:effectLst>
              </a:rPr>
              <a:t> surcharges (du conducteur de neutre, des sources…), déclenchements intempestifs, vieillissement accéléré et dégradation du rendement. </a:t>
            </a:r>
            <a:endParaRPr lang="fr-FR" sz="2000" dirty="0">
              <a:solidFill>
                <a:schemeClr val="tx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4" name="Rectangle 3"/>
          <p:cNvSpPr/>
          <p:nvPr/>
        </p:nvSpPr>
        <p:spPr>
          <a:xfrm>
            <a:off x="323528" y="836712"/>
            <a:ext cx="2196435"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4) </a:t>
            </a:r>
            <a:r>
              <a:rPr lang="fr-FR" sz="2400" b="1" dirty="0" smtClean="0">
                <a:solidFill>
                  <a:schemeClr val="tx1"/>
                </a:solidFill>
              </a:rPr>
              <a:t>Harmoniques</a:t>
            </a:r>
            <a:endParaRPr lang="fr-FR" sz="2200" dirty="0">
              <a:ln w="1905"/>
              <a:solidFill>
                <a:schemeClr val="tx1"/>
              </a:solidFill>
              <a:effectLst>
                <a:outerShdw blurRad="38100" dist="38100" dir="2700000" algn="tl">
                  <a:srgbClr val="000000">
                    <a:alpha val="43137"/>
                  </a:srgbClr>
                </a:outerShdw>
              </a:effectLst>
            </a:endParaRPr>
          </a:p>
        </p:txBody>
      </p:sp>
      <p:sp>
        <p:nvSpPr>
          <p:cNvPr id="5" name="Rectangle 4"/>
          <p:cNvSpPr/>
          <p:nvPr/>
        </p:nvSpPr>
        <p:spPr>
          <a:xfrm>
            <a:off x="251520" y="2629361"/>
            <a:ext cx="849694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rPr>
              <a:t>Effets des harmoniques </a:t>
            </a:r>
            <a:r>
              <a:rPr lang="fr-FR" sz="2000" dirty="0" smtClean="0">
                <a:solidFill>
                  <a:schemeClr val="tx1"/>
                </a:solidFill>
                <a:effectLst>
                  <a:outerShdw blurRad="38100" dist="38100" dir="2700000" algn="tl">
                    <a:srgbClr val="000000">
                      <a:alpha val="43137"/>
                    </a:srgbClr>
                  </a:outerShdw>
                </a:effectLst>
              </a:rPr>
              <a:t>: Bien que les susceptibilités des différents appareils à l’égard des harmoniques soient très diversifiées, on distingue schématiquement deux sortes d’effets possibles : </a:t>
            </a:r>
            <a:endParaRPr lang="fr-FR" sz="2000"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539552" y="3789040"/>
            <a:ext cx="8136904"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i="1" dirty="0" smtClean="0">
                <a:solidFill>
                  <a:schemeClr val="tx1"/>
                </a:solidFill>
                <a:effectLst>
                  <a:outerShdw blurRad="38100" dist="38100" dir="2700000" algn="tl">
                    <a:srgbClr val="000000">
                      <a:alpha val="43137"/>
                    </a:srgbClr>
                  </a:outerShdw>
                </a:effectLst>
              </a:rPr>
              <a:t>- </a:t>
            </a:r>
            <a:r>
              <a:rPr lang="fr-FR" i="1" u="sng" dirty="0" smtClean="0">
                <a:solidFill>
                  <a:schemeClr val="tx1"/>
                </a:solidFill>
                <a:effectLst>
                  <a:outerShdw blurRad="38100" dist="38100" dir="2700000" algn="tl">
                    <a:srgbClr val="000000">
                      <a:alpha val="43137"/>
                    </a:srgbClr>
                  </a:outerShdw>
                </a:effectLst>
              </a:rPr>
              <a:t>Les effets quasi instantanés</a:t>
            </a:r>
            <a:r>
              <a:rPr lang="fr-FR" i="1" dirty="0" smtClean="0">
                <a:solidFill>
                  <a:schemeClr val="tx1"/>
                </a:solidFill>
                <a:effectLst>
                  <a:outerShdw blurRad="38100" dist="38100" dir="2700000" algn="tl">
                    <a:srgbClr val="000000">
                      <a:alpha val="43137"/>
                    </a:srgbClr>
                  </a:outerShdw>
                </a:effectLst>
              </a:rPr>
              <a:t>: sur certains types d’appareillage, tels que </a:t>
            </a:r>
            <a:r>
              <a:rPr lang="fr-FR" dirty="0" smtClean="0">
                <a:solidFill>
                  <a:schemeClr val="tx1"/>
                </a:solidFill>
                <a:effectLst>
                  <a:outerShdw blurRad="38100" dist="38100" dir="2700000" algn="tl">
                    <a:srgbClr val="000000">
                      <a:alpha val="43137"/>
                    </a:srgbClr>
                  </a:outerShdw>
                </a:effectLst>
              </a:rPr>
              <a:t>l’électronique de puissance, calculateurs, relais, systèmes de contrôle et régulation, etc., la présence d’harmoniques sur les signaux provoque le déplacement du passage par zéro et des modifications de la valeur de crête de l’onde. </a:t>
            </a:r>
          </a:p>
        </p:txBody>
      </p:sp>
      <p:sp>
        <p:nvSpPr>
          <p:cNvPr id="7" name="Rectangle 6"/>
          <p:cNvSpPr/>
          <p:nvPr/>
        </p:nvSpPr>
        <p:spPr>
          <a:xfrm>
            <a:off x="539552" y="5085184"/>
            <a:ext cx="820891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i="1" dirty="0" smtClean="0">
                <a:solidFill>
                  <a:schemeClr val="tx1"/>
                </a:solidFill>
                <a:effectLst>
                  <a:outerShdw blurRad="38100" dist="38100" dir="2700000" algn="tl">
                    <a:srgbClr val="000000">
                      <a:alpha val="43137"/>
                    </a:srgbClr>
                  </a:outerShdw>
                </a:effectLst>
              </a:rPr>
              <a:t>- </a:t>
            </a:r>
            <a:r>
              <a:rPr lang="fr-FR" i="1" u="sng" dirty="0" smtClean="0">
                <a:solidFill>
                  <a:schemeClr val="tx1"/>
                </a:solidFill>
                <a:effectLst>
                  <a:outerShdw blurRad="38100" dist="38100" dir="2700000" algn="tl">
                    <a:srgbClr val="000000">
                      <a:alpha val="43137"/>
                    </a:srgbClr>
                  </a:outerShdw>
                </a:effectLst>
              </a:rPr>
              <a:t>Les effets à terme </a:t>
            </a:r>
            <a:r>
              <a:rPr lang="fr-FR" i="1" dirty="0" smtClean="0">
                <a:solidFill>
                  <a:schemeClr val="tx1"/>
                </a:solidFill>
                <a:effectLst>
                  <a:outerShdw blurRad="38100" dist="38100" dir="2700000" algn="tl">
                    <a:srgbClr val="000000">
                      <a:alpha val="43137"/>
                    </a:srgbClr>
                  </a:outerShdw>
                </a:effectLst>
              </a:rPr>
              <a:t>: Dans les machines tournantes, les transformateurs et les </a:t>
            </a:r>
            <a:r>
              <a:rPr lang="fr-FR" dirty="0" smtClean="0">
                <a:solidFill>
                  <a:schemeClr val="tx1"/>
                </a:solidFill>
                <a:effectLst>
                  <a:outerShdw blurRad="38100" dist="38100" dir="2700000" algn="tl">
                    <a:srgbClr val="000000">
                      <a:alpha val="43137"/>
                    </a:srgbClr>
                  </a:outerShdw>
                </a:effectLst>
              </a:rPr>
              <a:t>condensateurs, ils se manifestent par des échauffements supplémentaires; ce qui entraine la destruction du matériel ou plus fréquemment une diminution de leur durée de vie par surcharge thermique. </a:t>
            </a:r>
            <a:endParaRPr lang="fr-FR" dirty="0">
              <a:solidFill>
                <a:schemeClr val="tx1"/>
              </a:solidFill>
              <a:effectLst>
                <a:outerShdw blurRad="38100" dist="38100" dir="2700000" algn="tl">
                  <a:srgbClr val="000000">
                    <a:alpha val="43137"/>
                  </a:srgbClr>
                </a:outerShdw>
              </a:effectLst>
            </a:endParaRPr>
          </a:p>
        </p:txBody>
      </p:sp>
      <p:sp>
        <p:nvSpPr>
          <p:cNvPr id="8"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16</a:t>
            </a:fld>
            <a:endParaRPr lang="fr-FR" sz="1800" dirty="0">
              <a:solidFill>
                <a:schemeClr val="tx1"/>
              </a:solidFill>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4"/>
          <p:cNvSpPr/>
          <p:nvPr/>
        </p:nvSpPr>
        <p:spPr>
          <a:xfrm>
            <a:off x="323528" y="836712"/>
            <a:ext cx="2972032"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4) </a:t>
            </a:r>
            <a:r>
              <a:rPr lang="fr-FR" sz="2400" b="1" dirty="0" smtClean="0">
                <a:solidFill>
                  <a:schemeClr val="tx1"/>
                </a:solidFill>
              </a:rPr>
              <a:t>Inter-Harmoniques </a:t>
            </a:r>
            <a:endParaRPr lang="fr-FR" sz="2200" dirty="0">
              <a:ln w="1905"/>
              <a:solidFill>
                <a:schemeClr val="tx1"/>
              </a:solidFill>
              <a:effectLst>
                <a:outerShdw blurRad="38100" dist="38100" dir="2700000" algn="tl">
                  <a:srgbClr val="000000">
                    <a:alpha val="43137"/>
                  </a:srgbClr>
                </a:outerShdw>
              </a:effectLst>
            </a:endParaRPr>
          </a:p>
        </p:txBody>
      </p:sp>
      <p:sp>
        <p:nvSpPr>
          <p:cNvPr id="6" name="Rectangle 5"/>
          <p:cNvSpPr/>
          <p:nvPr/>
        </p:nvSpPr>
        <p:spPr>
          <a:xfrm>
            <a:off x="251520" y="1556792"/>
            <a:ext cx="842493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t> </a:t>
            </a:r>
            <a:r>
              <a:rPr lang="fr-FR" dirty="0" smtClean="0">
                <a:solidFill>
                  <a:schemeClr val="tx1"/>
                </a:solidFill>
                <a:effectLst>
                  <a:outerShdw blurRad="38100" dist="38100" dir="2700000" algn="tl">
                    <a:srgbClr val="000000">
                      <a:alpha val="43137"/>
                    </a:srgbClr>
                  </a:outerShdw>
                </a:effectLst>
              </a:rPr>
              <a:t>Les inter-harmoniques sont superposées à l'onde fondamentale mais ne sont pas des</a:t>
            </a:r>
          </a:p>
          <a:p>
            <a:pPr algn="just"/>
            <a:r>
              <a:rPr lang="fr-FR" dirty="0" smtClean="0">
                <a:solidFill>
                  <a:schemeClr val="tx1"/>
                </a:solidFill>
                <a:effectLst>
                  <a:outerShdw blurRad="38100" dist="38100" dir="2700000" algn="tl">
                    <a:srgbClr val="000000">
                      <a:alpha val="43137"/>
                    </a:srgbClr>
                  </a:outerShdw>
                </a:effectLst>
              </a:rPr>
              <a:t>multiples entiers de la fréquence du réseau. Les inter-harmoniques sont souvent produites par des convertisseurs statiques de fréquence, les </a:t>
            </a:r>
            <a:r>
              <a:rPr lang="fr-FR" dirty="0" err="1" smtClean="0">
                <a:solidFill>
                  <a:schemeClr val="tx1"/>
                </a:solidFill>
                <a:effectLst>
                  <a:outerShdw blurRad="38100" dist="38100" dir="2700000" algn="tl">
                    <a:srgbClr val="000000">
                      <a:alpha val="43137"/>
                    </a:srgbClr>
                  </a:outerShdw>
                </a:effectLst>
              </a:rPr>
              <a:t>cycloconvertisseurs</a:t>
            </a:r>
            <a:r>
              <a:rPr lang="fr-FR" dirty="0" smtClean="0">
                <a:solidFill>
                  <a:schemeClr val="tx1"/>
                </a:solidFill>
                <a:effectLst>
                  <a:outerShdw blurRad="38100" dist="38100" dir="2700000" algn="tl">
                    <a:srgbClr val="000000">
                      <a:alpha val="43137"/>
                    </a:srgbClr>
                  </a:outerShdw>
                </a:effectLst>
              </a:rPr>
              <a:t>, les moteurs asynchrones et les dispositifs à arc électrique. </a:t>
            </a:r>
            <a:endParaRPr lang="fr-FR" dirty="0">
              <a:solidFill>
                <a:schemeClr val="tx1"/>
              </a:solidFill>
              <a:effectLst>
                <a:outerShdw blurRad="38100" dist="38100" dir="2700000" algn="tl">
                  <a:srgbClr val="000000">
                    <a:alpha val="43137"/>
                  </a:srgbClr>
                </a:outerShdw>
              </a:effectLst>
            </a:endParaRPr>
          </a:p>
        </p:txBody>
      </p:sp>
      <p:sp>
        <p:nvSpPr>
          <p:cNvPr id="7"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17</a:t>
            </a:fld>
            <a:endParaRPr lang="fr-FR" sz="1800" dirty="0">
              <a:solidFill>
                <a:schemeClr val="tx1"/>
              </a:solidFill>
            </a:endParaRPr>
          </a:p>
        </p:txBody>
      </p:sp>
      <p:sp>
        <p:nvSpPr>
          <p:cNvPr id="8" name="Rectangle 7"/>
          <p:cNvSpPr/>
          <p:nvPr/>
        </p:nvSpPr>
        <p:spPr>
          <a:xfrm>
            <a:off x="323528" y="3140968"/>
            <a:ext cx="784887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u="sng" dirty="0" smtClean="0">
                <a:solidFill>
                  <a:schemeClr val="tx1"/>
                </a:solidFill>
                <a:effectLst>
                  <a:outerShdw blurRad="38100" dist="38100" dir="2700000" algn="tl">
                    <a:srgbClr val="000000">
                      <a:alpha val="43137"/>
                    </a:srgbClr>
                  </a:outerShdw>
                </a:effectLst>
              </a:rPr>
              <a:t>Conséquences:</a:t>
            </a:r>
            <a:r>
              <a:rPr lang="fr-FR" dirty="0" smtClean="0">
                <a:solidFill>
                  <a:schemeClr val="tx1"/>
                </a:solidFill>
                <a:effectLst>
                  <a:outerShdw blurRad="38100" dist="38100" dir="2700000" algn="tl">
                    <a:srgbClr val="000000">
                      <a:alpha val="43137"/>
                    </a:srgbClr>
                  </a:outerShdw>
                </a:effectLst>
              </a:rPr>
              <a:t> perturbation des signaux de tarification et papillotement (</a:t>
            </a:r>
            <a:r>
              <a:rPr lang="fr-FR" dirty="0" err="1" smtClean="0">
                <a:solidFill>
                  <a:schemeClr val="tx1"/>
                </a:solidFill>
                <a:effectLst>
                  <a:outerShdw blurRad="38100" dist="38100" dir="2700000" algn="tl">
                    <a:srgbClr val="000000">
                      <a:alpha val="43137"/>
                    </a:srgbClr>
                  </a:outerShdw>
                </a:effectLst>
              </a:rPr>
              <a:t>Flicker</a:t>
            </a:r>
            <a:r>
              <a:rPr lang="fr-FR" dirty="0" smtClean="0">
                <a:solidFill>
                  <a:schemeClr val="tx1"/>
                </a:solidFill>
                <a:effectLst>
                  <a:outerShdw blurRad="38100" dist="38100" dir="2700000" algn="tl">
                    <a:srgbClr val="000000">
                      <a:alpha val="43137"/>
                    </a:srgbClr>
                  </a:outerShdw>
                </a:effectLst>
              </a:rPr>
              <a:t>).</a:t>
            </a:r>
            <a:endParaRPr lang="fr-FR" dirty="0">
              <a:solidFill>
                <a:schemeClr val="tx1"/>
              </a:solidFill>
              <a:effectLst>
                <a:outerShdw blurRad="38100" dist="38100" dir="2700000" algn="tl">
                  <a:srgbClr val="000000">
                    <a:alpha val="43137"/>
                  </a:srgbClr>
                </a:outerShdw>
              </a:effectLst>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1"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27584" y="0"/>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401349"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827584" y="1988840"/>
            <a:ext cx="75608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t>En électricité, nous pouvons mesurer principalement deux choses </a:t>
            </a:r>
            <a:endParaRPr lang="fr-FR" dirty="0"/>
          </a:p>
        </p:txBody>
      </p:sp>
      <p:sp>
        <p:nvSpPr>
          <p:cNvPr id="10" name="Flèche courbée vers la droite 9"/>
          <p:cNvSpPr/>
          <p:nvPr/>
        </p:nvSpPr>
        <p:spPr>
          <a:xfrm>
            <a:off x="971600" y="2420888"/>
            <a:ext cx="792088" cy="1296144"/>
          </a:xfrm>
          <a:prstGeom prst="curvedRightArrow">
            <a:avLst>
              <a:gd name="adj1" fmla="val 28555"/>
              <a:gd name="adj2" fmla="val 7292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14" name="Ellipse 13"/>
          <p:cNvSpPr/>
          <p:nvPr/>
        </p:nvSpPr>
        <p:spPr>
          <a:xfrm>
            <a:off x="1835696" y="3068960"/>
            <a:ext cx="2232248"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tx1"/>
                </a:solidFill>
                <a:effectLst>
                  <a:outerShdw blurRad="38100" dist="38100" dir="2700000" algn="tl">
                    <a:srgbClr val="000000">
                      <a:alpha val="43137"/>
                    </a:srgbClr>
                  </a:outerShdw>
                </a:effectLst>
              </a:rPr>
              <a:t>Le courant</a:t>
            </a:r>
            <a:endParaRPr lang="fr-FR" sz="2400" dirty="0">
              <a:solidFill>
                <a:schemeClr val="tx1"/>
              </a:solidFill>
              <a:effectLst>
                <a:outerShdw blurRad="38100" dist="38100" dir="2700000" algn="tl">
                  <a:srgbClr val="000000">
                    <a:alpha val="43137"/>
                  </a:srgbClr>
                </a:outerShdw>
              </a:effectLst>
            </a:endParaRPr>
          </a:p>
        </p:txBody>
      </p:sp>
      <p:sp>
        <p:nvSpPr>
          <p:cNvPr id="15" name="Flèche courbée vers la gauche 14"/>
          <p:cNvSpPr/>
          <p:nvPr/>
        </p:nvSpPr>
        <p:spPr>
          <a:xfrm>
            <a:off x="7452320" y="2420888"/>
            <a:ext cx="720080" cy="1368152"/>
          </a:xfrm>
          <a:prstGeom prst="curvedLeftArrow">
            <a:avLst>
              <a:gd name="adj1" fmla="val 35385"/>
              <a:gd name="adj2" fmla="val 92371"/>
              <a:gd name="adj3" fmla="val 2884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16" name="Ellipse 15"/>
          <p:cNvSpPr/>
          <p:nvPr/>
        </p:nvSpPr>
        <p:spPr>
          <a:xfrm>
            <a:off x="5148064" y="3068960"/>
            <a:ext cx="2232248"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 </a:t>
            </a:r>
            <a:r>
              <a:rPr lang="fr-FR" sz="2400" dirty="0" smtClean="0">
                <a:solidFill>
                  <a:schemeClr val="tx1"/>
                </a:solidFill>
              </a:rPr>
              <a:t>La tension</a:t>
            </a:r>
            <a:endParaRPr lang="fr-FR" sz="2400" dirty="0">
              <a:solidFill>
                <a:schemeClr val="tx1"/>
              </a:solidFill>
              <a:effectLst>
                <a:outerShdw blurRad="38100" dist="38100" dir="2700000" algn="tl">
                  <a:srgbClr val="000000">
                    <a:alpha val="43137"/>
                  </a:srgbClr>
                </a:outerShdw>
              </a:effectLst>
            </a:endParaRPr>
          </a:p>
        </p:txBody>
      </p:sp>
      <p:sp>
        <p:nvSpPr>
          <p:cNvPr id="17"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18</a:t>
            </a:fld>
            <a:endParaRPr lang="fr-FR" sz="1800" dirty="0">
              <a:solidFill>
                <a:schemeClr val="tx1"/>
              </a:solidFill>
            </a:endParaRPr>
          </a:p>
        </p:txBody>
      </p:sp>
      <p:sp>
        <p:nvSpPr>
          <p:cNvPr id="18" name="Flèche vers le bas 17"/>
          <p:cNvSpPr/>
          <p:nvPr/>
        </p:nvSpPr>
        <p:spPr>
          <a:xfrm>
            <a:off x="2627784" y="3861048"/>
            <a:ext cx="648072"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Flèche vers le bas 18"/>
          <p:cNvSpPr/>
          <p:nvPr/>
        </p:nvSpPr>
        <p:spPr>
          <a:xfrm>
            <a:off x="5967862" y="3891491"/>
            <a:ext cx="648072"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Plaque 19"/>
          <p:cNvSpPr/>
          <p:nvPr/>
        </p:nvSpPr>
        <p:spPr>
          <a:xfrm>
            <a:off x="1835696" y="4653136"/>
            <a:ext cx="2232248" cy="720080"/>
          </a:xfrm>
          <a:prstGeom prst="bevel">
            <a:avLst>
              <a:gd name="adj" fmla="val 201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00CC"/>
                </a:solidFill>
              </a:rPr>
              <a:t>Ampèremètre</a:t>
            </a:r>
            <a:endParaRPr lang="fr-FR" dirty="0">
              <a:solidFill>
                <a:srgbClr val="0000CC"/>
              </a:solidFill>
            </a:endParaRPr>
          </a:p>
        </p:txBody>
      </p:sp>
      <p:sp>
        <p:nvSpPr>
          <p:cNvPr id="21" name="Plaque 20"/>
          <p:cNvSpPr/>
          <p:nvPr/>
        </p:nvSpPr>
        <p:spPr>
          <a:xfrm>
            <a:off x="5148064" y="4653136"/>
            <a:ext cx="2232248" cy="720080"/>
          </a:xfrm>
          <a:prstGeom prst="bevel">
            <a:avLst>
              <a:gd name="adj" fmla="val 201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00CC"/>
                </a:solidFill>
              </a:rPr>
              <a:t>Voltmètre</a:t>
            </a:r>
            <a:endParaRPr lang="fr-FR" dirty="0">
              <a:solidFill>
                <a:srgbClr val="0000CC"/>
              </a:solidFill>
            </a:endParaRPr>
          </a:p>
        </p:txBody>
      </p:sp>
      <p:sp>
        <p:nvSpPr>
          <p:cNvPr id="22" name="Flèche droite 21"/>
          <p:cNvSpPr/>
          <p:nvPr/>
        </p:nvSpPr>
        <p:spPr>
          <a:xfrm>
            <a:off x="4067944" y="4869160"/>
            <a:ext cx="432048" cy="36004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Flèche droite 22"/>
          <p:cNvSpPr/>
          <p:nvPr/>
        </p:nvSpPr>
        <p:spPr>
          <a:xfrm rot="10800000">
            <a:off x="4716016" y="4869160"/>
            <a:ext cx="432048" cy="36004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4" name="Rectangle 23"/>
          <p:cNvSpPr/>
          <p:nvPr/>
        </p:nvSpPr>
        <p:spPr>
          <a:xfrm>
            <a:off x="4499992" y="4777988"/>
            <a:ext cx="216024"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2800" dirty="0" smtClean="0">
                <a:effectLst>
                  <a:outerShdw blurRad="38100" dist="38100" dir="2700000" algn="tl">
                    <a:srgbClr val="000000">
                      <a:alpha val="43137"/>
                    </a:srgbClr>
                  </a:outerShdw>
                </a:effectLst>
              </a:rPr>
              <a:t>+</a:t>
            </a:r>
            <a:endParaRPr lang="fr-FR" sz="2800" dirty="0">
              <a:effectLst>
                <a:outerShdw blurRad="38100" dist="38100" dir="2700000" algn="tl">
                  <a:srgbClr val="000000">
                    <a:alpha val="43137"/>
                  </a:srgbClr>
                </a:outerShdw>
              </a:effectLst>
            </a:endParaRPr>
          </a:p>
        </p:txBody>
      </p:sp>
      <p:sp>
        <p:nvSpPr>
          <p:cNvPr id="25" name="Plaque 24"/>
          <p:cNvSpPr/>
          <p:nvPr/>
        </p:nvSpPr>
        <p:spPr>
          <a:xfrm>
            <a:off x="3491880" y="5877272"/>
            <a:ext cx="2232248" cy="720080"/>
          </a:xfrm>
          <a:prstGeom prst="bevel">
            <a:avLst>
              <a:gd name="adj" fmla="val 201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00CC"/>
                </a:solidFill>
              </a:rPr>
              <a:t>Multimètre</a:t>
            </a:r>
            <a:endParaRPr lang="fr-FR" dirty="0">
              <a:solidFill>
                <a:srgbClr val="0000CC"/>
              </a:solidFill>
            </a:endParaRPr>
          </a:p>
        </p:txBody>
      </p:sp>
      <p:sp>
        <p:nvSpPr>
          <p:cNvPr id="26" name="Flèche vers le bas 25"/>
          <p:cNvSpPr/>
          <p:nvPr/>
        </p:nvSpPr>
        <p:spPr>
          <a:xfrm>
            <a:off x="4283968" y="5373216"/>
            <a:ext cx="648072" cy="50405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7" name="Rectangle 26"/>
          <p:cNvSpPr/>
          <p:nvPr/>
        </p:nvSpPr>
        <p:spPr>
          <a:xfrm>
            <a:off x="445027" y="1412776"/>
            <a:ext cx="3478901"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Méthodes de mesure classique </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checkerboard(across)">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2"/>
                                          </p:val>
                                        </p:tav>
                                        <p:tav tm="100000">
                                          <p:val>
                                            <p:strVal val="#ppt_x"/>
                                          </p:val>
                                        </p:tav>
                                      </p:tavLst>
                                    </p:anim>
                                    <p:anim calcmode="lin" valueType="num">
                                      <p:cBhvr>
                                        <p:cTn id="2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ppt_x</p:attrName>
                                        </p:attrNameLst>
                                      </p:cBhvr>
                                      <p:tavLst>
                                        <p:tav tm="0">
                                          <p:val>
                                            <p:strVal val="#ppt_x-.2"/>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2"/>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strVal val="#ppt_h"/>
                                          </p:val>
                                        </p:tav>
                                        <p:tav tm="100000">
                                          <p:val>
                                            <p:strVal val="#ppt_h"/>
                                          </p:val>
                                        </p:tav>
                                      </p:tavLst>
                                    </p:anim>
                                  </p:childTnLst>
                                </p:cTn>
                              </p:par>
                            </p:childTnLst>
                          </p:cTn>
                        </p:par>
                        <p:par>
                          <p:cTn id="84" fill="hold">
                            <p:stCondLst>
                              <p:cond delay="500"/>
                            </p:stCondLst>
                            <p:childTnLst>
                              <p:par>
                                <p:cTn id="85" presetID="17"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1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plus(in)">
                                      <p:cBhvr>
                                        <p:cTn id="92" dur="2000"/>
                                        <p:tgtEl>
                                          <p:spTgt spid="24"/>
                                        </p:tgtEl>
                                      </p:cBhvr>
                                    </p:animEffect>
                                  </p:childTnLst>
                                </p:cTn>
                              </p:par>
                            </p:childTnLst>
                          </p:cTn>
                        </p:par>
                        <p:par>
                          <p:cTn id="93" fill="hold">
                            <p:stCondLst>
                              <p:cond delay="3000"/>
                            </p:stCondLst>
                            <p:childTnLst>
                              <p:par>
                                <p:cTn id="94" presetID="47"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par>
                          <p:cTn id="99" fill="hold">
                            <p:stCondLst>
                              <p:cond delay="4000"/>
                            </p:stCondLst>
                            <p:childTnLst>
                              <p:par>
                                <p:cTn id="100" presetID="29" presetClass="entr" presetSubtype="0" fill="hold" grpId="1" nodeType="afterEffect">
                                  <p:stCondLst>
                                    <p:cond delay="0"/>
                                  </p:stCondLst>
                                  <p:iterate type="lt">
                                    <p:tmPct val="0"/>
                                  </p:iterate>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ppt_x</p:attrName>
                                        </p:attrNameLst>
                                      </p:cBhvr>
                                      <p:tavLst>
                                        <p:tav tm="0">
                                          <p:val>
                                            <p:strVal val="#ppt_x-.2"/>
                                          </p:val>
                                        </p:tav>
                                        <p:tav tm="100000">
                                          <p:val>
                                            <p:strVal val="#ppt_x"/>
                                          </p:val>
                                        </p:tav>
                                      </p:tavLst>
                                    </p:anim>
                                    <p:anim calcmode="lin" valueType="num">
                                      <p:cBhvr>
                                        <p:cTn id="10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1"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27584" y="0"/>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401349" y="775157"/>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628800"/>
            <a:ext cx="2853795"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Utilisation d'un voltmètre</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2204864"/>
            <a:ext cx="676875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Montage: Un voltmètre se branche en dérivation dans le circuit.</a:t>
            </a:r>
            <a:endParaRPr lang="fr-FR"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395536" y="2780928"/>
            <a:ext cx="8496944"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Pour mesurer la tension U aux bornes A et B de la lampe, il faut brancher le voltmètre entre les points A et B.</a:t>
            </a:r>
          </a:p>
        </p:txBody>
      </p:sp>
      <p:pic>
        <p:nvPicPr>
          <p:cNvPr id="9" name="Picture 7" descr="C:\Users\HANANE~1\AppData\Local\Temp\Rar$DRa0.952\suite protection\e4voltan.gif"/>
          <p:cNvPicPr>
            <a:picLocks noChangeAspect="1" noChangeArrowheads="1" noCrop="1"/>
          </p:cNvPicPr>
          <p:nvPr/>
        </p:nvPicPr>
        <p:blipFill>
          <a:blip r:embed="rId2" cstate="print">
            <a:duotone>
              <a:prstClr val="black"/>
              <a:srgbClr val="D9C3A5">
                <a:tint val="50000"/>
                <a:satMod val="180000"/>
              </a:srgbClr>
            </a:duotone>
          </a:blip>
          <a:stretch>
            <a:fillRect/>
          </a:stretch>
        </p:blipFill>
        <p:spPr bwMode="auto">
          <a:xfrm>
            <a:off x="971600" y="3861048"/>
            <a:ext cx="2592288" cy="2448272"/>
          </a:xfrm>
          <a:prstGeom prst="rect">
            <a:avLst/>
          </a:prstGeom>
          <a:noFill/>
          <a:ln>
            <a:noFill/>
          </a:ln>
        </p:spPr>
      </p:pic>
      <p:pic>
        <p:nvPicPr>
          <p:cNvPr id="10" name="Picture 12" descr="C:\Users\HANANE~1\AppData\Local\Temp\Rar$DRa0.389\suite protection\anideri.gif"/>
          <p:cNvPicPr>
            <a:picLocks noChangeAspect="1" noChangeArrowheads="1" noCrop="1"/>
          </p:cNvPicPr>
          <p:nvPr/>
        </p:nvPicPr>
        <p:blipFill>
          <a:blip r:embed="rId3" cstate="print"/>
          <a:srcRect/>
          <a:stretch>
            <a:fillRect/>
          </a:stretch>
        </p:blipFill>
        <p:spPr bwMode="auto">
          <a:xfrm>
            <a:off x="4499992" y="3861048"/>
            <a:ext cx="3240360" cy="2304256"/>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par>
                                <p:cTn id="23" presetID="2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a:xfrm>
            <a:off x="6553200" y="6248400"/>
            <a:ext cx="1905000" cy="457200"/>
          </a:xfrm>
          <a:noFill/>
        </p:spPr>
        <p:txBody>
          <a:bodyPr/>
          <a:lstStyle/>
          <a:p>
            <a:fld id="{78C3F2F1-F253-43CC-8531-E4071D3C92A9}" type="slidenum">
              <a:rPr lang="fr-FR" sz="1800" smtClean="0">
                <a:solidFill>
                  <a:schemeClr val="tx1"/>
                </a:solidFill>
                <a:effectLst>
                  <a:outerShdw blurRad="38100" dist="38100" dir="2700000" algn="tl">
                    <a:srgbClr val="000000">
                      <a:alpha val="43137"/>
                    </a:srgbClr>
                  </a:outerShdw>
                </a:effectLst>
              </a:rPr>
              <a:pPr/>
              <a:t>2</a:t>
            </a:fld>
            <a:endParaRPr lang="fr-FR" sz="1800" smtClean="0">
              <a:solidFill>
                <a:schemeClr val="tx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684213" y="0"/>
            <a:ext cx="7772400" cy="1871663"/>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7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Cambria Math" pitchFamily="18" charset="0"/>
                <a:ea typeface="Cambria Math" pitchFamily="18" charset="0"/>
                <a:cs typeface="+mj-cs"/>
              </a:rPr>
              <a:t>Plan de cours</a:t>
            </a:r>
            <a:br>
              <a:rPr kumimoji="0" lang="fr-FR" sz="7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Cambria Math" pitchFamily="18" charset="0"/>
                <a:ea typeface="Cambria Math" pitchFamily="18" charset="0"/>
                <a:cs typeface="+mj-cs"/>
              </a:rPr>
            </a:br>
            <a:r>
              <a:rPr kumimoji="0" lang="fr-FR" sz="70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Cambria Math" pitchFamily="18" charset="0"/>
                <a:ea typeface="Cambria Math" pitchFamily="18" charset="0"/>
                <a:cs typeface="+mj-cs"/>
              </a:rPr>
              <a:t>Matière: Protection </a:t>
            </a:r>
            <a:endParaRPr kumimoji="0" lang="fr-FR" sz="7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mbria Math" pitchFamily="18" charset="0"/>
              <a:ea typeface="Cambria Math" pitchFamily="18" charset="0"/>
              <a:cs typeface="+mj-cs"/>
            </a:endParaRPr>
          </a:p>
        </p:txBody>
      </p:sp>
      <p:sp>
        <p:nvSpPr>
          <p:cNvPr id="6" name="Rectangle 5"/>
          <p:cNvSpPr>
            <a:spLocks noChangeArrowheads="1"/>
          </p:cNvSpPr>
          <p:nvPr/>
        </p:nvSpPr>
        <p:spPr bwMode="auto">
          <a:xfrm>
            <a:off x="323528" y="2225770"/>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7" name="Rectangle 6"/>
          <p:cNvSpPr>
            <a:spLocks noChangeArrowheads="1"/>
          </p:cNvSpPr>
          <p:nvPr/>
        </p:nvSpPr>
        <p:spPr bwMode="auto">
          <a:xfrm>
            <a:off x="539552" y="2852936"/>
            <a:ext cx="4663456"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Notions</a:t>
            </a: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g</a:t>
            </a:r>
            <a:r>
              <a:rPr lang="fr-FR" sz="16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n</a:t>
            </a:r>
            <a:r>
              <a:rPr lang="fr-FR" sz="16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rales sur les principaux d</a:t>
            </a:r>
            <a:r>
              <a:rPr lang="fr-FR" sz="16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fauts</a:t>
            </a:r>
            <a:endParaRPr lang="fr-FR" sz="1600" b="1" dirty="0">
              <a:ln w="1905"/>
              <a:solidFill>
                <a:schemeClr val="tx1"/>
              </a:solidFill>
              <a:effectLst>
                <a:innerShdw blurRad="69850" dist="43180" dir="5400000">
                  <a:srgbClr val="000000">
                    <a:alpha val="65000"/>
                  </a:srgbClr>
                </a:innerShdw>
              </a:effectLst>
            </a:endParaRPr>
          </a:p>
        </p:txBody>
      </p:sp>
      <p:sp>
        <p:nvSpPr>
          <p:cNvPr id="8" name="Rectangle 6"/>
          <p:cNvSpPr>
            <a:spLocks noChangeArrowheads="1"/>
          </p:cNvSpPr>
          <p:nvPr/>
        </p:nvSpPr>
        <p:spPr bwMode="auto">
          <a:xfrm>
            <a:off x="539552" y="3284984"/>
            <a:ext cx="2269147"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Appareils de</a:t>
            </a:r>
            <a:r>
              <a:rPr lang="fr-FR" sz="1600" dirty="0">
                <a:solidFill>
                  <a:schemeClr val="tx1"/>
                </a:solidFill>
              </a:rPr>
              <a:t> </a:t>
            </a:r>
            <a:r>
              <a:rPr lang="fr-FR" sz="1600" b="1" dirty="0">
                <a:ln w="1905"/>
                <a:solidFill>
                  <a:schemeClr val="tx1"/>
                </a:solidFill>
                <a:effectLst>
                  <a:innerShdw blurRad="69850" dist="43180" dir="5400000">
                    <a:srgbClr val="000000">
                      <a:alpha val="65000"/>
                    </a:srgbClr>
                  </a:innerShdw>
                </a:effectLst>
              </a:rPr>
              <a:t>mesures</a:t>
            </a:r>
            <a:endParaRPr lang="fr-FR" sz="1600" dirty="0">
              <a:solidFill>
                <a:schemeClr val="tx1"/>
              </a:solidFill>
            </a:endParaRPr>
          </a:p>
        </p:txBody>
      </p:sp>
      <p:sp>
        <p:nvSpPr>
          <p:cNvPr id="9" name="Rectangle 6"/>
          <p:cNvSpPr>
            <a:spLocks noChangeArrowheads="1"/>
          </p:cNvSpPr>
          <p:nvPr/>
        </p:nvSpPr>
        <p:spPr bwMode="auto">
          <a:xfrm>
            <a:off x="539552" y="3717032"/>
            <a:ext cx="8352928" cy="58477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Différents </a:t>
            </a:r>
            <a:r>
              <a:rPr lang="fr-FR" sz="1600" b="1" dirty="0" smtClean="0">
                <a:ln w="1905"/>
                <a:solidFill>
                  <a:schemeClr val="tx1"/>
                </a:solidFill>
                <a:effectLst>
                  <a:innerShdw blurRad="69850" dist="43180" dir="5400000">
                    <a:srgbClr val="000000">
                      <a:alpha val="65000"/>
                    </a:srgbClr>
                  </a:innerShdw>
                </a:effectLst>
              </a:rPr>
              <a:t>défauts: </a:t>
            </a:r>
            <a:r>
              <a:rPr lang="fr-FR" sz="1600" b="1" dirty="0">
                <a:ln w="1905"/>
                <a:solidFill>
                  <a:schemeClr val="tx1"/>
                </a:solidFill>
                <a:effectLst>
                  <a:innerShdw blurRad="69850" dist="43180" dir="5400000">
                    <a:srgbClr val="000000">
                      <a:alpha val="65000"/>
                    </a:srgbClr>
                  </a:innerShdw>
                </a:effectLst>
              </a:rPr>
              <a:t>transformateur de courant, transformateur de potentiel, mesure d’impédances, mesure de puissance et filtres …etc.  </a:t>
            </a:r>
            <a:r>
              <a:rPr lang="fr-FR" sz="1600" b="1" u="sng" dirty="0">
                <a:ln w="1905"/>
                <a:solidFill>
                  <a:schemeClr val="tx1"/>
                </a:solidFill>
                <a:effectLst>
                  <a:innerShdw blurRad="69850" dist="43180" dir="5400000">
                    <a:srgbClr val="000000">
                      <a:alpha val="65000"/>
                    </a:srgbClr>
                  </a:innerShdw>
                </a:effectLst>
              </a:rPr>
              <a:t> </a:t>
            </a:r>
            <a:endParaRPr lang="fr-FR" sz="1600" b="1" dirty="0">
              <a:ln w="1905"/>
              <a:solidFill>
                <a:schemeClr val="tx1"/>
              </a:solidFill>
              <a:effectLst>
                <a:innerShdw blurRad="69850" dist="43180" dir="5400000">
                  <a:srgbClr val="000000">
                    <a:alpha val="65000"/>
                  </a:srgbClr>
                </a:innerShdw>
              </a:effectLst>
            </a:endParaRPr>
          </a:p>
        </p:txBody>
      </p:sp>
      <p:sp>
        <p:nvSpPr>
          <p:cNvPr id="10" name="Rectangle 6"/>
          <p:cNvSpPr>
            <a:spLocks noChangeArrowheads="1"/>
          </p:cNvSpPr>
          <p:nvPr/>
        </p:nvSpPr>
        <p:spPr bwMode="auto">
          <a:xfrm>
            <a:off x="539552" y="4365104"/>
            <a:ext cx="8352928"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Généralités sur la protection : Définitions; Sélectivité; Sensibilité; Rapidité et fiabilité.</a:t>
            </a:r>
          </a:p>
        </p:txBody>
      </p:sp>
      <p:sp>
        <p:nvSpPr>
          <p:cNvPr id="11" name="Rectangle 6"/>
          <p:cNvSpPr>
            <a:spLocks noChangeArrowheads="1"/>
          </p:cNvSpPr>
          <p:nvPr/>
        </p:nvSpPr>
        <p:spPr bwMode="auto">
          <a:xfrm>
            <a:off x="539552" y="4807895"/>
            <a:ext cx="4464496"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Protections ampérométrique et volumétrique.</a:t>
            </a:r>
          </a:p>
        </p:txBody>
      </p:sp>
      <p:sp>
        <p:nvSpPr>
          <p:cNvPr id="12" name="Rectangle 6"/>
          <p:cNvSpPr>
            <a:spLocks noChangeArrowheads="1"/>
          </p:cNvSpPr>
          <p:nvPr/>
        </p:nvSpPr>
        <p:spPr bwMode="auto">
          <a:xfrm>
            <a:off x="539552" y="5311948"/>
            <a:ext cx="2088232" cy="349299"/>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rPr>
              <a:t>Mode de sélectivité.</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0"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1"/>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1"/>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1"/>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1"/>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1"/>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1"/>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1"/>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556792"/>
            <a:ext cx="8424936"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b="1" u="sng" dirty="0" smtClean="0">
                <a:solidFill>
                  <a:schemeClr val="tx1"/>
                </a:solidFill>
                <a:effectLst>
                  <a:outerShdw blurRad="38100" dist="38100" dir="2700000" algn="tl">
                    <a:srgbClr val="000000">
                      <a:alpha val="43137"/>
                    </a:srgbClr>
                  </a:outerShdw>
                </a:effectLst>
              </a:rPr>
              <a:t>Sens de branchement, </a:t>
            </a:r>
            <a:r>
              <a:rPr lang="fr-FR" sz="2000" b="1" u="sng" dirty="0" smtClean="0">
                <a:solidFill>
                  <a:srgbClr val="0000CC"/>
                </a:solidFill>
                <a:effectLst>
                  <a:outerShdw blurRad="38100" dist="38100" dir="2700000" algn="tl">
                    <a:srgbClr val="000000">
                      <a:alpha val="43137"/>
                    </a:srgbClr>
                  </a:outerShdw>
                </a:effectLst>
              </a:rPr>
              <a:t>polarité</a:t>
            </a:r>
            <a:r>
              <a:rPr lang="fr-FR" sz="2000" b="1" u="sng" dirty="0" smtClean="0">
                <a:solidFill>
                  <a:schemeClr val="tx1"/>
                </a:solidFill>
                <a:effectLst>
                  <a:outerShdw blurRad="38100" dist="38100" dir="2700000" algn="tl">
                    <a:srgbClr val="000000">
                      <a:alpha val="43137"/>
                    </a:srgbClr>
                  </a:outerShdw>
                </a:effectLst>
              </a:rPr>
              <a:t>:</a:t>
            </a:r>
          </a:p>
          <a:p>
            <a:pPr algn="just"/>
            <a:r>
              <a:rPr lang="fr-FR" sz="2000" dirty="0" smtClean="0">
                <a:solidFill>
                  <a:schemeClr val="tx1"/>
                </a:solidFill>
                <a:effectLst>
                  <a:outerShdw blurRad="38100" dist="38100" dir="2700000" algn="tl">
                    <a:srgbClr val="000000">
                      <a:alpha val="43137"/>
                    </a:srgbClr>
                  </a:outerShdw>
                </a:effectLst>
              </a:rPr>
              <a:t>La borne marquée V (ou </a:t>
            </a:r>
            <a:r>
              <a:rPr lang="fr-FR" sz="2000" dirty="0" smtClean="0">
                <a:solidFill>
                  <a:srgbClr val="FF0000"/>
                </a:solidFill>
                <a:effectLst>
                  <a:outerShdw blurRad="38100" dist="38100" dir="2700000" algn="tl">
                    <a:srgbClr val="000000">
                      <a:alpha val="43137"/>
                    </a:srgbClr>
                  </a:outerShdw>
                </a:effectLst>
              </a:rPr>
              <a:t>+</a:t>
            </a:r>
            <a:r>
              <a:rPr lang="fr-FR" sz="2000" dirty="0" smtClean="0">
                <a:solidFill>
                  <a:schemeClr val="tx1"/>
                </a:solidFill>
                <a:effectLst>
                  <a:outerShdw blurRad="38100" dist="38100" dir="2700000" algn="tl">
                    <a:srgbClr val="000000">
                      <a:alpha val="43137"/>
                    </a:srgbClr>
                  </a:outerShdw>
                </a:effectLst>
              </a:rPr>
              <a:t>) doit être reliée au potentiel le plus haut "commune" marquée COM (ou</a:t>
            </a:r>
            <a:r>
              <a:rPr lang="fr-FR" sz="2000" b="1" dirty="0" smtClean="0">
                <a:solidFill>
                  <a:schemeClr val="tx1"/>
                </a:solidFill>
                <a:effectLst>
                  <a:outerShdw blurRad="38100" dist="38100" dir="2700000" algn="tl">
                    <a:srgbClr val="000000">
                      <a:alpha val="43137"/>
                    </a:srgbClr>
                  </a:outerShdw>
                </a:effectLst>
              </a:rPr>
              <a:t> -) </a:t>
            </a:r>
            <a:r>
              <a:rPr lang="fr-FR" sz="2000" dirty="0" smtClean="0">
                <a:solidFill>
                  <a:schemeClr val="tx1"/>
                </a:solidFill>
                <a:effectLst>
                  <a:outerShdw blurRad="38100" dist="38100" dir="2700000" algn="tl">
                    <a:srgbClr val="000000">
                      <a:alpha val="43137"/>
                    </a:srgbClr>
                  </a:outerShdw>
                </a:effectLst>
              </a:rPr>
              <a:t>au potentiel le plus faible (côté négatif) Pour mesurer U</a:t>
            </a:r>
            <a:r>
              <a:rPr lang="fr-FR" sz="2000" baseline="-25000" dirty="0" smtClean="0">
                <a:solidFill>
                  <a:schemeClr val="tx1"/>
                </a:solidFill>
                <a:effectLst>
                  <a:outerShdw blurRad="38100" dist="38100" dir="2700000" algn="tl">
                    <a:srgbClr val="000000">
                      <a:alpha val="43137"/>
                    </a:srgbClr>
                  </a:outerShdw>
                </a:effectLst>
              </a:rPr>
              <a:t>AB</a:t>
            </a:r>
            <a:r>
              <a:rPr lang="fr-FR" sz="2000" dirty="0" smtClean="0">
                <a:solidFill>
                  <a:schemeClr val="tx1"/>
                </a:solidFill>
                <a:effectLst>
                  <a:outerShdw blurRad="38100" dist="38100" dir="2700000" algn="tl">
                    <a:srgbClr val="000000">
                      <a:alpha val="43137"/>
                    </a:srgbClr>
                  </a:outerShdw>
                </a:effectLst>
              </a:rPr>
              <a:t>, il faut relier A à la borne V et B à la borne COM.</a:t>
            </a:r>
            <a:endParaRPr lang="fr-FR" sz="2000" dirty="0">
              <a:solidFill>
                <a:schemeClr val="tx1"/>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827584" y="0"/>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401349" y="775157"/>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pic>
        <p:nvPicPr>
          <p:cNvPr id="26628" name="Picture 4"/>
          <p:cNvPicPr>
            <a:picLocks noChangeAspect="1" noChangeArrowheads="1"/>
          </p:cNvPicPr>
          <p:nvPr/>
        </p:nvPicPr>
        <p:blipFill>
          <a:blip r:embed="rId2" cstate="print"/>
          <a:srcRect/>
          <a:stretch>
            <a:fillRect/>
          </a:stretch>
        </p:blipFill>
        <p:spPr bwMode="auto">
          <a:xfrm>
            <a:off x="3923928" y="2996952"/>
            <a:ext cx="2880320" cy="3240360"/>
          </a:xfrm>
          <a:prstGeom prst="rect">
            <a:avLst/>
          </a:prstGeom>
          <a:noFill/>
          <a:ln w="9525">
            <a:noFill/>
            <a:miter lim="800000"/>
            <a:headEnd/>
            <a:tailEnd/>
          </a:ln>
        </p:spPr>
      </p:pic>
      <p:sp>
        <p:nvSpPr>
          <p:cNvPr id="10" name="Rectangle 9"/>
          <p:cNvSpPr/>
          <p:nvPr/>
        </p:nvSpPr>
        <p:spPr>
          <a:xfrm>
            <a:off x="467544" y="4149080"/>
            <a:ext cx="3132139"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800" i="1" dirty="0" smtClean="0">
                <a:effectLst>
                  <a:outerShdw blurRad="38100" dist="38100" dir="2700000" algn="tl">
                    <a:srgbClr val="000000">
                      <a:alpha val="43137"/>
                    </a:srgbClr>
                  </a:outerShdw>
                </a:effectLst>
              </a:rPr>
              <a:t>Remarque:</a:t>
            </a:r>
            <a:r>
              <a:rPr lang="fr-FR" sz="2800" dirty="0" smtClean="0">
                <a:effectLst>
                  <a:outerShdw blurRad="38100" dist="38100" dir="2700000" algn="tl">
                    <a:srgbClr val="000000">
                      <a:alpha val="43137"/>
                    </a:srgbClr>
                  </a:outerShdw>
                </a:effectLst>
              </a:rPr>
              <a:t> U</a:t>
            </a:r>
            <a:r>
              <a:rPr lang="fr-FR" sz="2800" baseline="-25000" dirty="0" smtClean="0">
                <a:effectLst>
                  <a:outerShdw blurRad="38100" dist="38100" dir="2700000" algn="tl">
                    <a:srgbClr val="000000">
                      <a:alpha val="43137"/>
                    </a:srgbClr>
                  </a:outerShdw>
                </a:effectLst>
              </a:rPr>
              <a:t>BA</a:t>
            </a:r>
            <a:r>
              <a:rPr lang="fr-FR" sz="2800" dirty="0" smtClean="0">
                <a:effectLst>
                  <a:outerShdw blurRad="38100" dist="38100" dir="2700000" algn="tl">
                    <a:srgbClr val="000000">
                      <a:alpha val="43137"/>
                    </a:srgbClr>
                  </a:outerShdw>
                </a:effectLst>
              </a:rPr>
              <a:t>=-U</a:t>
            </a:r>
            <a:r>
              <a:rPr lang="fr-FR" sz="2800" baseline="-25000" dirty="0" smtClean="0">
                <a:effectLst>
                  <a:outerShdw blurRad="38100" dist="38100" dir="2700000" algn="tl">
                    <a:srgbClr val="000000">
                      <a:alpha val="43137"/>
                    </a:srgbClr>
                  </a:outerShdw>
                </a:effectLst>
              </a:rPr>
              <a:t>AB</a:t>
            </a:r>
            <a:endParaRPr lang="fr-FR" sz="2800" dirty="0">
              <a:effectLst>
                <a:outerShdw blurRad="38100" dist="38100" dir="2700000" algn="tl">
                  <a:srgbClr val="000000">
                    <a:alpha val="43137"/>
                  </a:srgbClr>
                </a:outerShdw>
              </a:effectLst>
            </a:endParaRPr>
          </a:p>
        </p:txBody>
      </p:sp>
      <p:sp>
        <p:nvSpPr>
          <p:cNvPr id="11" name="Rectangle 10"/>
          <p:cNvSpPr/>
          <p:nvPr/>
        </p:nvSpPr>
        <p:spPr>
          <a:xfrm>
            <a:off x="3563888" y="6309320"/>
            <a:ext cx="3350725"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voltmètre réglé sur le calibre </a:t>
            </a:r>
            <a:r>
              <a:rPr lang="fr-FR" b="1" dirty="0" smtClean="0">
                <a:solidFill>
                  <a:srgbClr val="0000CC"/>
                </a:solidFill>
                <a:effectLst>
                  <a:outerShdw blurRad="38100" dist="38100" dir="2700000" algn="tl">
                    <a:srgbClr val="000000">
                      <a:alpha val="43137"/>
                    </a:srgbClr>
                  </a:outerShdw>
                </a:effectLst>
              </a:rPr>
              <a:t>20 V</a:t>
            </a:r>
            <a:endParaRPr lang="fr-FR" b="1" dirty="0">
              <a:solidFill>
                <a:srgbClr val="0000CC"/>
              </a:solidFill>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par>
                                <p:cTn id="13" presetID="5" presetClass="entr" presetSubtype="5" fill="hold"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checkerboard(down)">
                                      <p:cBhvr>
                                        <p:cTn id="15" dur="5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4)">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502782"/>
            <a:ext cx="8568952"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b="1" dirty="0" smtClean="0">
                <a:solidFill>
                  <a:schemeClr val="tx1"/>
                </a:solidFill>
                <a:effectLst>
                  <a:outerShdw blurRad="38100" dist="38100" dir="2700000" algn="tl">
                    <a:srgbClr val="000000">
                      <a:alpha val="43137"/>
                    </a:srgbClr>
                  </a:outerShdw>
                </a:effectLst>
              </a:rPr>
              <a:t>Calibre: </a:t>
            </a:r>
          </a:p>
          <a:p>
            <a:pPr algn="just"/>
            <a:r>
              <a:rPr lang="fr-FR" sz="2000" dirty="0" smtClean="0">
                <a:solidFill>
                  <a:schemeClr val="tx1"/>
                </a:solidFill>
                <a:effectLst>
                  <a:outerShdw blurRad="38100" dist="38100" dir="2700000" algn="tl">
                    <a:srgbClr val="000000">
                      <a:alpha val="43137"/>
                    </a:srgbClr>
                  </a:outerShdw>
                </a:effectLst>
              </a:rPr>
              <a:t>On appelle calibre la plus forte tension que peut mesurer le voltmètre (aiguille en bout de course pour les appareils analogiques ou plus grand nombre de l'affichage numérique). Tous les appareils modernes sont </a:t>
            </a:r>
            <a:r>
              <a:rPr lang="fr-FR" sz="2000" dirty="0" err="1" smtClean="0">
                <a:solidFill>
                  <a:schemeClr val="tx1"/>
                </a:solidFill>
                <a:effectLst>
                  <a:outerShdw blurRad="38100" dist="38100" dir="2700000" algn="tl">
                    <a:srgbClr val="000000">
                      <a:alpha val="43137"/>
                    </a:srgbClr>
                  </a:outerShdw>
                </a:effectLst>
              </a:rPr>
              <a:t>multicalibres</a:t>
            </a:r>
            <a:r>
              <a:rPr lang="fr-FR" sz="2000" dirty="0" smtClean="0">
                <a:solidFill>
                  <a:schemeClr val="tx1"/>
                </a:solidFill>
                <a:effectLst>
                  <a:outerShdw blurRad="38100" dist="38100" dir="2700000" algn="tl">
                    <a:srgbClr val="000000">
                      <a:alpha val="43137"/>
                    </a:srgbClr>
                  </a:outerShdw>
                </a:effectLst>
              </a:rPr>
              <a:t>: On change de calibre en tournant un commutateur ou en déplaçant une fiche. Pour éviter de détériorer le voltmètre, on a intérêt à le brancher sur le plus fort calibre. Il ne faut pas oublier de baisser le calibre, si nécessaire, pour obtenir un affichage suffisamment précis. Le bon calibre est le plus petit calibre possible, c'est-à-dire celui qui est immédiatement supérieur à la tension mesurée.</a:t>
            </a:r>
            <a:endParaRPr lang="fr-FR" sz="2000" dirty="0">
              <a:solidFill>
                <a:schemeClr val="tx1"/>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827584" y="0"/>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401349" y="775157"/>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251520" y="4697849"/>
            <a:ext cx="8568952"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b="1" dirty="0" smtClean="0">
                <a:solidFill>
                  <a:schemeClr val="tx1"/>
                </a:solidFill>
                <a:effectLst>
                  <a:outerShdw blurRad="38100" dist="38100" dir="2700000" algn="tl">
                    <a:srgbClr val="000000">
                      <a:alpha val="43137"/>
                    </a:srgbClr>
                  </a:outerShdw>
                </a:effectLst>
              </a:rPr>
              <a:t>Lecture d'un voltmètre à affichage analogique:</a:t>
            </a:r>
          </a:p>
          <a:p>
            <a:pPr algn="just"/>
            <a:r>
              <a:rPr lang="fr-FR" sz="2000" dirty="0" smtClean="0">
                <a:solidFill>
                  <a:schemeClr val="tx1"/>
                </a:solidFill>
                <a:effectLst>
                  <a:outerShdw blurRad="38100" dist="38100" dir="2700000" algn="tl">
                    <a:srgbClr val="000000">
                      <a:alpha val="43137"/>
                    </a:srgbClr>
                  </a:outerShdw>
                </a:effectLst>
              </a:rPr>
              <a:t>L'aiguille se déplace devant une graduation commune à plusieurs calibres. L'indication lue ne représente qu'un nombre de divisions. Il faut déduire la tension à partir de ce nombre en tenant compte de la valeur du calibre.</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03279"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23528" y="1340768"/>
            <a:ext cx="799288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u="sng" dirty="0" smtClean="0">
                <a:effectLst>
                  <a:outerShdw blurRad="38100" dist="38100" dir="2700000" algn="tl">
                    <a:srgbClr val="000000">
                      <a:alpha val="43137"/>
                    </a:srgbClr>
                  </a:outerShdw>
                </a:effectLst>
              </a:rPr>
              <a:t>Exemple d’application</a:t>
            </a:r>
            <a:r>
              <a:rPr lang="fr-FR" sz="2000" b="1" dirty="0" smtClean="0">
                <a:effectLst>
                  <a:outerShdw blurRad="38100" dist="38100" dir="2700000" algn="tl">
                    <a:srgbClr val="000000">
                      <a:alpha val="43137"/>
                    </a:srgbClr>
                  </a:outerShdw>
                </a:effectLst>
              </a:rPr>
              <a:t>: le voltmètre est branché sur le calibre 10V continu.</a:t>
            </a:r>
            <a:endParaRPr lang="fr-FR" sz="2000" dirty="0">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2" cstate="print"/>
          <a:srcRect/>
          <a:stretch>
            <a:fillRect/>
          </a:stretch>
        </p:blipFill>
        <p:spPr bwMode="auto">
          <a:xfrm>
            <a:off x="755576" y="1916832"/>
            <a:ext cx="7416824" cy="2448272"/>
          </a:xfrm>
          <a:prstGeom prst="rect">
            <a:avLst/>
          </a:prstGeom>
          <a:noFill/>
          <a:ln w="9525">
            <a:noFill/>
            <a:miter lim="800000"/>
            <a:headEnd/>
            <a:tailEnd/>
          </a:ln>
        </p:spPr>
      </p:pic>
      <p:sp>
        <p:nvSpPr>
          <p:cNvPr id="8" name="Rectangle 7"/>
          <p:cNvSpPr/>
          <p:nvPr/>
        </p:nvSpPr>
        <p:spPr>
          <a:xfrm>
            <a:off x="395536" y="4541058"/>
            <a:ext cx="705678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dirty="0" smtClean="0">
                <a:effectLst>
                  <a:outerShdw blurRad="38100" dist="38100" dir="2700000" algn="tl">
                    <a:srgbClr val="000000">
                      <a:alpha val="43137"/>
                    </a:srgbClr>
                  </a:outerShdw>
                </a:effectLst>
              </a:rPr>
              <a:t>Lisez la lecture sur le voltmètre et déduirez la valeur de la tension    </a:t>
            </a:r>
            <a:endParaRPr lang="fr-FR" sz="2000" dirty="0">
              <a:effectLst>
                <a:outerShdw blurRad="38100" dist="38100" dir="2700000" algn="tl">
                  <a:srgbClr val="000000">
                    <a:alpha val="43137"/>
                  </a:srgbClr>
                </a:outerShdw>
              </a:effectLst>
            </a:endParaRPr>
          </a:p>
        </p:txBody>
      </p:sp>
      <p:sp>
        <p:nvSpPr>
          <p:cNvPr id="9" name="Rectangle 8"/>
          <p:cNvSpPr/>
          <p:nvPr/>
        </p:nvSpPr>
        <p:spPr>
          <a:xfrm>
            <a:off x="395536" y="5085184"/>
            <a:ext cx="1104790"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sz="2000" dirty="0" smtClean="0">
                <a:effectLst>
                  <a:outerShdw blurRad="38100" dist="38100" dir="2700000" algn="tl">
                    <a:srgbClr val="000000">
                      <a:alpha val="43137"/>
                    </a:srgbClr>
                  </a:outerShdw>
                </a:effectLst>
              </a:rPr>
              <a:t>Solution </a:t>
            </a:r>
            <a:endParaRPr lang="fr-FR" sz="2000" dirty="0">
              <a:effectLst>
                <a:outerShdw blurRad="38100" dist="38100" dir="2700000" algn="tl">
                  <a:srgbClr val="000000">
                    <a:alpha val="43137"/>
                  </a:srgbClr>
                </a:outerShdw>
              </a:effectLst>
            </a:endParaRPr>
          </a:p>
        </p:txBody>
      </p:sp>
      <p:sp>
        <p:nvSpPr>
          <p:cNvPr id="11" name="Rectangle 10"/>
          <p:cNvSpPr/>
          <p:nvPr/>
        </p:nvSpPr>
        <p:spPr>
          <a:xfrm>
            <a:off x="323528" y="5549170"/>
            <a:ext cx="799288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smtClean="0">
                <a:effectLst>
                  <a:outerShdw blurRad="38100" dist="38100" dir="2700000" algn="tl">
                    <a:srgbClr val="000000">
                      <a:alpha val="43137"/>
                    </a:srgbClr>
                  </a:outerShdw>
                </a:effectLst>
              </a:rPr>
              <a:t>Sur la </a:t>
            </a:r>
            <a:r>
              <a:rPr lang="fr-FR" sz="2000" dirty="0" smtClean="0">
                <a:effectLst>
                  <a:outerShdw blurRad="38100" dist="38100" dir="2700000" algn="tl">
                    <a:srgbClr val="000000">
                      <a:alpha val="43137"/>
                    </a:srgbClr>
                  </a:outerShdw>
                </a:effectLst>
              </a:rPr>
              <a:t>graduation</a:t>
            </a:r>
            <a:r>
              <a:rPr lang="fr-FR" dirty="0" smtClean="0">
                <a:effectLst>
                  <a:outerShdw blurRad="38100" dist="38100" dir="2700000" algn="tl">
                    <a:srgbClr val="000000">
                      <a:alpha val="43137"/>
                    </a:srgbClr>
                  </a:outerShdw>
                </a:effectLst>
              </a:rPr>
              <a:t> supérieure (pour courant continu), l'aiguille indique </a:t>
            </a:r>
            <a:r>
              <a:rPr lang="fr-FR" b="1" dirty="0" smtClean="0">
                <a:solidFill>
                  <a:srgbClr val="0000CC"/>
                </a:solidFill>
                <a:effectLst>
                  <a:outerShdw blurRad="38100" dist="38100" dir="2700000" algn="tl">
                    <a:srgbClr val="000000">
                      <a:alpha val="43137"/>
                    </a:srgbClr>
                  </a:outerShdw>
                </a:effectLst>
              </a:rPr>
              <a:t>34 divisions</a:t>
            </a:r>
            <a:endParaRPr lang="fr-FR" dirty="0">
              <a:solidFill>
                <a:srgbClr val="0000CC"/>
              </a:solidFill>
              <a:effectLst>
                <a:outerShdw blurRad="38100" dist="38100" dir="2700000" algn="tl">
                  <a:srgbClr val="000000">
                    <a:alpha val="43137"/>
                  </a:srgbClr>
                </a:outerShdw>
              </a:effectLst>
            </a:endParaRPr>
          </a:p>
        </p:txBody>
      </p:sp>
      <p:sp>
        <p:nvSpPr>
          <p:cNvPr id="12" name="Rectangle 11"/>
          <p:cNvSpPr/>
          <p:nvPr/>
        </p:nvSpPr>
        <p:spPr>
          <a:xfrm>
            <a:off x="323528" y="6021288"/>
            <a:ext cx="396044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smtClean="0">
                <a:effectLst>
                  <a:outerShdw blurRad="38100" dist="38100" dir="2700000" algn="tl">
                    <a:srgbClr val="000000">
                      <a:alpha val="43137"/>
                    </a:srgbClr>
                  </a:outerShdw>
                </a:effectLst>
              </a:rPr>
              <a:t>100 divisions correspondent à 10V</a:t>
            </a:r>
          </a:p>
          <a:p>
            <a:r>
              <a:rPr lang="fr-FR" sz="2000" b="1" dirty="0" smtClean="0">
                <a:effectLst>
                  <a:outerShdw blurRad="38100" dist="38100" dir="2700000" algn="tl">
                    <a:srgbClr val="000000">
                      <a:alpha val="43137"/>
                    </a:srgbClr>
                  </a:outerShdw>
                </a:effectLst>
              </a:rPr>
              <a:t>34 divisions correspondent à 3,4 V</a:t>
            </a:r>
            <a:endParaRPr lang="fr-FR" sz="2000" dirty="0">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wheel(4)">
                                      <p:cBhvr>
                                        <p:cTn id="12" dur="20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395536" y="1628800"/>
            <a:ext cx="3291029"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Utilisation d'un </a:t>
            </a:r>
            <a:r>
              <a:rPr lang="fr-FR" sz="2000" b="1" dirty="0" smtClean="0">
                <a:solidFill>
                  <a:schemeClr val="tx1"/>
                </a:solidFill>
              </a:rPr>
              <a:t>ampèremètre</a:t>
            </a:r>
            <a:endParaRPr lang="fr-FR" sz="2000" dirty="0" smtClean="0">
              <a:solidFill>
                <a:schemeClr val="tx1"/>
              </a:solidFill>
            </a:endParaRPr>
          </a:p>
        </p:txBody>
      </p:sp>
      <p:sp>
        <p:nvSpPr>
          <p:cNvPr id="8" name="Rectangle 7"/>
          <p:cNvSpPr/>
          <p:nvPr/>
        </p:nvSpPr>
        <p:spPr>
          <a:xfrm>
            <a:off x="395536" y="2204864"/>
            <a:ext cx="676875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Montage: Un </a:t>
            </a:r>
            <a:r>
              <a:rPr lang="fr-FR" sz="2000" b="1" dirty="0" smtClean="0">
                <a:solidFill>
                  <a:schemeClr val="tx1"/>
                </a:solidFill>
              </a:rPr>
              <a:t>ampèremètre</a:t>
            </a:r>
            <a:r>
              <a:rPr lang="fr-FR" sz="2000" dirty="0" smtClean="0">
                <a:solidFill>
                  <a:schemeClr val="tx1"/>
                </a:solidFill>
                <a:effectLst>
                  <a:outerShdw blurRad="38100" dist="38100" dir="2700000" algn="tl">
                    <a:srgbClr val="000000">
                      <a:alpha val="43137"/>
                    </a:srgbClr>
                  </a:outerShdw>
                </a:effectLst>
              </a:rPr>
              <a:t> se branche en série dans le circuit.</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395536" y="2780928"/>
            <a:ext cx="734481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Pour mesurer du courant I aux bornes A et le point COM « B » de la charge.</a:t>
            </a:r>
          </a:p>
        </p:txBody>
      </p:sp>
      <p:pic>
        <p:nvPicPr>
          <p:cNvPr id="10" name="Picture 9" descr="C:\Users\HANANE~1\AppData\Local\Temp\Rar$DRa0.181\suite protection\e3ampani.gif"/>
          <p:cNvPicPr>
            <a:picLocks noChangeAspect="1" noChangeArrowheads="1" noCrop="1"/>
          </p:cNvPicPr>
          <p:nvPr/>
        </p:nvPicPr>
        <p:blipFill>
          <a:blip r:embed="rId2" cstate="print"/>
          <a:srcRect/>
          <a:stretch>
            <a:fillRect/>
          </a:stretch>
        </p:blipFill>
        <p:spPr bwMode="auto">
          <a:xfrm>
            <a:off x="2555776" y="3501008"/>
            <a:ext cx="3744416" cy="2520280"/>
          </a:xfrm>
          <a:prstGeom prst="rect">
            <a:avLst/>
          </a:prstGeo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03279"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412776"/>
            <a:ext cx="14401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smtClean="0">
                <a:effectLst>
                  <a:outerShdw blurRad="38100" dist="38100" dir="2700000" algn="tl">
                    <a:srgbClr val="000000">
                      <a:alpha val="43137"/>
                    </a:srgbClr>
                  </a:outerShdw>
                </a:effectLst>
              </a:rPr>
              <a:t>Expérience </a:t>
            </a:r>
            <a:endParaRPr lang="fr-FR" sz="2000" dirty="0">
              <a:effectLst>
                <a:outerShdw blurRad="38100" dist="38100" dir="2700000" algn="tl">
                  <a:srgbClr val="000000">
                    <a:alpha val="43137"/>
                  </a:srgbClr>
                </a:outerShdw>
              </a:effectLst>
            </a:endParaRPr>
          </a:p>
        </p:txBody>
      </p:sp>
      <p:sp>
        <p:nvSpPr>
          <p:cNvPr id="7" name="Rectangle 6"/>
          <p:cNvSpPr/>
          <p:nvPr/>
        </p:nvSpPr>
        <p:spPr>
          <a:xfrm>
            <a:off x="395536" y="1988840"/>
            <a:ext cx="676875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smtClean="0">
                <a:effectLst>
                  <a:outerShdw blurRad="38100" dist="38100" dir="2700000" algn="tl">
                    <a:srgbClr val="000000">
                      <a:alpha val="43137"/>
                    </a:srgbClr>
                  </a:outerShdw>
                </a:effectLst>
              </a:rPr>
              <a:t>Mesure le courant de court-circuit  débité par une pile de 4,5 V.</a:t>
            </a:r>
            <a:endParaRPr lang="fr-FR" sz="2000" dirty="0">
              <a:effectLst>
                <a:outerShdw blurRad="38100" dist="38100" dir="2700000" algn="tl">
                  <a:srgbClr val="000000">
                    <a:alpha val="43137"/>
                  </a:srgbClr>
                </a:outerShdw>
              </a:effectLst>
            </a:endParaRPr>
          </a:p>
        </p:txBody>
      </p:sp>
      <p:pic>
        <p:nvPicPr>
          <p:cNvPr id="27650" name="Picture 2"/>
          <p:cNvPicPr>
            <a:picLocks noChangeAspect="1" noChangeArrowheads="1"/>
          </p:cNvPicPr>
          <p:nvPr/>
        </p:nvPicPr>
        <p:blipFill>
          <a:blip r:embed="rId2" cstate="print"/>
          <a:srcRect/>
          <a:stretch>
            <a:fillRect/>
          </a:stretch>
        </p:blipFill>
        <p:spPr bwMode="auto">
          <a:xfrm>
            <a:off x="1187624" y="2636912"/>
            <a:ext cx="3312368" cy="3528392"/>
          </a:xfrm>
          <a:prstGeom prst="rect">
            <a:avLst/>
          </a:prstGeom>
          <a:noFill/>
          <a:ln w="9525">
            <a:noFill/>
            <a:miter lim="800000"/>
            <a:headEnd/>
            <a:tailEnd/>
          </a:ln>
        </p:spPr>
      </p:pic>
      <p:sp>
        <p:nvSpPr>
          <p:cNvPr id="9" name="Rectangle 8"/>
          <p:cNvSpPr/>
          <p:nvPr/>
        </p:nvSpPr>
        <p:spPr>
          <a:xfrm>
            <a:off x="5937419" y="4046629"/>
            <a:ext cx="2808312"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fr-FR" sz="2000" dirty="0" smtClean="0">
                <a:effectLst>
                  <a:outerShdw blurRad="38100" dist="38100" dir="2700000" algn="tl">
                    <a:srgbClr val="000000">
                      <a:alpha val="43137"/>
                    </a:srgbClr>
                  </a:outerShdw>
                </a:effectLst>
              </a:rPr>
              <a:t>I = 2,43 A</a:t>
            </a:r>
          </a:p>
          <a:p>
            <a:pPr algn="just"/>
            <a:r>
              <a:rPr lang="fr-FR" sz="2000" dirty="0" smtClean="0">
                <a:effectLst>
                  <a:outerShdw blurRad="38100" dist="38100" dir="2700000" algn="tl">
                    <a:srgbClr val="000000">
                      <a:alpha val="43137"/>
                    </a:srgbClr>
                  </a:outerShdw>
                </a:effectLst>
              </a:rPr>
              <a:t>Le courant est très fort ! </a:t>
            </a:r>
            <a:endParaRPr lang="fr-FR" sz="2000" dirty="0">
              <a:effectLst>
                <a:outerShdw blurRad="38100" dist="38100" dir="2700000" algn="tl">
                  <a:srgbClr val="000000">
                    <a:alpha val="43137"/>
                  </a:srgbClr>
                </a:outerShdw>
              </a:effectLst>
            </a:endParaRPr>
          </a:p>
        </p:txBody>
      </p:sp>
      <p:sp>
        <p:nvSpPr>
          <p:cNvPr id="10" name="Flèche droite 9"/>
          <p:cNvSpPr/>
          <p:nvPr/>
        </p:nvSpPr>
        <p:spPr>
          <a:xfrm>
            <a:off x="4716016" y="4149080"/>
            <a:ext cx="936104" cy="5040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randombar(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03279"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672031"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sz="2000" dirty="0" smtClean="0">
                <a:effectLst>
                  <a:outerShdw blurRad="38100" dist="38100" dir="2700000" algn="tl">
                    <a:srgbClr val="000000">
                      <a:alpha val="43137"/>
                    </a:srgbClr>
                  </a:outerShdw>
                </a:effectLst>
              </a:rPr>
              <a:t>Branchements de l’ampèremètre </a:t>
            </a:r>
            <a:endParaRPr lang="fr-FR" sz="2000" dirty="0">
              <a:effectLst>
                <a:outerShdw blurRad="38100" dist="38100" dir="2700000" algn="tl">
                  <a:srgbClr val="000000">
                    <a:alpha val="43137"/>
                  </a:srgbClr>
                </a:outerShdw>
              </a:effectLst>
            </a:endParaRPr>
          </a:p>
        </p:txBody>
      </p:sp>
      <p:pic>
        <p:nvPicPr>
          <p:cNvPr id="28674" name="Picture 2"/>
          <p:cNvPicPr>
            <a:picLocks noChangeAspect="1" noChangeArrowheads="1"/>
          </p:cNvPicPr>
          <p:nvPr/>
        </p:nvPicPr>
        <p:blipFill>
          <a:blip r:embed="rId2" cstate="print"/>
          <a:srcRect/>
          <a:stretch>
            <a:fillRect/>
          </a:stretch>
        </p:blipFill>
        <p:spPr bwMode="auto">
          <a:xfrm>
            <a:off x="971600" y="1916832"/>
            <a:ext cx="741682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300698"/>
            <a:ext cx="3439596"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sz="2000" dirty="0" smtClean="0">
                <a:effectLst>
                  <a:outerShdw blurRad="38100" dist="38100" dir="2700000" algn="tl">
                    <a:srgbClr val="000000">
                      <a:alpha val="43137"/>
                    </a:srgbClr>
                  </a:outerShdw>
                </a:effectLst>
              </a:rPr>
              <a:t>Mesure d’intensités du courant</a:t>
            </a:r>
            <a:endParaRPr lang="fr-FR" sz="2000" dirty="0">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103279"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755576" y="1844824"/>
            <a:ext cx="7704856" cy="4489946"/>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ssolve">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courbée vers la droite 3"/>
          <p:cNvSpPr/>
          <p:nvPr/>
        </p:nvSpPr>
        <p:spPr>
          <a:xfrm>
            <a:off x="971600" y="2420888"/>
            <a:ext cx="792088" cy="1296144"/>
          </a:xfrm>
          <a:prstGeom prst="curvedRightArrow">
            <a:avLst>
              <a:gd name="adj1" fmla="val 28555"/>
              <a:gd name="adj2" fmla="val 7292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5" name="Ellipse 4"/>
          <p:cNvSpPr/>
          <p:nvPr/>
        </p:nvSpPr>
        <p:spPr>
          <a:xfrm>
            <a:off x="1835696" y="3068960"/>
            <a:ext cx="2232248"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tx1"/>
                </a:solidFill>
                <a:effectLst>
                  <a:outerShdw blurRad="38100" dist="38100" dir="2700000" algn="tl">
                    <a:srgbClr val="000000">
                      <a:alpha val="43137"/>
                    </a:srgbClr>
                  </a:outerShdw>
                </a:effectLst>
              </a:rPr>
              <a:t>Le courant</a:t>
            </a:r>
            <a:endParaRPr lang="fr-FR" sz="2400" dirty="0">
              <a:solidFill>
                <a:schemeClr val="tx1"/>
              </a:solidFill>
              <a:effectLst>
                <a:outerShdw blurRad="38100" dist="38100" dir="2700000" algn="tl">
                  <a:srgbClr val="000000">
                    <a:alpha val="43137"/>
                  </a:srgbClr>
                </a:outerShdw>
              </a:effectLst>
            </a:endParaRPr>
          </a:p>
        </p:txBody>
      </p:sp>
      <p:sp>
        <p:nvSpPr>
          <p:cNvPr id="6" name="Flèche courbée vers la gauche 5"/>
          <p:cNvSpPr/>
          <p:nvPr/>
        </p:nvSpPr>
        <p:spPr>
          <a:xfrm>
            <a:off x="7452320" y="2420888"/>
            <a:ext cx="720080" cy="1368152"/>
          </a:xfrm>
          <a:prstGeom prst="curvedLeftArrow">
            <a:avLst>
              <a:gd name="adj1" fmla="val 35385"/>
              <a:gd name="adj2" fmla="val 92371"/>
              <a:gd name="adj3" fmla="val 2884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7" name="Ellipse 6"/>
          <p:cNvSpPr/>
          <p:nvPr/>
        </p:nvSpPr>
        <p:spPr>
          <a:xfrm>
            <a:off x="5148064" y="3068960"/>
            <a:ext cx="2232248"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 </a:t>
            </a:r>
            <a:r>
              <a:rPr lang="fr-FR" sz="2400" dirty="0" smtClean="0">
                <a:solidFill>
                  <a:schemeClr val="tx1"/>
                </a:solidFill>
              </a:rPr>
              <a:t>La tension</a:t>
            </a:r>
            <a:endParaRPr lang="fr-FR" sz="2400" dirty="0">
              <a:solidFill>
                <a:schemeClr val="tx1"/>
              </a:solidFill>
              <a:effectLst>
                <a:outerShdw blurRad="38100" dist="38100" dir="2700000" algn="tl">
                  <a:srgbClr val="000000">
                    <a:alpha val="43137"/>
                  </a:srgbClr>
                </a:outerShdw>
              </a:effectLst>
            </a:endParaRPr>
          </a:p>
        </p:txBody>
      </p:sp>
      <p:sp>
        <p:nvSpPr>
          <p:cNvPr id="8" name="Flèche vers le bas 7"/>
          <p:cNvSpPr/>
          <p:nvPr/>
        </p:nvSpPr>
        <p:spPr>
          <a:xfrm>
            <a:off x="2627784" y="3861048"/>
            <a:ext cx="648072"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 name="Flèche vers le bas 8"/>
          <p:cNvSpPr/>
          <p:nvPr/>
        </p:nvSpPr>
        <p:spPr>
          <a:xfrm>
            <a:off x="5967862" y="3891491"/>
            <a:ext cx="648072"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Plaque 9"/>
          <p:cNvSpPr/>
          <p:nvPr/>
        </p:nvSpPr>
        <p:spPr>
          <a:xfrm>
            <a:off x="1619672" y="4653136"/>
            <a:ext cx="2664296" cy="936104"/>
          </a:xfrm>
          <a:prstGeom prst="bevel">
            <a:avLst>
              <a:gd name="adj" fmla="val 201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00CC"/>
                </a:solidFill>
                <a:effectLst>
                  <a:outerShdw blurRad="38100" dist="38100" dir="2700000" algn="tl">
                    <a:srgbClr val="000000">
                      <a:alpha val="43137"/>
                    </a:srgbClr>
                  </a:outerShdw>
                </a:effectLst>
              </a:rPr>
              <a:t>Transformateur de courant (TC)</a:t>
            </a:r>
            <a:endParaRPr lang="fr-FR" dirty="0">
              <a:solidFill>
                <a:srgbClr val="0000CC"/>
              </a:solidFill>
            </a:endParaRPr>
          </a:p>
        </p:txBody>
      </p:sp>
      <p:sp>
        <p:nvSpPr>
          <p:cNvPr id="11" name="Plaque 10"/>
          <p:cNvSpPr/>
          <p:nvPr/>
        </p:nvSpPr>
        <p:spPr>
          <a:xfrm>
            <a:off x="4932040" y="4653136"/>
            <a:ext cx="2736304" cy="864096"/>
          </a:xfrm>
          <a:prstGeom prst="bevel">
            <a:avLst>
              <a:gd name="adj" fmla="val 201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00CC"/>
                </a:solidFill>
                <a:effectLst>
                  <a:outerShdw blurRad="38100" dist="38100" dir="2700000" algn="tl">
                    <a:srgbClr val="000000">
                      <a:alpha val="43137"/>
                    </a:srgbClr>
                  </a:outerShdw>
                </a:effectLst>
              </a:rPr>
              <a:t>Transformateur de potentiel (TP)</a:t>
            </a:r>
            <a:endParaRPr lang="fr-FR" dirty="0">
              <a:solidFill>
                <a:srgbClr val="0000CC"/>
              </a:solidFill>
              <a:effectLst>
                <a:outerShdw blurRad="38100" dist="38100" dir="2700000" algn="tl">
                  <a:srgbClr val="000000">
                    <a:alpha val="43137"/>
                  </a:srgbClr>
                </a:outerShdw>
              </a:effectLst>
            </a:endParaRPr>
          </a:p>
        </p:txBody>
      </p:sp>
      <p:sp>
        <p:nvSpPr>
          <p:cNvPr id="17" name="Rectangle 5"/>
          <p:cNvSpPr>
            <a:spLocks noChangeArrowheads="1"/>
          </p:cNvSpPr>
          <p:nvPr/>
        </p:nvSpPr>
        <p:spPr bwMode="auto">
          <a:xfrm>
            <a:off x="1103279"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8"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19" name="Rectangle 18"/>
          <p:cNvSpPr/>
          <p:nvPr/>
        </p:nvSpPr>
        <p:spPr>
          <a:xfrm>
            <a:off x="467544" y="1988840"/>
            <a:ext cx="82089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t>En électricité, nous pouvons mesurer et protéger les composants des lignes du réseau </a:t>
            </a:r>
            <a:endParaRPr lang="fr-FR" dirty="0"/>
          </a:p>
        </p:txBody>
      </p:sp>
      <p:sp>
        <p:nvSpPr>
          <p:cNvPr id="20" name="Rectangle 19"/>
          <p:cNvSpPr/>
          <p:nvPr/>
        </p:nvSpPr>
        <p:spPr>
          <a:xfrm>
            <a:off x="445027" y="1412776"/>
            <a:ext cx="347890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smtClean="0">
                <a:solidFill>
                  <a:schemeClr val="tx1"/>
                </a:solidFill>
                <a:effectLst>
                  <a:outerShdw blurRad="38100" dist="38100" dir="2700000" algn="tl">
                    <a:srgbClr val="000000">
                      <a:alpha val="43137"/>
                    </a:srgbClr>
                  </a:outerShdw>
                </a:effectLst>
              </a:rPr>
              <a:t>Méthodes de mesure moderne </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ppt_x</p:attrName>
                                        </p:attrNameLst>
                                      </p:cBhvr>
                                      <p:tavLst>
                                        <p:tav tm="0">
                                          <p:val>
                                            <p:strVal val="#ppt_x-.2"/>
                                          </p:val>
                                        </p:tav>
                                        <p:tav tm="100000">
                                          <p:val>
                                            <p:strVal val="#ppt_x"/>
                                          </p:val>
                                        </p:tav>
                                      </p:tavLst>
                                    </p:anim>
                                    <p:anim calcmode="lin" valueType="num">
                                      <p:cBhvr>
                                        <p:cTn id="4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ppt_x</p:attrName>
                                        </p:attrNameLst>
                                      </p:cBhvr>
                                      <p:tavLst>
                                        <p:tav tm="0">
                                          <p:val>
                                            <p:strVal val="#ppt_x-.2"/>
                                          </p:val>
                                        </p:tav>
                                        <p:tav tm="100000">
                                          <p:val>
                                            <p:strVal val="#ppt_x"/>
                                          </p:val>
                                        </p:tav>
                                      </p:tavLst>
                                    </p:anim>
                                    <p:anim calcmode="lin" valueType="num">
                                      <p:cBhvr>
                                        <p:cTn id="5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2"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395536" y="2092786"/>
            <a:ext cx="1245597"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latin typeface="Calibri" pitchFamily="34" charset="0"/>
              </a:rPr>
              <a:t>Définition</a:t>
            </a:r>
            <a:endParaRPr lang="fr-FR" sz="2000" dirty="0">
              <a:solidFill>
                <a:schemeClr val="tx1"/>
              </a:solidFill>
              <a:effectLst>
                <a:outerShdw blurRad="38100" dist="38100" dir="2700000" algn="tl">
                  <a:srgbClr val="000000">
                    <a:alpha val="43137"/>
                  </a:srgbClr>
                </a:outerShdw>
              </a:effectLst>
              <a:latin typeface="Calibri" pitchFamily="34" charset="0"/>
            </a:endParaRPr>
          </a:p>
        </p:txBody>
      </p:sp>
      <p:sp>
        <p:nvSpPr>
          <p:cNvPr id="15" name="Rectangle 14"/>
          <p:cNvSpPr/>
          <p:nvPr/>
        </p:nvSpPr>
        <p:spPr>
          <a:xfrm>
            <a:off x="395536" y="2708920"/>
            <a:ext cx="8496944" cy="163121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smtClean="0">
                <a:solidFill>
                  <a:schemeClr val="tx1"/>
                </a:solidFill>
                <a:effectLst>
                  <a:outerShdw blurRad="38100" dist="38100" dir="2700000" algn="tl">
                    <a:srgbClr val="000000">
                      <a:alpha val="43137"/>
                    </a:srgbClr>
                  </a:outerShdw>
                </a:effectLst>
              </a:rPr>
              <a:t> Selon la définition de la commission électrotechnique internationale (C.E.I), "un</a:t>
            </a:r>
          </a:p>
          <a:p>
            <a:pPr algn="just"/>
            <a:r>
              <a:rPr lang="fr-FR" sz="2000" dirty="0" smtClean="0">
                <a:solidFill>
                  <a:schemeClr val="tx1"/>
                </a:solidFill>
                <a:effectLst>
                  <a:outerShdw blurRad="38100" dist="38100" dir="2700000" algn="tl">
                    <a:srgbClr val="000000">
                      <a:alpha val="43137"/>
                    </a:srgbClr>
                  </a:outerShdw>
                </a:effectLst>
              </a:rPr>
              <a:t>transformateur de courant est un transformateur de mesure dans lequel le courant secondaire est, dans les conditions normales d'emploi, pratiquement proportionnel au courant primaire et déphasé par rapport à celui-ci d'un angle approximativement nul pour un sens approprié des connexions".</a:t>
            </a:r>
          </a:p>
        </p:txBody>
      </p:sp>
      <p:sp>
        <p:nvSpPr>
          <p:cNvPr id="16" name="Rectangle 15"/>
          <p:cNvSpPr/>
          <p:nvPr/>
        </p:nvSpPr>
        <p:spPr>
          <a:xfrm>
            <a:off x="395536" y="4717593"/>
            <a:ext cx="8568952"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 La notion de </a:t>
            </a:r>
            <a:r>
              <a:rPr lang="fr-FR" sz="2000" b="1" u="sng" dirty="0" smtClean="0">
                <a:solidFill>
                  <a:srgbClr val="FF0000"/>
                </a:solidFill>
                <a:effectLst>
                  <a:outerShdw blurRad="38100" dist="38100" dir="2700000" algn="tl">
                    <a:srgbClr val="000000">
                      <a:alpha val="43137"/>
                    </a:srgbClr>
                  </a:outerShdw>
                </a:effectLst>
              </a:rPr>
              <a:t>transformateur de courant </a:t>
            </a:r>
            <a:r>
              <a:rPr lang="fr-FR" sz="2000" dirty="0" smtClean="0">
                <a:solidFill>
                  <a:schemeClr val="tx1"/>
                </a:solidFill>
                <a:effectLst>
                  <a:outerShdw blurRad="38100" dist="38100" dir="2700000" algn="tl">
                    <a:srgbClr val="000000">
                      <a:alpha val="43137"/>
                    </a:srgbClr>
                  </a:outerShdw>
                </a:effectLst>
              </a:rPr>
              <a:t>est un abus de langage</a:t>
            </a:r>
            <a:r>
              <a:rPr lang="fr-FR" sz="2000" b="1" dirty="0" smtClean="0">
                <a:solidFill>
                  <a:schemeClr val="tx1"/>
                </a:solidFill>
                <a:effectLst>
                  <a:outerShdw blurRad="38100" dist="38100" dir="2700000" algn="tl">
                    <a:srgbClr val="000000">
                      <a:alpha val="43137"/>
                    </a:srgbClr>
                  </a:outerShdw>
                </a:effectLst>
              </a:rPr>
              <a:t>, </a:t>
            </a:r>
            <a:r>
              <a:rPr lang="fr-FR" sz="2000" dirty="0" smtClean="0">
                <a:solidFill>
                  <a:schemeClr val="tx1"/>
                </a:solidFill>
                <a:effectLst>
                  <a:outerShdw blurRad="38100" dist="38100" dir="2700000" algn="tl">
                    <a:srgbClr val="000000">
                      <a:alpha val="43137"/>
                    </a:srgbClr>
                  </a:outerShdw>
                </a:effectLst>
              </a:rPr>
              <a:t>mais elle a été popularisée dans l'industrie. L'expression « </a:t>
            </a:r>
            <a:r>
              <a:rPr lang="fr-FR" sz="2000" u="sng" dirty="0" smtClean="0">
                <a:solidFill>
                  <a:srgbClr val="FF0000"/>
                </a:solidFill>
                <a:effectLst>
                  <a:outerShdw blurRad="38100" dist="38100" dir="2700000" algn="tl">
                    <a:srgbClr val="000000">
                      <a:alpha val="43137"/>
                    </a:srgbClr>
                  </a:outerShdw>
                </a:effectLst>
              </a:rPr>
              <a:t>transformateur d'intensité </a:t>
            </a:r>
            <a:r>
              <a:rPr lang="fr-FR" sz="2000" dirty="0" smtClean="0">
                <a:solidFill>
                  <a:schemeClr val="tx1"/>
                </a:solidFill>
                <a:effectLst>
                  <a:outerShdw blurRad="38100" dist="38100" dir="2700000" algn="tl">
                    <a:srgbClr val="000000">
                      <a:alpha val="43137"/>
                    </a:srgbClr>
                  </a:outerShdw>
                </a:effectLst>
              </a:rPr>
              <a:t>» est sans doute plus exacte. On utilise fréquemment les abréviations </a:t>
            </a:r>
            <a:r>
              <a:rPr lang="fr-FR" sz="2000" dirty="0" smtClean="0">
                <a:solidFill>
                  <a:srgbClr val="FF0000"/>
                </a:solidFill>
                <a:effectLst>
                  <a:outerShdw blurRad="38100" dist="38100" dir="2700000" algn="tl">
                    <a:srgbClr val="000000">
                      <a:alpha val="43137"/>
                    </a:srgbClr>
                  </a:outerShdw>
                </a:effectLst>
              </a:rPr>
              <a:t>TC</a:t>
            </a:r>
            <a:r>
              <a:rPr lang="fr-FR" sz="2000" dirty="0" smtClean="0">
                <a:solidFill>
                  <a:schemeClr val="tx1"/>
                </a:solidFill>
                <a:effectLst>
                  <a:outerShdw blurRad="38100" dist="38100" dir="2700000" algn="tl">
                    <a:srgbClr val="000000">
                      <a:alpha val="43137"/>
                    </a:srgbClr>
                  </a:outerShdw>
                </a:effectLst>
              </a:rPr>
              <a:t> ou </a:t>
            </a:r>
            <a:r>
              <a:rPr lang="fr-FR" sz="2000" dirty="0" smtClean="0">
                <a:solidFill>
                  <a:srgbClr val="FF0000"/>
                </a:solidFill>
                <a:effectLst>
                  <a:outerShdw blurRad="38100" dist="38100" dir="2700000" algn="tl">
                    <a:srgbClr val="000000">
                      <a:alpha val="43137"/>
                    </a:srgbClr>
                  </a:outerShdw>
                </a:effectLst>
              </a:rPr>
              <a:t>TI</a:t>
            </a:r>
            <a:r>
              <a:rPr lang="fr-FR" sz="2000" dirty="0" smtClean="0">
                <a:solidFill>
                  <a:schemeClr val="tx1"/>
                </a:solidFill>
                <a:effectLst>
                  <a:outerShdw blurRad="38100" dist="38100" dir="2700000" algn="tl">
                    <a:srgbClr val="000000">
                      <a:alpha val="43137"/>
                    </a:srgbClr>
                  </a:outerShdw>
                </a:effectLst>
              </a:rPr>
              <a:t>. </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76762"/>
            <a:ext cx="6768752"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smtClean="0">
                <a:solidFill>
                  <a:schemeClr val="tx1"/>
                </a:solidFill>
                <a:effectLst>
                  <a:outerShdw blurRad="38100" dist="38100" dir="2700000" algn="tl">
                    <a:srgbClr val="000000">
                      <a:alpha val="43137"/>
                    </a:srgbClr>
                  </a:outerShdw>
                </a:effectLst>
              </a:rPr>
              <a:t>Les transformateurs de courant ont deux fonctions essentielles:</a:t>
            </a:r>
            <a:endParaRPr lang="fr-FR" sz="2000" dirty="0">
              <a:solidFill>
                <a:schemeClr val="tx1"/>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467544" y="2564904"/>
            <a:ext cx="8064896"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buBlip>
                <a:blip r:embed="rId2"/>
              </a:buBlip>
            </a:pPr>
            <a:r>
              <a:rPr lang="fr-FR" sz="2000" dirty="0" smtClean="0">
                <a:solidFill>
                  <a:schemeClr val="tx1"/>
                </a:solidFill>
                <a:effectLst>
                  <a:outerShdw blurRad="38100" dist="38100" dir="2700000" algn="tl">
                    <a:srgbClr val="000000">
                      <a:alpha val="43137"/>
                    </a:srgbClr>
                  </a:outerShdw>
                </a:effectLst>
              </a:rPr>
              <a:t> Adapter la valeur du courant MT du primaire aux caractéristiques des appareils de mesure ou de protection en fournissant un courant secondaire d’intensité proportionnelle réduite, </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467544" y="3789040"/>
            <a:ext cx="806489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buBlip>
                <a:blip r:embed="rId2"/>
              </a:buBlip>
            </a:pPr>
            <a:r>
              <a:rPr lang="fr-FR" sz="2000" dirty="0" smtClean="0">
                <a:solidFill>
                  <a:schemeClr val="tx1"/>
                </a:solidFill>
                <a:effectLst>
                  <a:outerShdw blurRad="38100" dist="38100" dir="2700000" algn="tl">
                    <a:srgbClr val="000000">
                      <a:alpha val="43137"/>
                    </a:srgbClr>
                  </a:outerShdw>
                </a:effectLst>
              </a:rPr>
              <a:t> Isoler les circuits de puissance du circuit de mesure et/ou de protection.</a:t>
            </a:r>
          </a:p>
        </p:txBody>
      </p:sp>
      <p:sp>
        <p:nvSpPr>
          <p:cNvPr id="10" name="Rectangle 9"/>
          <p:cNvSpPr/>
          <p:nvPr/>
        </p:nvSpPr>
        <p:spPr>
          <a:xfrm>
            <a:off x="467544" y="4509120"/>
            <a:ext cx="813690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 La fonction d’un transformateur de courant phase est de fournir à son secondaire (</a:t>
            </a:r>
            <a:r>
              <a:rPr lang="fr-FR" sz="2000" i="1" dirty="0" smtClean="0">
                <a:solidFill>
                  <a:schemeClr val="tx1"/>
                </a:solidFill>
                <a:effectLst>
                  <a:outerShdw blurRad="38100" dist="38100" dir="2700000" algn="tl">
                    <a:srgbClr val="000000">
                      <a:alpha val="43137"/>
                    </a:srgbClr>
                  </a:outerShdw>
                </a:effectLst>
              </a:rPr>
              <a:t>I</a:t>
            </a:r>
            <a:r>
              <a:rPr lang="fr-FR" sz="1600" i="1" dirty="0" smtClean="0">
                <a:solidFill>
                  <a:schemeClr val="tx1"/>
                </a:solidFill>
                <a:effectLst>
                  <a:outerShdw blurRad="38100" dist="38100" dir="2700000" algn="tl">
                    <a:srgbClr val="000000">
                      <a:alpha val="43137"/>
                    </a:srgbClr>
                  </a:outerShdw>
                </a:effectLst>
              </a:rPr>
              <a:t>s</a:t>
            </a:r>
            <a:r>
              <a:rPr lang="fr-FR" sz="2000" dirty="0" smtClean="0">
                <a:solidFill>
                  <a:schemeClr val="tx1"/>
                </a:solidFill>
                <a:effectLst>
                  <a:outerShdw blurRad="38100" dist="38100" dir="2700000" algn="tl">
                    <a:srgbClr val="000000">
                      <a:alpha val="43137"/>
                    </a:srgbClr>
                  </a:outerShdw>
                </a:effectLst>
              </a:rPr>
              <a:t>) un courant proportionnel au courant primaire (</a:t>
            </a:r>
            <a:r>
              <a:rPr lang="fr-FR" sz="2000" i="1" dirty="0" err="1" smtClean="0">
                <a:solidFill>
                  <a:schemeClr val="tx1"/>
                </a:solidFill>
                <a:effectLst>
                  <a:outerShdw blurRad="38100" dist="38100" dir="2700000" algn="tl">
                    <a:srgbClr val="000000">
                      <a:alpha val="43137"/>
                    </a:srgbClr>
                  </a:outerShdw>
                </a:effectLst>
              </a:rPr>
              <a:t>I</a:t>
            </a:r>
            <a:r>
              <a:rPr lang="fr-FR" sz="1600" i="1" dirty="0" err="1" smtClean="0">
                <a:solidFill>
                  <a:schemeClr val="tx1"/>
                </a:solidFill>
                <a:effectLst>
                  <a:outerShdw blurRad="38100" dist="38100" dir="2700000" algn="tl">
                    <a:srgbClr val="000000">
                      <a:alpha val="43137"/>
                    </a:srgbClr>
                  </a:outerShdw>
                </a:effectLst>
              </a:rPr>
              <a:t>p</a:t>
            </a:r>
            <a:r>
              <a:rPr lang="fr-FR" sz="2000" dirty="0" smtClean="0">
                <a:solidFill>
                  <a:schemeClr val="tx1"/>
                </a:solidFill>
                <a:effectLst>
                  <a:outerShdw blurRad="38100" dist="38100" dir="2700000" algn="tl">
                    <a:srgbClr val="000000">
                      <a:alpha val="43137"/>
                    </a:srgbClr>
                  </a:outerShdw>
                </a:effectLst>
              </a:rPr>
              <a:t>) mesuré. L’utilisation concerne autant la mesure (comptage) que la protection. </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248400"/>
            <a:ext cx="1905000" cy="457200"/>
          </a:xfrm>
          <a:noFill/>
        </p:spPr>
        <p:txBody>
          <a:bodyPr/>
          <a:lstStyle/>
          <a:p>
            <a:fld id="{C3606073-B363-48F9-B6E9-E44FF132DF7D}" type="slidenum">
              <a:rPr lang="fr-FR" sz="1800" smtClean="0">
                <a:solidFill>
                  <a:schemeClr val="tx1"/>
                </a:solidFill>
                <a:effectLst>
                  <a:outerShdw blurRad="38100" dist="38100" dir="2700000" algn="tl">
                    <a:srgbClr val="000000">
                      <a:alpha val="43137"/>
                    </a:srgbClr>
                  </a:outerShdw>
                </a:effectLst>
              </a:rPr>
              <a:pPr/>
              <a:t>3</a:t>
            </a:fld>
            <a:endParaRPr lang="fr-FR" sz="1800" dirty="0" smtClean="0">
              <a:solidFill>
                <a:schemeClr val="tx1"/>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323528" y="2225770"/>
            <a:ext cx="7710252"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2)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2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a:t>
            </a:r>
            <a:r>
              <a:rPr lang="fr-FR" sz="2800" b="1" dirty="0">
                <a:ln w="1905"/>
                <a:solidFill>
                  <a:schemeClr val="tx1"/>
                </a:solidFill>
                <a:effectLst>
                  <a:innerShdw blurRad="69850" dist="43180" dir="5400000">
                    <a:srgbClr val="000000">
                      <a:alpha val="65000"/>
                    </a:srgbClr>
                  </a:innerShdw>
                </a:effectLst>
              </a:rPr>
              <a:t>Eléments du système de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5"/>
          <p:cNvSpPr>
            <a:spLocks noChangeArrowheads="1"/>
          </p:cNvSpPr>
          <p:nvPr/>
        </p:nvSpPr>
        <p:spPr bwMode="auto">
          <a:xfrm>
            <a:off x="539552" y="2946430"/>
            <a:ext cx="3196112"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Modèle structural de principe.</a:t>
            </a:r>
          </a:p>
        </p:txBody>
      </p:sp>
      <p:sp>
        <p:nvSpPr>
          <p:cNvPr id="7" name="Rectangle 6"/>
          <p:cNvSpPr>
            <a:spLocks noChangeArrowheads="1"/>
          </p:cNvSpPr>
          <p:nvPr/>
        </p:nvSpPr>
        <p:spPr bwMode="auto">
          <a:xfrm>
            <a:off x="524781" y="3645024"/>
            <a:ext cx="1497911"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Technologie.</a:t>
            </a:r>
          </a:p>
        </p:txBody>
      </p:sp>
      <p:sp>
        <p:nvSpPr>
          <p:cNvPr id="8" name="Rectangle 6"/>
          <p:cNvSpPr>
            <a:spLocks noChangeArrowheads="1"/>
          </p:cNvSpPr>
          <p:nvPr/>
        </p:nvSpPr>
        <p:spPr bwMode="auto">
          <a:xfrm>
            <a:off x="511086" y="4284385"/>
            <a:ext cx="7517298" cy="58477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Fonctionnement et applications des différents types de relais (Relais d’intensité, relais de tension, relais différentiel de courant, …etc.).</a:t>
            </a:r>
          </a:p>
        </p:txBody>
      </p:sp>
      <p:sp>
        <p:nvSpPr>
          <p:cNvPr id="9" name="Rectangle 6"/>
          <p:cNvSpPr>
            <a:spLocks noChangeArrowheads="1"/>
          </p:cNvSpPr>
          <p:nvPr/>
        </p:nvSpPr>
        <p:spPr bwMode="auto">
          <a:xfrm>
            <a:off x="482058" y="5229200"/>
            <a:ext cx="4060914"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just">
              <a:buFont typeface="Wingdings" pitchFamily="2" charset="2"/>
              <a:buChar char="ü"/>
              <a:defRPr/>
            </a:pPr>
            <a:r>
              <a:rPr lang="fr-FR" sz="16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1600" b="1" dirty="0">
                <a:ln w="1905"/>
                <a:solidFill>
                  <a:schemeClr val="tx1"/>
                </a:solidFill>
                <a:effectLst>
                  <a:innerShdw blurRad="69850" dist="43180" dir="5400000">
                    <a:srgbClr val="000000">
                      <a:alpha val="65000"/>
                    </a:srgbClr>
                  </a:innerShdw>
                </a:effectLst>
              </a:rPr>
              <a:t>Transformation de tension et de courant .</a:t>
            </a:r>
          </a:p>
        </p:txBody>
      </p:sp>
      <p:sp>
        <p:nvSpPr>
          <p:cNvPr id="10" name="Rectangle 2"/>
          <p:cNvSpPr txBox="1">
            <a:spLocks noChangeArrowheads="1"/>
          </p:cNvSpPr>
          <p:nvPr/>
        </p:nvSpPr>
        <p:spPr bwMode="auto">
          <a:xfrm>
            <a:off x="684213" y="0"/>
            <a:ext cx="7772400" cy="1871663"/>
          </a:xfrm>
          <a:prstGeom prst="rect">
            <a:avLst/>
          </a:prstGeom>
          <a:noFill/>
          <a:ln w="9525">
            <a:noFill/>
            <a:miter lim="800000"/>
            <a:headEnd/>
            <a:tailEnd/>
          </a:ln>
        </p:spPr>
        <p:txBody>
          <a:bodyPr anchor="ctr"/>
          <a:lstStyle/>
          <a:p>
            <a:pPr algn="ctr">
              <a:defRPr/>
            </a:pPr>
            <a:r>
              <a:rPr lang="fr-FR" sz="7000" b="1" kern="0" dirty="0">
                <a:effectLst>
                  <a:outerShdw blurRad="38100" dist="38100" dir="2700000" algn="tl">
                    <a:srgbClr val="000000">
                      <a:alpha val="43137"/>
                    </a:srgbClr>
                  </a:outerShdw>
                </a:effectLst>
                <a:latin typeface="Cambria Math" pitchFamily="18" charset="0"/>
                <a:ea typeface="Cambria Math" pitchFamily="18" charset="0"/>
                <a:cs typeface="+mj-cs"/>
              </a:rPr>
              <a:t>Plan de cours</a:t>
            </a:r>
            <a:br>
              <a:rPr lang="fr-FR" sz="7000" b="1" kern="0" dirty="0">
                <a:effectLst>
                  <a:outerShdw blurRad="38100" dist="38100" dir="2700000" algn="tl">
                    <a:srgbClr val="000000">
                      <a:alpha val="43137"/>
                    </a:srgbClr>
                  </a:outerShdw>
                </a:effectLst>
                <a:latin typeface="Cambria Math" pitchFamily="18" charset="0"/>
                <a:ea typeface="Cambria Math" pitchFamily="18" charset="0"/>
                <a:cs typeface="+mj-cs"/>
              </a:rPr>
            </a:br>
            <a:r>
              <a:rPr lang="fr-FR" sz="7000" b="1" kern="0" dirty="0">
                <a:effectLst>
                  <a:outerShdw blurRad="38100" dist="38100" dir="2700000" algn="tl">
                    <a:srgbClr val="000000">
                      <a:alpha val="43137"/>
                    </a:srgbClr>
                  </a:outerShdw>
                </a:effectLst>
                <a:latin typeface="Cambria Math" pitchFamily="18" charset="0"/>
                <a:ea typeface="Cambria Math" pitchFamily="18" charset="0"/>
                <a:cs typeface="+mj-cs"/>
              </a:rPr>
              <a:t>Matière: Protection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1"/>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1"/>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624"/>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smtClean="0">
                <a:effectLst>
                  <a:outerShdw blurRad="38100" dist="38100" dir="2700000" algn="tl">
                    <a:srgbClr val="000000">
                      <a:alpha val="43137"/>
                    </a:srgbClr>
                  </a:outerShdw>
                </a:effectLst>
              </a:rPr>
              <a:t>Types industriels</a:t>
            </a:r>
            <a:endParaRPr lang="fr-FR" sz="2800" dirty="0">
              <a:effectLst>
                <a:outerShdw blurRad="38100" dist="38100" dir="2700000" algn="tl">
                  <a:srgbClr val="000000">
                    <a:alpha val="43137"/>
                  </a:srgbClr>
                </a:outerShdw>
              </a:effectLst>
            </a:endParaRPr>
          </a:p>
        </p:txBody>
      </p:sp>
      <p:sp>
        <p:nvSpPr>
          <p:cNvPr id="8" name="Rectangle 7"/>
          <p:cNvSpPr/>
          <p:nvPr/>
        </p:nvSpPr>
        <p:spPr>
          <a:xfrm>
            <a:off x="179512" y="1052736"/>
            <a:ext cx="2361544" cy="707886"/>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2000" b="1" dirty="0" smtClean="0">
                <a:effectLst>
                  <a:outerShdw blurRad="38100" dist="38100" dir="2700000" algn="tl">
                    <a:srgbClr val="000000">
                      <a:alpha val="43137"/>
                    </a:srgbClr>
                  </a:outerShdw>
                </a:effectLst>
                <a:latin typeface="Calibri" pitchFamily="34" charset="0"/>
              </a:rPr>
              <a:t>Modèles classiques</a:t>
            </a:r>
            <a:r>
              <a:rPr lang="th-TH" sz="2000" b="1" dirty="0" smtClean="0">
                <a:effectLst>
                  <a:outerShdw blurRad="38100" dist="38100" dir="2700000" algn="tl">
                    <a:srgbClr val="000000">
                      <a:alpha val="43137"/>
                    </a:srgbClr>
                  </a:outerShdw>
                </a:effectLst>
                <a:latin typeface="Calibri" pitchFamily="34" charset="0"/>
              </a:rPr>
              <a:t>เ </a:t>
            </a:r>
            <a:endParaRPr lang="fr-FR" sz="2000" b="1" dirty="0" smtClean="0">
              <a:effectLst>
                <a:outerShdw blurRad="38100" dist="38100" dir="2700000" algn="tl">
                  <a:srgbClr val="000000">
                    <a:alpha val="43137"/>
                  </a:srgbClr>
                </a:outerShdw>
              </a:effectLst>
              <a:latin typeface="Calibri" pitchFamily="34" charset="0"/>
            </a:endParaRPr>
          </a:p>
          <a:p>
            <a:pPr algn="ctr"/>
            <a:r>
              <a:rPr lang="fr-FR" sz="2000" b="1" dirty="0" smtClean="0">
                <a:effectLst>
                  <a:outerShdw blurRad="38100" dist="38100" dir="2700000" algn="tl">
                    <a:srgbClr val="000000">
                      <a:alpha val="43137"/>
                    </a:srgbClr>
                  </a:outerShdw>
                </a:effectLst>
                <a:latin typeface="Calibri" pitchFamily="34" charset="0"/>
              </a:rPr>
              <a:t>noyau de fer</a:t>
            </a:r>
            <a:endParaRPr lang="fr-FR" sz="2000" dirty="0">
              <a:effectLst>
                <a:outerShdw blurRad="38100" dist="38100" dir="2700000" algn="tl">
                  <a:srgbClr val="000000">
                    <a:alpha val="43137"/>
                  </a:srgbClr>
                </a:outerShdw>
              </a:effectLst>
              <a:latin typeface="Calibri" pitchFamily="34" charset="0"/>
            </a:endParaRPr>
          </a:p>
        </p:txBody>
      </p:sp>
      <p:sp>
        <p:nvSpPr>
          <p:cNvPr id="9" name="Rectangle 8"/>
          <p:cNvSpPr/>
          <p:nvPr/>
        </p:nvSpPr>
        <p:spPr>
          <a:xfrm>
            <a:off x="3347864" y="1052736"/>
            <a:ext cx="2079352" cy="707886"/>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2000" b="1" dirty="0" smtClean="0">
                <a:effectLst>
                  <a:outerShdw blurRad="38100" dist="38100" dir="2700000" algn="tl">
                    <a:srgbClr val="000000">
                      <a:alpha val="43137"/>
                    </a:srgbClr>
                  </a:outerShdw>
                </a:effectLst>
                <a:latin typeface="Calibri" pitchFamily="34" charset="0"/>
              </a:rPr>
              <a:t>Modèles</a:t>
            </a:r>
            <a:r>
              <a:rPr lang="th-TH" sz="2000" b="1" dirty="0" smtClean="0">
                <a:effectLst>
                  <a:outerShdw blurRad="38100" dist="38100" dir="2700000" algn="tl">
                    <a:srgbClr val="000000">
                      <a:alpha val="43137"/>
                    </a:srgbClr>
                  </a:outerShdw>
                </a:effectLst>
                <a:latin typeface="Calibri" pitchFamily="34" charset="0"/>
              </a:rPr>
              <a:t>เ</a:t>
            </a:r>
            <a:endParaRPr lang="fr-FR" sz="2000" b="1" dirty="0" smtClean="0">
              <a:effectLst>
                <a:outerShdw blurRad="38100" dist="38100" dir="2700000" algn="tl">
                  <a:srgbClr val="000000">
                    <a:alpha val="43137"/>
                  </a:srgbClr>
                </a:outerShdw>
              </a:effectLst>
              <a:latin typeface="Calibri" pitchFamily="34" charset="0"/>
            </a:endParaRPr>
          </a:p>
          <a:p>
            <a:pPr algn="ctr"/>
            <a:r>
              <a:rPr lang="fr-FR" sz="2000" b="1" dirty="0" smtClean="0">
                <a:effectLst>
                  <a:outerShdw blurRad="38100" dist="38100" dir="2700000" algn="tl">
                    <a:srgbClr val="000000">
                      <a:alpha val="43137"/>
                    </a:srgbClr>
                  </a:outerShdw>
                </a:effectLst>
                <a:latin typeface="Calibri" pitchFamily="34" charset="0"/>
              </a:rPr>
              <a:t>tore de </a:t>
            </a:r>
            <a:r>
              <a:rPr lang="fr-FR" sz="2000" b="1" dirty="0" err="1" smtClean="0">
                <a:effectLst>
                  <a:outerShdw blurRad="38100" dist="38100" dir="2700000" algn="tl">
                    <a:srgbClr val="000000">
                      <a:alpha val="43137"/>
                    </a:srgbClr>
                  </a:outerShdw>
                </a:effectLst>
                <a:latin typeface="Calibri" pitchFamily="34" charset="0"/>
              </a:rPr>
              <a:t>Rogowski</a:t>
            </a:r>
            <a:r>
              <a:rPr lang="fr-FR" sz="2000" b="1" dirty="0" smtClean="0">
                <a:effectLst>
                  <a:outerShdw blurRad="38100" dist="38100" dir="2700000" algn="tl">
                    <a:srgbClr val="000000">
                      <a:alpha val="43137"/>
                    </a:srgbClr>
                  </a:outerShdw>
                </a:effectLst>
                <a:latin typeface="Calibri" pitchFamily="34" charset="0"/>
              </a:rPr>
              <a:t> </a:t>
            </a:r>
            <a:endParaRPr lang="fr-FR" sz="2000" dirty="0">
              <a:effectLst>
                <a:outerShdw blurRad="38100" dist="38100" dir="2700000" algn="tl">
                  <a:srgbClr val="000000">
                    <a:alpha val="43137"/>
                  </a:srgbClr>
                </a:outerShdw>
              </a:effectLst>
              <a:latin typeface="Calibri" pitchFamily="34" charset="0"/>
            </a:endParaRPr>
          </a:p>
        </p:txBody>
      </p:sp>
      <p:sp>
        <p:nvSpPr>
          <p:cNvPr id="10" name="Rectangle 9"/>
          <p:cNvSpPr/>
          <p:nvPr/>
        </p:nvSpPr>
        <p:spPr>
          <a:xfrm>
            <a:off x="6228184" y="1052736"/>
            <a:ext cx="2502545" cy="707886"/>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2000" b="1" dirty="0" smtClean="0">
                <a:effectLst>
                  <a:outerShdw blurRad="38100" dist="38100" dir="2700000" algn="tl">
                    <a:srgbClr val="000000">
                      <a:alpha val="43137"/>
                    </a:srgbClr>
                  </a:outerShdw>
                </a:effectLst>
              </a:rPr>
              <a:t>Modèles dits </a:t>
            </a:r>
          </a:p>
          <a:p>
            <a:pPr algn="ctr"/>
            <a:r>
              <a:rPr lang="fr-FR" sz="2000" b="1" dirty="0" smtClean="0">
                <a:effectLst>
                  <a:outerShdw blurRad="38100" dist="38100" dir="2700000" algn="tl">
                    <a:srgbClr val="000000">
                      <a:alpha val="43137"/>
                    </a:srgbClr>
                  </a:outerShdw>
                </a:effectLst>
              </a:rPr>
              <a:t>"non conventionnels"</a:t>
            </a:r>
            <a:endParaRPr lang="fr-FR" sz="2000" dirty="0">
              <a:effectLst>
                <a:outerShdw blurRad="38100" dist="38100" dir="2700000" algn="tl">
                  <a:srgbClr val="000000">
                    <a:alpha val="43137"/>
                  </a:srgbClr>
                </a:outerShdw>
              </a:effectLst>
            </a:endParaRPr>
          </a:p>
        </p:txBody>
      </p:sp>
      <p:sp>
        <p:nvSpPr>
          <p:cNvPr id="11" name="Rectangle 10"/>
          <p:cNvSpPr/>
          <p:nvPr/>
        </p:nvSpPr>
        <p:spPr>
          <a:xfrm>
            <a:off x="107504" y="2204864"/>
            <a:ext cx="2520280" cy="424731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1500" dirty="0" smtClean="0">
                <a:solidFill>
                  <a:schemeClr val="tx1"/>
                </a:solidFill>
                <a:effectLst>
                  <a:outerShdw blurRad="38100" dist="38100" dir="2700000" algn="tl">
                    <a:srgbClr val="000000">
                      <a:alpha val="43137"/>
                    </a:srgbClr>
                  </a:outerShdw>
                </a:effectLst>
              </a:rPr>
              <a:t>Pour les courants alternatifs de basse fréquence, on utilise en général un transformateur avec peu de spires au primaire, et beaucoup au secondaire. Dans certains cas, il y aura même une seule spire au primaire. Dans ce cas le transformateur de courant prendra la forme d'un tore, traversé par le circuit électrique. Il n'y aura donc pas de bobinage primaire à proprement parler : la spire est constituée par le passage du circuit électrique à l'intérieur du circuit magnétique torique.</a:t>
            </a:r>
          </a:p>
        </p:txBody>
      </p:sp>
      <p:sp>
        <p:nvSpPr>
          <p:cNvPr id="12" name="Rectangle 11"/>
          <p:cNvSpPr/>
          <p:nvPr/>
        </p:nvSpPr>
        <p:spPr>
          <a:xfrm>
            <a:off x="3347864" y="2250445"/>
            <a:ext cx="1944216" cy="35548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1500" dirty="0" smtClean="0">
                <a:solidFill>
                  <a:schemeClr val="tx1"/>
                </a:solidFill>
                <a:effectLst>
                  <a:outerShdw blurRad="38100" dist="38100" dir="2700000" algn="tl">
                    <a:srgbClr val="000000">
                      <a:alpha val="43137"/>
                    </a:srgbClr>
                  </a:outerShdw>
                </a:effectLst>
              </a:rPr>
              <a:t>Les tores de </a:t>
            </a:r>
            <a:r>
              <a:rPr lang="fr-FR" sz="1500" dirty="0" err="1" smtClean="0">
                <a:solidFill>
                  <a:schemeClr val="tx1"/>
                </a:solidFill>
                <a:effectLst>
                  <a:outerShdw blurRad="38100" dist="38100" dir="2700000" algn="tl">
                    <a:srgbClr val="000000">
                      <a:alpha val="43137"/>
                    </a:srgbClr>
                  </a:outerShdw>
                </a:effectLst>
              </a:rPr>
              <a:t>Rogowski</a:t>
            </a:r>
            <a:r>
              <a:rPr lang="fr-FR" sz="1500" dirty="0" smtClean="0">
                <a:solidFill>
                  <a:schemeClr val="tx1"/>
                </a:solidFill>
                <a:effectLst>
                  <a:outerShdw blurRad="38100" dist="38100" dir="2700000" algn="tl">
                    <a:srgbClr val="000000">
                      <a:alpha val="43137"/>
                    </a:srgbClr>
                  </a:outerShdw>
                </a:effectLst>
              </a:rPr>
              <a:t> sont assimilables à des transformateurs de courants spécifiques, bien  qu'ils délivrent usuellement en sortie une tension proportionnelle à la dérivée du courant et non un courant proportionnel au courant d'entrée. Ils sont largement utilisés dans le domaine de la HTA.</a:t>
            </a:r>
            <a:endParaRPr lang="fr-FR" sz="1500" b="1" dirty="0" smtClean="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5508104" y="2204864"/>
            <a:ext cx="3563888" cy="447814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1500" dirty="0" smtClean="0">
                <a:solidFill>
                  <a:schemeClr val="tx1"/>
                </a:solidFill>
                <a:effectLst>
                  <a:outerShdw blurRad="38100" dist="38100" dir="2700000" algn="tl">
                    <a:srgbClr val="000000">
                      <a:alpha val="43137"/>
                    </a:srgbClr>
                  </a:outerShdw>
                </a:effectLst>
              </a:rPr>
              <a:t>On désigne sous ce nom des modèles fonctionnant sur le principe de l'effet Hall (courant électrique traversant un matériau baignant dans un champ magnétique engendre une tension perpendiculaire à ceux-ci.) ou de l'effet Faraday (L'effet Faraday est un effet magnéto-optique découvert par Michael Faraday en 1845. Il apparaît dans la plupart des matériaux diélectriques transparents lorsqu'ils sont soumis à des champs magnétiques. Ce fut la première mise en évidence du lien entre magnétisme et lumière : le fait que la lumière contienne un champ magnétique fait maintenant partie de la théorie du rayonnement électromagnétique).  Leur utilisation est peu courante, et en général réservé à des applications spécifiques comme la mesure de courants continus.  </a:t>
            </a:r>
          </a:p>
        </p:txBody>
      </p:sp>
      <p:sp>
        <p:nvSpPr>
          <p:cNvPr id="14" name="Flèche vers le bas 13"/>
          <p:cNvSpPr/>
          <p:nvPr/>
        </p:nvSpPr>
        <p:spPr>
          <a:xfrm>
            <a:off x="1115616" y="62068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5" name="Flèche vers le bas 14"/>
          <p:cNvSpPr/>
          <p:nvPr/>
        </p:nvSpPr>
        <p:spPr>
          <a:xfrm>
            <a:off x="4139952" y="62068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6" name="Flèche vers le bas 15"/>
          <p:cNvSpPr/>
          <p:nvPr/>
        </p:nvSpPr>
        <p:spPr>
          <a:xfrm>
            <a:off x="7236296" y="62068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7" name="Flèche vers le bas 16"/>
          <p:cNvSpPr/>
          <p:nvPr/>
        </p:nvSpPr>
        <p:spPr>
          <a:xfrm>
            <a:off x="1115616" y="1772816"/>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8" name="Flèche vers le bas 17"/>
          <p:cNvSpPr/>
          <p:nvPr/>
        </p:nvSpPr>
        <p:spPr>
          <a:xfrm>
            <a:off x="4067944" y="1772816"/>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9" name="Flèche vers le bas 18"/>
          <p:cNvSpPr/>
          <p:nvPr/>
        </p:nvSpPr>
        <p:spPr>
          <a:xfrm>
            <a:off x="7236296" y="1772816"/>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23528" y="2543413"/>
            <a:ext cx="8424936" cy="34778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Un enroulement de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de son </a:t>
            </a:r>
            <a:r>
              <a:rPr lang="fr-FR" sz="2000" dirty="0" err="1" smtClean="0">
                <a:solidFill>
                  <a:schemeClr val="tx1"/>
                </a:solidFill>
                <a:effectLst>
                  <a:outerShdw blurRad="38100" dist="38100" dir="2700000" algn="tl">
                    <a:srgbClr val="000000">
                      <a:alpha val="43137"/>
                    </a:srgbClr>
                  </a:outerShdw>
                </a:effectLst>
              </a:rPr>
              <a:t>co</a:t>
            </a:r>
            <a:r>
              <a:rPr lang="fr-FR" sz="2000" dirty="0" smtClean="0">
                <a:solidFill>
                  <a:schemeClr val="tx1"/>
                </a:solidFill>
                <a:effectLst>
                  <a:outerShdw blurRad="38100" dist="38100" dir="2700000" algn="tl">
                    <a:srgbClr val="000000">
                      <a:alpha val="43137"/>
                    </a:srgbClr>
                  </a:outerShdw>
                </a:effectLst>
              </a:rPr>
              <a:t>-inventeur éponyme Walter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est un dispositif électrotechnique permettant de mesurer le courant alternatif ou les impulsions de courant à grande vitesse. Il se compose d'un enroulement hélicoïdal de fil dont le fil d'une extrémité revient par le centre de l'enroulement à l'autre extrémité, de sorte que les deux bornes soient à la même extrémité de l'enroulement. La bobine est positionnée autour du conducteur dont veut connaître le courant. La tension induite dans l'enroulement est proportionnelle au taux de changement (dérivée) du courant dans le conducteur, L'enroulement de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est habituellement relié à un circuit d'intégration électrique (ou électronique) à forte impédance d'entrée afin de fournir un signal de sortie qui est proportionnel au courant. </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395536" y="1948770"/>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179512" y="2492896"/>
            <a:ext cx="8568952" cy="34778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smtClean="0">
                <a:solidFill>
                  <a:schemeClr val="tx1"/>
                </a:solidFill>
                <a:effectLst>
                  <a:outerShdw blurRad="38100" dist="38100" dir="2700000" algn="tl">
                    <a:srgbClr val="000000">
                      <a:alpha val="43137"/>
                    </a:srgbClr>
                  </a:outerShdw>
                </a:effectLst>
              </a:rPr>
              <a:t>L'avantage d'un enroulement de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par rapport à d'autres types de transformateurs de courants est qu'il peut être ouvert et qu'il est très flexible, lui permettant d'être enroulé autour d'un conducteur de phase sans contrainte. Puisqu'un enroulement de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à un noyau d'air plutôt qu'un noyau de fer, il n'est pas perturbé par des courants de Foucault dans le noyau et peut donc répondre aux courants à changement rapide. Comme il n'a aucun noyau de fer à saturer, il est fortement linéaire même lorsque soumis à de grands courants, du type de ceux utilisés dans la transmission d'énergie électrique, la soudure, ou les applications à hautes puissances pulsées. Un enroulement de </a:t>
            </a:r>
            <a:r>
              <a:rPr lang="fr-FR" sz="2000" dirty="0" err="1" smtClean="0">
                <a:solidFill>
                  <a:schemeClr val="tx1"/>
                </a:solidFill>
                <a:effectLst>
                  <a:outerShdw blurRad="38100" dist="38100" dir="2700000" algn="tl">
                    <a:srgbClr val="000000">
                      <a:alpha val="43137"/>
                    </a:srgbClr>
                  </a:outerShdw>
                </a:effectLst>
              </a:rPr>
              <a:t>Rogowski</a:t>
            </a:r>
            <a:r>
              <a:rPr lang="fr-FR" sz="2000" dirty="0" smtClean="0">
                <a:solidFill>
                  <a:schemeClr val="tx1"/>
                </a:solidFill>
                <a:effectLst>
                  <a:outerShdw blurRad="38100" dist="38100" dir="2700000" algn="tl">
                    <a:srgbClr val="000000">
                      <a:alpha val="43137"/>
                    </a:srgbClr>
                  </a:outerShdw>
                </a:effectLst>
              </a:rPr>
              <a:t> correctement formé, avec des spires équidistantes, est en grande parti immuniser contre les interférences électromagnétiques. </a:t>
            </a:r>
            <a:endParaRPr lang="fr-FR" sz="20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2" cstate="print"/>
          <a:srcRect/>
          <a:stretch>
            <a:fillRect/>
          </a:stretch>
        </p:blipFill>
        <p:spPr bwMode="auto">
          <a:xfrm>
            <a:off x="1115616" y="2780928"/>
            <a:ext cx="2592288" cy="216024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4499992" y="2780928"/>
            <a:ext cx="3312368" cy="2160240"/>
          </a:xfrm>
          <a:prstGeom prst="rect">
            <a:avLst/>
          </a:prstGeom>
          <a:noFill/>
          <a:ln w="9525">
            <a:noFill/>
            <a:miter lim="800000"/>
            <a:headEnd/>
            <a:tailEnd/>
          </a:ln>
        </p:spPr>
      </p:pic>
      <p:sp>
        <p:nvSpPr>
          <p:cNvPr id="10" name="Rectangle 9"/>
          <p:cNvSpPr/>
          <p:nvPr/>
        </p:nvSpPr>
        <p:spPr>
          <a:xfrm>
            <a:off x="2627784" y="5157192"/>
            <a:ext cx="3666581"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Transformateur de courant type tore.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par>
                                <p:cTn id="8" presetID="21" presetClass="entr" presetSubtype="4" fill="hold"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wheel(4)">
                                      <p:cBhvr>
                                        <p:cTn id="10" dur="2000"/>
                                        <p:tgtEl>
                                          <p:spTgt spid="2560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411596"/>
            <a:ext cx="1500219"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 Modélisation</a:t>
            </a:r>
            <a:endParaRPr lang="fr-FR" dirty="0">
              <a:solidFill>
                <a:schemeClr val="tx1"/>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395536" y="2915652"/>
            <a:ext cx="806489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Un transformateur de courant est constitué d’un circuit primaire et d’un circuit secondaire  couplés par un circuit magnétique et d’un enrobage isolant, en époxy silice dans le cas des transformateurs Merlin Gerin et Siemens par exemple (dans la figure ci-dessous). L’appareil est de type :</a:t>
            </a:r>
          </a:p>
        </p:txBody>
      </p:sp>
      <p:sp>
        <p:nvSpPr>
          <p:cNvPr id="10" name="Rectangle 9"/>
          <p:cNvSpPr/>
          <p:nvPr/>
        </p:nvSpPr>
        <p:spPr>
          <a:xfrm>
            <a:off x="395536" y="4355812"/>
            <a:ext cx="806489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 Bobiné : lorsque le primaire et le secondaire comportent un bobinage enroulé sur le circuit magnétique, </a:t>
            </a:r>
            <a:endParaRPr lang="fr-FR"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95536" y="5147900"/>
            <a:ext cx="748883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 Traversant : primaire constitué par un conducteur non isolé de l’installation,</a:t>
            </a:r>
          </a:p>
        </p:txBody>
      </p:sp>
      <p:sp>
        <p:nvSpPr>
          <p:cNvPr id="12" name="Rectangle 11"/>
          <p:cNvSpPr/>
          <p:nvPr/>
        </p:nvSpPr>
        <p:spPr>
          <a:xfrm>
            <a:off x="405864" y="5723964"/>
            <a:ext cx="445416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 Tore : primaire constitué par un câble isolé. </a:t>
            </a:r>
            <a:endParaRPr lang="fr-FR" dirty="0">
              <a:solidFill>
                <a:schemeClr val="tx1"/>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411596"/>
            <a:ext cx="1500219"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 Modélisation</a:t>
            </a:r>
            <a:endParaRPr lang="fr-FR" dirty="0">
              <a:solidFill>
                <a:schemeClr val="tx1"/>
              </a:solidFill>
              <a:effectLst>
                <a:outerShdw blurRad="38100" dist="38100" dir="2700000" algn="tl">
                  <a:srgbClr val="000000">
                    <a:alpha val="43137"/>
                  </a:srgbClr>
                </a:outerShdw>
              </a:effectLst>
            </a:endParaRPr>
          </a:p>
        </p:txBody>
      </p:sp>
      <p:sp>
        <p:nvSpPr>
          <p:cNvPr id="5"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6"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395536" y="2915652"/>
            <a:ext cx="806489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Un transformateur de courant est constitué d’un circuit primaire et d’un circuit secondaire  couplés par un circuit magnétique et d’un enrobage isolant, en époxy silice dans le cas des transformateurs Merlin Gerin et Siemens par exemple (dans la figure ci-dessous). L’appareil est de type :</a:t>
            </a:r>
          </a:p>
        </p:txBody>
      </p:sp>
      <p:sp>
        <p:nvSpPr>
          <p:cNvPr id="10" name="Rectangle 9"/>
          <p:cNvSpPr/>
          <p:nvPr/>
        </p:nvSpPr>
        <p:spPr>
          <a:xfrm>
            <a:off x="395536" y="4355812"/>
            <a:ext cx="806489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 Bobiné : lorsque le primaire et le secondaire comportent un bobinage enroulé sur le circuit magnétique, </a:t>
            </a:r>
            <a:endParaRPr lang="fr-FR"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95536" y="5147900"/>
            <a:ext cx="748883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 Traversant : primaire constitué par un conducteur non isolé de l’installation,</a:t>
            </a:r>
          </a:p>
        </p:txBody>
      </p:sp>
      <p:sp>
        <p:nvSpPr>
          <p:cNvPr id="12" name="Rectangle 11"/>
          <p:cNvSpPr/>
          <p:nvPr/>
        </p:nvSpPr>
        <p:spPr>
          <a:xfrm>
            <a:off x="405864" y="5723964"/>
            <a:ext cx="445416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solidFill>
                  <a:schemeClr val="tx1"/>
                </a:solidFill>
                <a:effectLst>
                  <a:outerShdw blurRad="38100" dist="38100" dir="2700000" algn="tl">
                    <a:srgbClr val="000000">
                      <a:alpha val="43137"/>
                    </a:srgbClr>
                  </a:outerShdw>
                </a:effectLst>
              </a:rPr>
              <a:t>• Tore : primaire constitué par un câble isolé. </a:t>
            </a:r>
            <a:endParaRPr lang="fr-FR" dirty="0">
              <a:solidFill>
                <a:schemeClr val="tx1"/>
              </a:solidFill>
              <a:effectLst>
                <a:outerShdw blurRad="38100" dist="38100" dir="2700000" algn="tl">
                  <a:srgbClr val="000000">
                    <a:alpha val="43137"/>
                  </a:srgbClr>
                </a:outerShdw>
              </a:effectLst>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467544" y="2420888"/>
            <a:ext cx="813690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b="1" u="sng" dirty="0" smtClean="0">
                <a:solidFill>
                  <a:schemeClr val="tx1"/>
                </a:solidFill>
                <a:effectLst>
                  <a:outerShdw blurRad="38100" dist="38100" dir="2700000" algn="tl">
                    <a:srgbClr val="000000">
                      <a:alpha val="43137"/>
                    </a:srgbClr>
                  </a:outerShdw>
                </a:effectLst>
              </a:rPr>
              <a:t>Importance du choix des TC </a:t>
            </a:r>
            <a:r>
              <a:rPr lang="fr-FR" b="1" dirty="0" smtClean="0">
                <a:solidFill>
                  <a:schemeClr val="tx1"/>
                </a:solidFill>
                <a:effectLst>
                  <a:outerShdw blurRad="38100" dist="38100" dir="2700000" algn="tl">
                    <a:srgbClr val="000000">
                      <a:alpha val="43137"/>
                    </a:srgbClr>
                  </a:outerShdw>
                </a:effectLst>
              </a:rPr>
              <a:t>: </a:t>
            </a:r>
            <a:r>
              <a:rPr lang="fr-FR" dirty="0" smtClean="0">
                <a:solidFill>
                  <a:schemeClr val="tx1"/>
                </a:solidFill>
                <a:effectLst>
                  <a:outerShdw blurRad="38100" dist="38100" dir="2700000" algn="tl">
                    <a:srgbClr val="000000">
                      <a:alpha val="43137"/>
                    </a:srgbClr>
                  </a:outerShdw>
                </a:effectLst>
              </a:rPr>
              <a:t>La précision de fonctionnement des appareils de mesure ou de  protection dépend directement de la précision du TC.</a:t>
            </a:r>
            <a:endParaRPr lang="fr-FR" b="1" dirty="0" smtClean="0">
              <a:solidFill>
                <a:schemeClr val="tx1"/>
              </a:solidFill>
              <a:effectLst>
                <a:outerShdw blurRad="38100" dist="38100" dir="2700000" algn="tl">
                  <a:srgbClr val="000000">
                    <a:alpha val="43137"/>
                  </a:srgbClr>
                </a:outerShdw>
              </a:effectLst>
            </a:endParaRPr>
          </a:p>
        </p:txBody>
      </p:sp>
      <p:sp>
        <p:nvSpPr>
          <p:cNvPr id="10" name="Rectangle 9"/>
          <p:cNvSpPr/>
          <p:nvPr/>
        </p:nvSpPr>
        <p:spPr>
          <a:xfrm>
            <a:off x="467544" y="3214717"/>
            <a:ext cx="8136904"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b="1" u="sng" dirty="0" smtClean="0">
                <a:solidFill>
                  <a:schemeClr val="tx1"/>
                </a:solidFill>
                <a:effectLst>
                  <a:outerShdw blurRad="38100" dist="38100" dir="2700000" algn="tl">
                    <a:srgbClr val="000000">
                      <a:alpha val="43137"/>
                    </a:srgbClr>
                  </a:outerShdw>
                </a:effectLst>
              </a:rPr>
              <a:t>Principe de fonctionnement </a:t>
            </a:r>
            <a:r>
              <a:rPr lang="fr-FR" b="1" dirty="0" smtClean="0">
                <a:solidFill>
                  <a:schemeClr val="tx1"/>
                </a:solidFill>
                <a:effectLst>
                  <a:outerShdw blurRad="38100" dist="38100" dir="2700000" algn="tl">
                    <a:srgbClr val="000000">
                      <a:alpha val="43137"/>
                    </a:srgbClr>
                  </a:outerShdw>
                </a:effectLst>
              </a:rPr>
              <a:t>: </a:t>
            </a:r>
            <a:r>
              <a:rPr lang="fr-FR" dirty="0" smtClean="0">
                <a:solidFill>
                  <a:schemeClr val="tx1"/>
                </a:solidFill>
                <a:effectLst>
                  <a:outerShdw blurRad="38100" dist="38100" dir="2700000" algn="tl">
                    <a:srgbClr val="000000">
                      <a:alpha val="43137"/>
                    </a:srgbClr>
                  </a:outerShdw>
                </a:effectLst>
              </a:rPr>
              <a:t>Un TC débite souvent sur une charge plutôt résistive (</a:t>
            </a:r>
            <a:r>
              <a:rPr lang="fr-FR" dirty="0" err="1" smtClean="0">
                <a:solidFill>
                  <a:schemeClr val="tx1"/>
                </a:solidFill>
                <a:effectLst>
                  <a:outerShdw blurRad="38100" dist="38100" dir="2700000" algn="tl">
                    <a:srgbClr val="000000">
                      <a:alpha val="43137"/>
                    </a:srgbClr>
                  </a:outerShdw>
                </a:effectLst>
              </a:rPr>
              <a:t>Rc</a:t>
            </a:r>
            <a:r>
              <a:rPr lang="fr-FR" dirty="0" smtClean="0">
                <a:solidFill>
                  <a:schemeClr val="tx1"/>
                </a:solidFill>
                <a:effectLst>
                  <a:outerShdw blurRad="38100" dist="38100" dir="2700000" algn="tl">
                    <a:srgbClr val="000000">
                      <a:alpha val="43137"/>
                    </a:srgbClr>
                  </a:outerShdw>
                </a:effectLst>
              </a:rPr>
              <a:t> + sa filerie), et peut être représenté par le schéma équivalent ci-dessous. </a:t>
            </a:r>
          </a:p>
        </p:txBody>
      </p:sp>
      <p:pic>
        <p:nvPicPr>
          <p:cNvPr id="26626" name="Picture 2"/>
          <p:cNvPicPr>
            <a:picLocks noChangeAspect="1" noChangeArrowheads="1"/>
          </p:cNvPicPr>
          <p:nvPr/>
        </p:nvPicPr>
        <p:blipFill>
          <a:blip r:embed="rId2" cstate="print"/>
          <a:srcRect/>
          <a:stretch>
            <a:fillRect/>
          </a:stretch>
        </p:blipFill>
        <p:spPr bwMode="auto">
          <a:xfrm>
            <a:off x="1043608" y="4005064"/>
            <a:ext cx="2448272" cy="2376264"/>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860032" y="4005064"/>
            <a:ext cx="3384376" cy="2304256"/>
          </a:xfrm>
          <a:prstGeom prst="rect">
            <a:avLst/>
          </a:prstGeom>
          <a:noFill/>
          <a:ln w="9525">
            <a:noFill/>
            <a:miter lim="800000"/>
            <a:headEnd/>
            <a:tailEnd/>
          </a:ln>
        </p:spPr>
      </p:pic>
      <p:sp>
        <p:nvSpPr>
          <p:cNvPr id="13" name="Flèche droite 12"/>
          <p:cNvSpPr/>
          <p:nvPr/>
        </p:nvSpPr>
        <p:spPr>
          <a:xfrm>
            <a:off x="3635896" y="5013176"/>
            <a:ext cx="1008112" cy="36004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Rectangle 13"/>
          <p:cNvSpPr/>
          <p:nvPr/>
        </p:nvSpPr>
        <p:spPr>
          <a:xfrm>
            <a:off x="1677635" y="6436748"/>
            <a:ext cx="525658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effectLst>
                  <a:outerShdw blurRad="38100" dist="38100" dir="2700000" algn="tl">
                    <a:srgbClr val="000000">
                      <a:alpha val="43137"/>
                    </a:srgbClr>
                  </a:outerShdw>
                </a:effectLst>
              </a:rPr>
              <a:t>Schéma équivalent du circuit secondaire d’un TC.</a:t>
            </a:r>
            <a:endParaRPr lang="fr-FR" dirty="0">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wedge">
                                      <p:cBhvr>
                                        <p:cTn id="17" dur="20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3"/>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26627"/>
                                        </p:tgtEl>
                                        <p:attrNameLst>
                                          <p:attrName>style.visibility</p:attrName>
                                        </p:attrNameLst>
                                      </p:cBhvr>
                                      <p:to>
                                        <p:strVal val="visible"/>
                                      </p:to>
                                    </p:set>
                                    <p:animEffect transition="in" filter="wedge">
                                      <p:cBhvr>
                                        <p:cTn id="29" dur="2000"/>
                                        <p:tgtEl>
                                          <p:spTgt spid="2662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09200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 Transformateur de courant </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1876762"/>
            <a:ext cx="1961114"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solidFill>
                  <a:schemeClr val="tx1"/>
                </a:solidFill>
                <a:effectLst>
                  <a:outerShdw blurRad="38100" dist="38100" dir="2700000" algn="tl">
                    <a:srgbClr val="000000">
                      <a:alpha val="43137"/>
                    </a:srgbClr>
                  </a:outerShdw>
                </a:effectLst>
              </a:rPr>
              <a:t>Exemple: TC Tore</a:t>
            </a:r>
            <a:endParaRPr lang="fr-FR" sz="2000" dirty="0">
              <a:solidFill>
                <a:schemeClr val="tx1"/>
              </a:solidFill>
              <a:effectLst>
                <a:outerShdw blurRad="38100" dist="38100" dir="2700000" algn="tl">
                  <a:srgbClr val="000000">
                    <a:alpha val="43137"/>
                  </a:srgbClr>
                </a:outerShdw>
              </a:effectLst>
            </a:endParaRPr>
          </a:p>
        </p:txBody>
      </p:sp>
      <p:pic>
        <p:nvPicPr>
          <p:cNvPr id="27650" name="Picture 2"/>
          <p:cNvPicPr>
            <a:picLocks noChangeAspect="1" noChangeArrowheads="1"/>
          </p:cNvPicPr>
          <p:nvPr/>
        </p:nvPicPr>
        <p:blipFill>
          <a:blip r:embed="rId2" cstate="print"/>
          <a:srcRect/>
          <a:stretch>
            <a:fillRect/>
          </a:stretch>
        </p:blipFill>
        <p:spPr bwMode="auto">
          <a:xfrm>
            <a:off x="323528" y="2492896"/>
            <a:ext cx="3740845" cy="3096344"/>
          </a:xfrm>
          <a:prstGeom prst="rect">
            <a:avLst/>
          </a:prstGeom>
          <a:noFill/>
          <a:ln w="9525">
            <a:noFill/>
            <a:miter lim="800000"/>
            <a:headEnd/>
            <a:tailEnd/>
          </a:ln>
        </p:spPr>
      </p:pic>
      <p:sp>
        <p:nvSpPr>
          <p:cNvPr id="9" name="Rectangle 8"/>
          <p:cNvSpPr/>
          <p:nvPr/>
        </p:nvSpPr>
        <p:spPr>
          <a:xfrm>
            <a:off x="251520" y="5661248"/>
            <a:ext cx="387086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effectLst>
                  <a:outerShdw blurRad="38100" dist="38100" dir="2700000" algn="tl">
                    <a:srgbClr val="000000">
                      <a:alpha val="43137"/>
                    </a:srgbClr>
                  </a:outerShdw>
                </a:effectLst>
              </a:rPr>
              <a:t>Diagramme de Fresnel représenté le TC</a:t>
            </a:r>
            <a:endParaRPr lang="fr-FR" dirty="0">
              <a:effectLst>
                <a:outerShdw blurRad="38100" dist="38100" dir="2700000" algn="tl">
                  <a:srgbClr val="000000">
                    <a:alpha val="43137"/>
                  </a:srgbClr>
                </a:outerShdw>
              </a:effectLst>
            </a:endParaRPr>
          </a:p>
        </p:txBody>
      </p:sp>
      <p:sp>
        <p:nvSpPr>
          <p:cNvPr id="10" name="Rectangle 9"/>
          <p:cNvSpPr/>
          <p:nvPr/>
        </p:nvSpPr>
        <p:spPr>
          <a:xfrm>
            <a:off x="4355976" y="2333685"/>
            <a:ext cx="4572000" cy="424731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r>
              <a:rPr lang="fr-FR" dirty="0" smtClean="0">
                <a:solidFill>
                  <a:schemeClr val="tx1"/>
                </a:solidFill>
                <a:effectLst>
                  <a:outerShdw blurRad="38100" dist="38100" dir="2700000" algn="tl">
                    <a:srgbClr val="000000">
                      <a:alpha val="43137"/>
                    </a:srgbClr>
                  </a:outerShdw>
                </a:effectLst>
              </a:rPr>
              <a:t>Avec : </a:t>
            </a:r>
            <a:r>
              <a:rPr lang="fr-FR" dirty="0" err="1" smtClean="0">
                <a:solidFill>
                  <a:schemeClr val="tx1"/>
                </a:solidFill>
                <a:effectLst>
                  <a:outerShdw blurRad="38100" dist="38100" dir="2700000" algn="tl">
                    <a:srgbClr val="000000">
                      <a:alpha val="43137"/>
                    </a:srgbClr>
                  </a:outerShdw>
                </a:effectLst>
              </a:rPr>
              <a:t>Ip</a:t>
            </a:r>
            <a:r>
              <a:rPr lang="fr-FR" dirty="0" smtClean="0">
                <a:solidFill>
                  <a:schemeClr val="tx1"/>
                </a:solidFill>
                <a:effectLst>
                  <a:outerShdw blurRad="38100" dist="38100" dir="2700000" algn="tl">
                    <a:srgbClr val="000000">
                      <a:alpha val="43137"/>
                    </a:srgbClr>
                  </a:outerShdw>
                </a:effectLst>
              </a:rPr>
              <a:t> : courant primaire,</a:t>
            </a:r>
          </a:p>
          <a:p>
            <a:r>
              <a:rPr lang="fr-FR" dirty="0" smtClean="0">
                <a:solidFill>
                  <a:schemeClr val="tx1"/>
                </a:solidFill>
                <a:effectLst>
                  <a:outerShdw blurRad="38100" dist="38100" dir="2700000" algn="tl">
                    <a:srgbClr val="000000">
                      <a:alpha val="43137"/>
                    </a:srgbClr>
                  </a:outerShdw>
                </a:effectLst>
              </a:rPr>
              <a:t>           Is : courant secondaire pour un TC parfait,</a:t>
            </a:r>
          </a:p>
          <a:p>
            <a:r>
              <a:rPr lang="fr-FR" dirty="0" smtClean="0">
                <a:solidFill>
                  <a:schemeClr val="tx1"/>
                </a:solidFill>
                <a:effectLst>
                  <a:outerShdw blurRad="38100" dist="38100" dir="2700000" algn="tl">
                    <a:srgbClr val="000000">
                      <a:alpha val="43137"/>
                    </a:srgbClr>
                  </a:outerShdw>
                </a:effectLst>
              </a:rPr>
              <a:t>           Is : courant secondaire circulant effectivement,</a:t>
            </a:r>
          </a:p>
          <a:p>
            <a:r>
              <a:rPr lang="fr-FR" dirty="0" smtClean="0">
                <a:solidFill>
                  <a:schemeClr val="tx1"/>
                </a:solidFill>
                <a:effectLst>
                  <a:outerShdw blurRad="38100" dist="38100" dir="2700000" algn="tl">
                    <a:srgbClr val="000000">
                      <a:alpha val="43137"/>
                    </a:srgbClr>
                  </a:outerShdw>
                </a:effectLst>
              </a:rPr>
              <a:t>           Im : courant magnétisant,</a:t>
            </a:r>
          </a:p>
          <a:p>
            <a:r>
              <a:rPr lang="fr-FR" dirty="0" smtClean="0">
                <a:solidFill>
                  <a:schemeClr val="tx1"/>
                </a:solidFill>
                <a:effectLst>
                  <a:outerShdw blurRad="38100" dist="38100" dir="2700000" algn="tl">
                    <a:srgbClr val="000000">
                      <a:alpha val="43137"/>
                    </a:srgbClr>
                  </a:outerShdw>
                </a:effectLst>
              </a:rPr>
              <a:t>           E : force électromotrice induite,</a:t>
            </a:r>
          </a:p>
          <a:p>
            <a:r>
              <a:rPr lang="fr-FR" dirty="0" smtClean="0">
                <a:solidFill>
                  <a:schemeClr val="tx1"/>
                </a:solidFill>
                <a:effectLst>
                  <a:outerShdw blurRad="38100" dist="38100" dir="2700000" algn="tl">
                    <a:srgbClr val="000000">
                      <a:alpha val="43137"/>
                    </a:srgbClr>
                  </a:outerShdw>
                </a:effectLst>
              </a:rPr>
              <a:t>           Vs : tension de sortie,</a:t>
            </a:r>
          </a:p>
          <a:p>
            <a:r>
              <a:rPr lang="fr-FR" dirty="0" smtClean="0">
                <a:solidFill>
                  <a:schemeClr val="tx1"/>
                </a:solidFill>
                <a:effectLst>
                  <a:outerShdw blurRad="38100" dist="38100" dir="2700000" algn="tl">
                    <a:srgbClr val="000000">
                      <a:alpha val="43137"/>
                    </a:srgbClr>
                  </a:outerShdw>
                </a:effectLst>
              </a:rPr>
              <a:t>           Lm : self de magnétisation (saturable) équivalente du TC, </a:t>
            </a:r>
          </a:p>
          <a:p>
            <a:r>
              <a:rPr lang="fr-FR" dirty="0" smtClean="0">
                <a:solidFill>
                  <a:schemeClr val="tx1"/>
                </a:solidFill>
                <a:effectLst>
                  <a:outerShdw blurRad="38100" dist="38100" dir="2700000" algn="tl">
                    <a:srgbClr val="000000">
                      <a:alpha val="43137"/>
                    </a:srgbClr>
                  </a:outerShdw>
                </a:effectLst>
              </a:rPr>
              <a:t>           F : Flux magnétique, </a:t>
            </a:r>
          </a:p>
          <a:p>
            <a:r>
              <a:rPr lang="fr-FR" dirty="0" smtClean="0">
                <a:solidFill>
                  <a:schemeClr val="tx1"/>
                </a:solidFill>
                <a:effectLst>
                  <a:outerShdw blurRad="38100" dist="38100" dir="2700000" algn="tl">
                    <a:srgbClr val="000000">
                      <a:alpha val="43137"/>
                    </a:srgbClr>
                  </a:outerShdw>
                </a:effectLst>
              </a:rPr>
              <a:t>           </a:t>
            </a:r>
            <a:r>
              <a:rPr lang="fr-FR" dirty="0" err="1" smtClean="0">
                <a:solidFill>
                  <a:schemeClr val="tx1"/>
                </a:solidFill>
                <a:effectLst>
                  <a:outerShdw blurRad="38100" dist="38100" dir="2700000" algn="tl">
                    <a:srgbClr val="000000">
                      <a:alpha val="43137"/>
                    </a:srgbClr>
                  </a:outerShdw>
                </a:effectLst>
              </a:rPr>
              <a:t>Rtc</a:t>
            </a:r>
            <a:r>
              <a:rPr lang="fr-FR" dirty="0" smtClean="0">
                <a:solidFill>
                  <a:schemeClr val="tx1"/>
                </a:solidFill>
                <a:effectLst>
                  <a:outerShdw blurRad="38100" dist="38100" dir="2700000" algn="tl">
                    <a:srgbClr val="000000">
                      <a:alpha val="43137"/>
                    </a:srgbClr>
                  </a:outerShdw>
                </a:effectLst>
              </a:rPr>
              <a:t> : résistance secondaire du TC,</a:t>
            </a:r>
          </a:p>
          <a:p>
            <a:r>
              <a:rPr lang="fr-FR" dirty="0" smtClean="0">
                <a:solidFill>
                  <a:schemeClr val="tx1"/>
                </a:solidFill>
                <a:effectLst>
                  <a:outerShdw blurRad="38100" dist="38100" dir="2700000" algn="tl">
                    <a:srgbClr val="000000">
                      <a:alpha val="43137"/>
                    </a:srgbClr>
                  </a:outerShdw>
                </a:effectLst>
              </a:rPr>
              <a:t>           </a:t>
            </a:r>
            <a:r>
              <a:rPr lang="fr-FR" dirty="0" err="1" smtClean="0">
                <a:solidFill>
                  <a:schemeClr val="tx1"/>
                </a:solidFill>
                <a:effectLst>
                  <a:outerShdw blurRad="38100" dist="38100" dir="2700000" algn="tl">
                    <a:srgbClr val="000000">
                      <a:alpha val="43137"/>
                    </a:srgbClr>
                  </a:outerShdw>
                </a:effectLst>
              </a:rPr>
              <a:t>Rfil</a:t>
            </a:r>
            <a:r>
              <a:rPr lang="fr-FR" dirty="0" smtClean="0">
                <a:solidFill>
                  <a:schemeClr val="tx1"/>
                </a:solidFill>
                <a:effectLst>
                  <a:outerShdw blurRad="38100" dist="38100" dir="2700000" algn="tl">
                    <a:srgbClr val="000000">
                      <a:alpha val="43137"/>
                    </a:srgbClr>
                  </a:outerShdw>
                </a:effectLst>
              </a:rPr>
              <a:t> : résistance de la filerie de connexion,</a:t>
            </a:r>
          </a:p>
          <a:p>
            <a:r>
              <a:rPr lang="fr-FR" dirty="0" smtClean="0">
                <a:solidFill>
                  <a:schemeClr val="tx1"/>
                </a:solidFill>
                <a:effectLst>
                  <a:outerShdw blurRad="38100" dist="38100" dir="2700000" algn="tl">
                    <a:srgbClr val="000000">
                      <a:alpha val="43137"/>
                    </a:srgbClr>
                  </a:outerShdw>
                </a:effectLst>
              </a:rPr>
              <a:t>           </a:t>
            </a:r>
            <a:r>
              <a:rPr lang="fr-FR" dirty="0" err="1" smtClean="0">
                <a:solidFill>
                  <a:schemeClr val="tx1"/>
                </a:solidFill>
                <a:effectLst>
                  <a:outerShdw blurRad="38100" dist="38100" dir="2700000" algn="tl">
                    <a:srgbClr val="000000">
                      <a:alpha val="43137"/>
                    </a:srgbClr>
                  </a:outerShdw>
                </a:effectLst>
              </a:rPr>
              <a:t>Rc</a:t>
            </a:r>
            <a:r>
              <a:rPr lang="fr-FR" dirty="0" smtClean="0">
                <a:solidFill>
                  <a:schemeClr val="tx1"/>
                </a:solidFill>
                <a:effectLst>
                  <a:outerShdw blurRad="38100" dist="38100" dir="2700000" algn="tl">
                    <a:srgbClr val="000000">
                      <a:alpha val="43137"/>
                    </a:srgbClr>
                  </a:outerShdw>
                </a:effectLst>
              </a:rPr>
              <a:t> : résistance de charge.</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5"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340768"/>
            <a:ext cx="324035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smtClean="0">
                <a:solidFill>
                  <a:schemeClr val="tx1"/>
                </a:solidFill>
                <a:effectLst>
                  <a:outerShdw blurRad="38100" dist="38100" dir="2700000" algn="tl">
                    <a:srgbClr val="000000">
                      <a:alpha val="43137"/>
                    </a:srgbClr>
                  </a:outerShdw>
                </a:effectLst>
              </a:rPr>
              <a:t> Transformateur de tension</a:t>
            </a:r>
            <a:endParaRPr lang="fr-FR" sz="20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395536" y="1844824"/>
            <a:ext cx="835292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Selon la définition donnée par la commission électrotechnique internationale (C.E.I), un</a:t>
            </a:r>
          </a:p>
          <a:p>
            <a:pPr algn="just"/>
            <a:r>
              <a:rPr lang="fr-FR" dirty="0" smtClean="0">
                <a:solidFill>
                  <a:schemeClr val="tx1"/>
                </a:solidFill>
                <a:effectLst>
                  <a:outerShdw blurRad="38100" dist="38100" dir="2700000" algn="tl">
                    <a:srgbClr val="000000">
                      <a:alpha val="43137"/>
                    </a:srgbClr>
                  </a:outerShdw>
                </a:effectLst>
              </a:rPr>
              <a:t>transformateur de tension ou potentiel est un « transformateur de mesure dans lequel la tension secondaire est, dans les conditions normales d'emploi, pratiquement proportionnelle à la tension primaire et déphasée par rapport à celle-ci d'un angle voisin de zéro, pour un sens approprié des connexions ». On utilise aussi le terme transformateur de potentiel (TP). </a:t>
            </a:r>
          </a:p>
        </p:txBody>
      </p:sp>
      <p:sp>
        <p:nvSpPr>
          <p:cNvPr id="8" name="Rectangle 7"/>
          <p:cNvSpPr/>
          <p:nvPr/>
        </p:nvSpPr>
        <p:spPr>
          <a:xfrm>
            <a:off x="395536" y="3751872"/>
            <a:ext cx="8352928"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Il s'agit donc d'un appareil utilisé pour la mesure de fortes tensions électriques. Il sert à faire  l'adaptation entre la tension élevée d'un réseau électrique HTA ou HTB (jusqu'à quelques centaines de kilovolts) et l'appareil de mesure (voltmètre, ou wattmètre par exemple) ou le relais de protection, qui eux sont prévus pour mesurer des tensions de l'ordre de la centaine de volts. </a:t>
            </a:r>
          </a:p>
        </p:txBody>
      </p:sp>
      <p:sp>
        <p:nvSpPr>
          <p:cNvPr id="9" name="Rectangle 8"/>
          <p:cNvSpPr/>
          <p:nvPr/>
        </p:nvSpPr>
        <p:spPr>
          <a:xfrm>
            <a:off x="395536" y="5380672"/>
            <a:ext cx="835292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La caractéristique la plus importante d'un transformateur de tension est donc son rapport de  transformation, par exemple 400 000 V/100 V.</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41194"/>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smtClean="0">
                <a:effectLst>
                  <a:outerShdw blurRad="38100" dist="38100" dir="2700000" algn="tl">
                    <a:srgbClr val="000000">
                      <a:alpha val="43137"/>
                    </a:srgbClr>
                  </a:outerShdw>
                </a:effectLst>
              </a:rPr>
              <a:t>Types industriels</a:t>
            </a:r>
            <a:endParaRPr lang="fr-FR" sz="2800" dirty="0">
              <a:effectLst>
                <a:outerShdw blurRad="38100" dist="38100" dir="2700000" algn="tl">
                  <a:srgbClr val="000000">
                    <a:alpha val="43137"/>
                  </a:srgbClr>
                </a:outerShdw>
              </a:effectLst>
            </a:endParaRPr>
          </a:p>
        </p:txBody>
      </p:sp>
      <p:sp>
        <p:nvSpPr>
          <p:cNvPr id="5" name="Rectangle 4"/>
          <p:cNvSpPr/>
          <p:nvPr/>
        </p:nvSpPr>
        <p:spPr>
          <a:xfrm>
            <a:off x="-1" y="4449306"/>
            <a:ext cx="2987825"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inductif</a:t>
            </a:r>
            <a:endParaRPr lang="fr-FR" sz="2000" dirty="0">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131840" y="4437112"/>
            <a:ext cx="28803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capacitif</a:t>
            </a:r>
            <a:endParaRPr lang="fr-FR" sz="2000" dirty="0">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6228184" y="4449306"/>
            <a:ext cx="259228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optiques</a:t>
            </a:r>
            <a:endParaRPr lang="fr-FR" sz="2000" dirty="0">
              <a:effectLst>
                <a:outerShdw blurRad="38100" dist="38100" dir="2700000" algn="tl">
                  <a:srgbClr val="000000">
                    <a:alpha val="43137"/>
                  </a:srgbClr>
                </a:outerShdw>
              </a:effectLst>
            </a:endParaRPr>
          </a:p>
        </p:txBody>
      </p:sp>
      <p:sp>
        <p:nvSpPr>
          <p:cNvPr id="8" name="Flèche vers le bas 7"/>
          <p:cNvSpPr/>
          <p:nvPr/>
        </p:nvSpPr>
        <p:spPr>
          <a:xfrm>
            <a:off x="1115616" y="401725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Flèche vers le bas 8"/>
          <p:cNvSpPr/>
          <p:nvPr/>
        </p:nvSpPr>
        <p:spPr>
          <a:xfrm>
            <a:off x="4283968" y="401725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Flèche vers le bas 9"/>
          <p:cNvSpPr/>
          <p:nvPr/>
        </p:nvSpPr>
        <p:spPr>
          <a:xfrm>
            <a:off x="7236296" y="4017258"/>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Rectangle 5"/>
          <p:cNvSpPr>
            <a:spLocks noChangeArrowheads="1"/>
          </p:cNvSpPr>
          <p:nvPr/>
        </p:nvSpPr>
        <p:spPr bwMode="auto">
          <a:xfrm>
            <a:off x="1247295" y="31938"/>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12" name="Rectangle 6"/>
          <p:cNvSpPr>
            <a:spLocks noChangeArrowheads="1"/>
          </p:cNvSpPr>
          <p:nvPr/>
        </p:nvSpPr>
        <p:spPr bwMode="auto">
          <a:xfrm>
            <a:off x="395536" y="692696"/>
            <a:ext cx="3191836" cy="461665"/>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4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Appareils de</a:t>
            </a:r>
            <a:r>
              <a:rPr lang="fr-FR" sz="2400" dirty="0">
                <a:solidFill>
                  <a:schemeClr val="tx1"/>
                </a:solidFill>
                <a:effectLst>
                  <a:outerShdw blurRad="38100" dist="38100" dir="2700000" algn="tl">
                    <a:srgbClr val="000000">
                      <a:alpha val="43137"/>
                    </a:srgbClr>
                  </a:outerShdw>
                </a:effectLst>
                <a:latin typeface="Calibri" pitchFamily="34" charset="0"/>
              </a:rPr>
              <a:t> </a:t>
            </a:r>
            <a:r>
              <a:rPr lang="fr-FR" sz="2400" dirty="0">
                <a:ln w="1905"/>
                <a:solidFill>
                  <a:schemeClr val="tx1"/>
                </a:solidFill>
                <a:effectLst>
                  <a:outerShdw blurRad="38100" dist="38100" dir="2700000" algn="tl">
                    <a:srgbClr val="000000">
                      <a:alpha val="43137"/>
                    </a:srgbClr>
                  </a:outerShdw>
                </a:effectLst>
                <a:latin typeface="Calibri" pitchFamily="34" charset="0"/>
              </a:rPr>
              <a:t>mesures</a:t>
            </a:r>
            <a:endParaRPr lang="fr-FR" sz="2400" dirty="0">
              <a:solidFill>
                <a:schemeClr val="tx1"/>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a:xfrm>
            <a:off x="395536" y="1340768"/>
            <a:ext cx="324035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smtClean="0">
                <a:solidFill>
                  <a:schemeClr val="tx1"/>
                </a:solidFill>
                <a:effectLst>
                  <a:outerShdw blurRad="38100" dist="38100" dir="2700000" algn="tl">
                    <a:srgbClr val="000000">
                      <a:alpha val="43137"/>
                    </a:srgbClr>
                  </a:outerShdw>
                </a:effectLst>
              </a:rPr>
              <a:t> Transformateur de tension</a:t>
            </a:r>
            <a:endParaRPr lang="fr-FR" sz="2000"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395536" y="1988840"/>
            <a:ext cx="366331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dirty="0" smtClean="0">
                <a:effectLst>
                  <a:outerShdw blurRad="38100" dist="38100" dir="2700000" algn="tl">
                    <a:srgbClr val="000000">
                      <a:alpha val="43137"/>
                    </a:srgbClr>
                  </a:outerShdw>
                </a:effectLst>
              </a:rPr>
              <a:t>Différentes technologies industrielles</a:t>
            </a:r>
            <a:endParaRPr lang="fr-FR" dirty="0">
              <a:effectLst>
                <a:outerShdw blurRad="38100" dist="38100" dir="2700000" algn="tl">
                  <a:srgbClr val="000000">
                    <a:alpha val="43137"/>
                  </a:srgbClr>
                </a:outerShdw>
              </a:effectLst>
            </a:endParaRPr>
          </a:p>
        </p:txBody>
      </p:sp>
      <p:sp>
        <p:nvSpPr>
          <p:cNvPr id="15" name="Rectangle 14"/>
          <p:cNvSpPr/>
          <p:nvPr/>
        </p:nvSpPr>
        <p:spPr>
          <a:xfrm>
            <a:off x="395536" y="2564904"/>
            <a:ext cx="590465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smtClean="0">
                <a:effectLst>
                  <a:outerShdw blurRad="38100" dist="38100" dir="2700000" algn="tl">
                    <a:srgbClr val="000000">
                      <a:alpha val="43137"/>
                    </a:srgbClr>
                  </a:outerShdw>
                </a:effectLst>
              </a:rPr>
              <a:t>Trois technologies existent pour le transformateur de tension </a:t>
            </a:r>
            <a:endParaRPr lang="fr-FR" dirty="0">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2"/>
          </p:nvPr>
        </p:nvSpPr>
        <p:spPr>
          <a:noFill/>
        </p:spPr>
        <p:txBody>
          <a:bodyPr/>
          <a:lstStyle/>
          <a:p>
            <a:fld id="{E2FE870C-FC2B-4E6B-BE54-69BAA6BDD22A}" type="slidenum">
              <a:rPr lang="fr-FR" sz="1800" smtClean="0">
                <a:solidFill>
                  <a:schemeClr val="tx1"/>
                </a:solidFill>
                <a:effectLst>
                  <a:outerShdw blurRad="38100" dist="38100" dir="2700000" algn="tl">
                    <a:srgbClr val="000000">
                      <a:alpha val="43137"/>
                    </a:srgbClr>
                  </a:outerShdw>
                </a:effectLst>
              </a:rPr>
              <a:pPr/>
              <a:t>4</a:t>
            </a:fld>
            <a:endParaRPr lang="fr-FR" sz="1800" dirty="0" smtClean="0">
              <a:solidFill>
                <a:schemeClr val="tx1"/>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23528" y="2225770"/>
            <a:ext cx="7678192"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latin typeface="Cambria Math" pitchFamily="18" charset="0"/>
                <a:ea typeface="Cambria Math" pitchFamily="18" charset="0"/>
                <a:cs typeface="Arial" pitchFamily="34" charset="0"/>
              </a:rPr>
              <a:t>3) </a:t>
            </a:r>
            <a:r>
              <a:rPr lang="fr-FR" sz="2800" b="1" u="sng" dirty="0">
                <a:ln w="1905"/>
                <a:solidFill>
                  <a:schemeClr val="tx1"/>
                </a:solidFill>
                <a:latin typeface="Cambria Math" pitchFamily="18" charset="0"/>
                <a:ea typeface="Cambria Math" pitchFamily="18" charset="0"/>
                <a:cs typeface="Arial" pitchFamily="34" charset="0"/>
              </a:rPr>
              <a:t>Chapitre 3 :</a:t>
            </a:r>
            <a:r>
              <a:rPr lang="fr-FR" sz="2800" b="1" dirty="0">
                <a:ln w="1905"/>
                <a:solidFill>
                  <a:schemeClr val="tx1"/>
                </a:solidFill>
                <a:latin typeface="Cambria Math" pitchFamily="18" charset="0"/>
                <a:ea typeface="Cambria Math" pitchFamily="18" charset="0"/>
                <a:cs typeface="Arial" pitchFamily="34" charset="0"/>
              </a:rPr>
              <a:t> </a:t>
            </a:r>
            <a:r>
              <a:rPr lang="fr-FR" sz="2800" b="1" dirty="0">
                <a:ln w="1905"/>
                <a:solidFill>
                  <a:schemeClr val="tx1"/>
                </a:solidFill>
              </a:rPr>
              <a:t>Protection des éléments du réseau </a:t>
            </a:r>
            <a:endParaRPr lang="fr-FR" sz="2800" b="1" dirty="0">
              <a:ln w="1905"/>
              <a:solidFill>
                <a:schemeClr val="tx1"/>
              </a:solidFill>
              <a:latin typeface="Cambria Math" pitchFamily="18" charset="0"/>
              <a:ea typeface="Cambria Math" pitchFamily="18" charset="0"/>
            </a:endParaRPr>
          </a:p>
        </p:txBody>
      </p:sp>
      <p:sp>
        <p:nvSpPr>
          <p:cNvPr id="7" name="Rectangle 6"/>
          <p:cNvSpPr>
            <a:spLocks noChangeArrowheads="1"/>
          </p:cNvSpPr>
          <p:nvPr/>
        </p:nvSpPr>
        <p:spPr bwMode="auto">
          <a:xfrm>
            <a:off x="539552" y="2946430"/>
            <a:ext cx="4248472"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latin typeface="Arial" pitchFamily="34" charset="0"/>
                <a:ea typeface="Calibri" pitchFamily="34" charset="0"/>
                <a:cs typeface="Arial" pitchFamily="34" charset="0"/>
              </a:rPr>
              <a:t> </a:t>
            </a:r>
            <a:r>
              <a:rPr lang="fr-FR" sz="1600" b="1" dirty="0">
                <a:ln w="1905"/>
                <a:solidFill>
                  <a:schemeClr val="tx1"/>
                </a:solidFill>
              </a:rPr>
              <a:t>Protection des alternateurs et des moteurs.</a:t>
            </a:r>
          </a:p>
        </p:txBody>
      </p:sp>
      <p:sp>
        <p:nvSpPr>
          <p:cNvPr id="8" name="Rectangle 7"/>
          <p:cNvSpPr>
            <a:spLocks noChangeArrowheads="1"/>
          </p:cNvSpPr>
          <p:nvPr/>
        </p:nvSpPr>
        <p:spPr bwMode="auto">
          <a:xfrm>
            <a:off x="539552" y="3573016"/>
            <a:ext cx="3024336"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latin typeface="Arial" pitchFamily="34" charset="0"/>
                <a:ea typeface="Calibri" pitchFamily="34" charset="0"/>
                <a:cs typeface="Arial" pitchFamily="34" charset="0"/>
              </a:rPr>
              <a:t> </a:t>
            </a:r>
            <a:r>
              <a:rPr lang="fr-FR" sz="1600" b="1" dirty="0">
                <a:ln w="1905"/>
                <a:solidFill>
                  <a:schemeClr val="tx1"/>
                </a:solidFill>
              </a:rPr>
              <a:t>Protection des jeux de barres.</a:t>
            </a:r>
          </a:p>
        </p:txBody>
      </p:sp>
      <p:sp>
        <p:nvSpPr>
          <p:cNvPr id="9" name="Rectangle 8"/>
          <p:cNvSpPr>
            <a:spLocks noChangeArrowheads="1"/>
          </p:cNvSpPr>
          <p:nvPr/>
        </p:nvSpPr>
        <p:spPr bwMode="auto">
          <a:xfrm>
            <a:off x="539552" y="4170566"/>
            <a:ext cx="3240360"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latin typeface="Arial" pitchFamily="34" charset="0"/>
                <a:ea typeface="Calibri" pitchFamily="34" charset="0"/>
                <a:cs typeface="Arial" pitchFamily="34" charset="0"/>
              </a:rPr>
              <a:t> </a:t>
            </a:r>
            <a:r>
              <a:rPr lang="fr-FR" sz="1600" b="1" dirty="0">
                <a:ln w="1905"/>
                <a:solidFill>
                  <a:schemeClr val="tx1"/>
                </a:solidFill>
              </a:rPr>
              <a:t>Protection des transformateurs.</a:t>
            </a:r>
          </a:p>
        </p:txBody>
      </p:sp>
      <p:sp>
        <p:nvSpPr>
          <p:cNvPr id="10" name="Rectangle 9"/>
          <p:cNvSpPr>
            <a:spLocks noChangeArrowheads="1"/>
          </p:cNvSpPr>
          <p:nvPr/>
        </p:nvSpPr>
        <p:spPr bwMode="auto">
          <a:xfrm>
            <a:off x="539552" y="4797152"/>
            <a:ext cx="2304256"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buFont typeface="Wingdings" pitchFamily="2" charset="2"/>
              <a:buChar char="ü"/>
              <a:defRPr/>
            </a:pPr>
            <a:r>
              <a:rPr lang="fr-FR" sz="1600" b="1" dirty="0">
                <a:ln w="1905"/>
                <a:solidFill>
                  <a:schemeClr val="tx1"/>
                </a:solidFill>
                <a:latin typeface="Arial" pitchFamily="34" charset="0"/>
                <a:ea typeface="Calibri" pitchFamily="34" charset="0"/>
                <a:cs typeface="Arial" pitchFamily="34" charset="0"/>
              </a:rPr>
              <a:t> </a:t>
            </a:r>
            <a:r>
              <a:rPr lang="fr-FR" sz="1600" b="1" dirty="0">
                <a:ln w="1905"/>
                <a:solidFill>
                  <a:schemeClr val="tx1"/>
                </a:solidFill>
              </a:rPr>
              <a:t>Protection des lignes.</a:t>
            </a:r>
          </a:p>
        </p:txBody>
      </p:sp>
      <p:sp>
        <p:nvSpPr>
          <p:cNvPr id="11" name="Rectangle 10"/>
          <p:cNvSpPr>
            <a:spLocks noChangeArrowheads="1"/>
          </p:cNvSpPr>
          <p:nvPr/>
        </p:nvSpPr>
        <p:spPr bwMode="auto">
          <a:xfrm>
            <a:off x="539552" y="5455967"/>
            <a:ext cx="2592288" cy="338554"/>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square" anchor="ctr">
            <a:spAutoFit/>
          </a:bodyPr>
          <a:lstStyle/>
          <a:p>
            <a:pPr>
              <a:buFont typeface="Wingdings" pitchFamily="2" charset="2"/>
              <a:buChar char="ü"/>
              <a:defRPr/>
            </a:pPr>
            <a:r>
              <a:rPr lang="fr-FR" sz="1600" b="1" dirty="0">
                <a:ln w="1905"/>
                <a:solidFill>
                  <a:schemeClr val="tx1"/>
                </a:solidFill>
                <a:latin typeface="Arial" pitchFamily="34" charset="0"/>
                <a:ea typeface="Calibri" pitchFamily="34" charset="0"/>
                <a:cs typeface="Arial" pitchFamily="34" charset="0"/>
              </a:rPr>
              <a:t> </a:t>
            </a:r>
            <a:r>
              <a:rPr lang="fr-FR" sz="1600" b="1" dirty="0">
                <a:ln w="1905"/>
                <a:solidFill>
                  <a:schemeClr val="tx1"/>
                </a:solidFill>
              </a:rPr>
              <a:t>Distance</a:t>
            </a:r>
            <a:r>
              <a:rPr lang="fr-FR" sz="1600" dirty="0">
                <a:solidFill>
                  <a:schemeClr val="tx1"/>
                </a:solidFill>
              </a:rPr>
              <a:t> </a:t>
            </a:r>
            <a:r>
              <a:rPr lang="fr-FR" sz="1600" b="1" dirty="0">
                <a:ln w="1905"/>
                <a:solidFill>
                  <a:schemeClr val="tx1"/>
                </a:solidFill>
              </a:rPr>
              <a:t>et</a:t>
            </a:r>
            <a:r>
              <a:rPr lang="fr-FR" sz="1600" dirty="0">
                <a:solidFill>
                  <a:schemeClr val="tx1"/>
                </a:solidFill>
              </a:rPr>
              <a:t> </a:t>
            </a:r>
            <a:r>
              <a:rPr lang="fr-FR" sz="1600" b="1" dirty="0">
                <a:ln w="1905"/>
                <a:solidFill>
                  <a:schemeClr val="tx1"/>
                </a:solidFill>
              </a:rPr>
              <a:t>différentielle</a:t>
            </a:r>
            <a:r>
              <a:rPr lang="fr-FR" sz="1600" dirty="0">
                <a:solidFill>
                  <a:schemeClr val="tx1"/>
                </a:solidFill>
              </a:rPr>
              <a:t>.</a:t>
            </a:r>
          </a:p>
        </p:txBody>
      </p:sp>
      <p:sp>
        <p:nvSpPr>
          <p:cNvPr id="12" name="Rectangle 2"/>
          <p:cNvSpPr txBox="1">
            <a:spLocks noChangeArrowheads="1"/>
          </p:cNvSpPr>
          <p:nvPr/>
        </p:nvSpPr>
        <p:spPr bwMode="auto">
          <a:xfrm>
            <a:off x="684213" y="0"/>
            <a:ext cx="7772400" cy="1871663"/>
          </a:xfrm>
          <a:prstGeom prst="rect">
            <a:avLst/>
          </a:prstGeom>
          <a:noFill/>
          <a:ln w="9525">
            <a:noFill/>
            <a:miter lim="800000"/>
            <a:headEnd/>
            <a:tailEnd/>
          </a:ln>
        </p:spPr>
        <p:txBody>
          <a:bodyPr anchor="ctr"/>
          <a:lstStyle/>
          <a:p>
            <a:pPr algn="ctr">
              <a:defRPr/>
            </a:pPr>
            <a:r>
              <a:rPr lang="fr-FR" sz="7000" b="1" kern="0" dirty="0">
                <a:latin typeface="Cambria Math" pitchFamily="18" charset="0"/>
                <a:ea typeface="Cambria Math" pitchFamily="18" charset="0"/>
                <a:cs typeface="+mj-cs"/>
              </a:rPr>
              <a:t>Plan de cours</a:t>
            </a:r>
            <a:br>
              <a:rPr lang="fr-FR" sz="7000" b="1" kern="0" dirty="0">
                <a:latin typeface="Cambria Math" pitchFamily="18" charset="0"/>
                <a:ea typeface="Cambria Math" pitchFamily="18" charset="0"/>
                <a:cs typeface="+mj-cs"/>
              </a:rPr>
            </a:br>
            <a:r>
              <a:rPr lang="fr-FR" sz="7000" b="1" kern="0" dirty="0">
                <a:latin typeface="Cambria Math" pitchFamily="18" charset="0"/>
                <a:ea typeface="Cambria Math" pitchFamily="18" charset="0"/>
                <a:cs typeface="+mj-cs"/>
              </a:rPr>
              <a:t>Matière: Protection </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1"/>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1"/>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1"/>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1"/>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smtClean="0">
                <a:effectLst>
                  <a:outerShdw blurRad="38100" dist="38100" dir="2700000" algn="tl">
                    <a:srgbClr val="000000">
                      <a:alpha val="43137"/>
                    </a:srgbClr>
                  </a:outerShdw>
                </a:effectLst>
              </a:rPr>
              <a:t>Types industriels</a:t>
            </a:r>
            <a:endParaRPr lang="fr-FR" sz="2800" dirty="0">
              <a:effectLst>
                <a:outerShdw blurRad="38100" dist="38100" dir="2700000" algn="tl">
                  <a:srgbClr val="000000">
                    <a:alpha val="43137"/>
                  </a:srgbClr>
                </a:outerShdw>
              </a:effectLst>
            </a:endParaRPr>
          </a:p>
        </p:txBody>
      </p:sp>
      <p:sp>
        <p:nvSpPr>
          <p:cNvPr id="5" name="Rectangle 4"/>
          <p:cNvSpPr/>
          <p:nvPr/>
        </p:nvSpPr>
        <p:spPr>
          <a:xfrm>
            <a:off x="-1" y="980728"/>
            <a:ext cx="2987825"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inductif</a:t>
            </a:r>
            <a:endParaRPr lang="fr-FR" sz="2000" dirty="0">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131840" y="968534"/>
            <a:ext cx="28803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capacitif</a:t>
            </a:r>
            <a:endParaRPr lang="fr-FR" sz="2000" dirty="0">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6228184" y="980728"/>
            <a:ext cx="259228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optiques</a:t>
            </a:r>
            <a:endParaRPr lang="fr-FR" sz="2000" dirty="0">
              <a:effectLst>
                <a:outerShdw blurRad="38100" dist="38100" dir="2700000" algn="tl">
                  <a:srgbClr val="000000">
                    <a:alpha val="43137"/>
                  </a:srgbClr>
                </a:outerShdw>
              </a:effectLst>
            </a:endParaRPr>
          </a:p>
        </p:txBody>
      </p:sp>
      <p:sp>
        <p:nvSpPr>
          <p:cNvPr id="8" name="Flèche vers le bas 7"/>
          <p:cNvSpPr/>
          <p:nvPr/>
        </p:nvSpPr>
        <p:spPr>
          <a:xfrm>
            <a:off x="111561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Flèche vers le bas 8"/>
          <p:cNvSpPr/>
          <p:nvPr/>
        </p:nvSpPr>
        <p:spPr>
          <a:xfrm>
            <a:off x="4283968"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Flèche vers le bas 9"/>
          <p:cNvSpPr/>
          <p:nvPr/>
        </p:nvSpPr>
        <p:spPr>
          <a:xfrm>
            <a:off x="723629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Rectangle 10"/>
          <p:cNvSpPr/>
          <p:nvPr/>
        </p:nvSpPr>
        <p:spPr>
          <a:xfrm>
            <a:off x="144016" y="1198493"/>
            <a:ext cx="882047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Il s'agit en fait d'un transformateur assez classique, mais prévu pour ne délivrer qu'une très</a:t>
            </a:r>
          </a:p>
          <a:p>
            <a:r>
              <a:rPr lang="fr-FR" dirty="0" smtClean="0">
                <a:solidFill>
                  <a:schemeClr val="tx1"/>
                </a:solidFill>
                <a:effectLst>
                  <a:outerShdw blurRad="38100" dist="38100" dir="2700000" algn="tl">
                    <a:srgbClr val="000000">
                      <a:alpha val="43137"/>
                    </a:srgbClr>
                  </a:outerShdw>
                </a:effectLst>
              </a:rPr>
              <a:t>faible puissance au secondaire.</a:t>
            </a:r>
          </a:p>
        </p:txBody>
      </p:sp>
      <p:sp>
        <p:nvSpPr>
          <p:cNvPr id="12" name="Rectangle 11"/>
          <p:cNvSpPr/>
          <p:nvPr/>
        </p:nvSpPr>
        <p:spPr>
          <a:xfrm>
            <a:off x="179512" y="2228671"/>
            <a:ext cx="878497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C'est un véritable transformateur, dont le primaire reçoit la tension du réseau, et le secondaire restitue une tension image égale à 100 V  entre phases lorsque la tension primaire est égale à la tension nominale. C'est le même enroulement qui fournit la tension aux protections et aux autres équipements. </a:t>
            </a:r>
            <a:endParaRPr lang="fr-FR" dirty="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179512" y="3851756"/>
            <a:ext cx="633670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solidFill>
                  <a:schemeClr val="tx1"/>
                </a:solidFill>
                <a:effectLst>
                  <a:outerShdw blurRad="38100" dist="38100" dir="2700000" algn="tl">
                    <a:srgbClr val="000000">
                      <a:alpha val="43137"/>
                    </a:srgbClr>
                  </a:outerShdw>
                </a:effectLst>
              </a:rPr>
              <a:t>Les difficultés rencontrées pour la réalisation de cet appareil sont </a:t>
            </a:r>
            <a:endParaRPr lang="fr-FR"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179512" y="4604935"/>
            <a:ext cx="864096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 - Fourniture d'une tension secondaire avec la précision requise lorsque la tension primaire est faible. En effet, dans ce cas, les phénomènes d'hystérésis sont particulièrement sensibles. Pour les appareils de précision on est conduit à utiliser des circuits magnétiques avec entrefer.</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6" presetClass="exit" presetSubtype="26" fill="hold" grpId="0" nodeType="withEffect">
                                  <p:stCondLst>
                                    <p:cond delay="0"/>
                                  </p:stCondLst>
                                  <p:childTnLst>
                                    <p:animEffect transition="out" filter="barn(in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6" presetClass="exit" presetSubtype="26" fill="hold" grpId="0" nodeType="withEffect">
                                  <p:stCondLst>
                                    <p:cond delay="0"/>
                                  </p:stCondLst>
                                  <p:childTnLst>
                                    <p:animEffect transition="out" filter="barn(in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6" presetClass="exit" presetSubtype="26" fill="hold" grpId="0" nodeType="withEffect">
                                  <p:stCondLst>
                                    <p:cond delay="0"/>
                                  </p:stCondLst>
                                  <p:childTnLst>
                                    <p:animEffect transition="out" filter="barn(in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6" presetClass="emph" presetSubtype="0" fill="hold" grpId="1" nodeType="clickEffect">
                                  <p:stCondLst>
                                    <p:cond delay="0"/>
                                  </p:stCondLst>
                                  <p:iterate type="lt">
                                    <p:tmPct val="10000"/>
                                  </p:iterate>
                                  <p:childTnLst>
                                    <p:animScale>
                                      <p:cBhvr>
                                        <p:cTn id="26" dur="250" autoRev="1" fill="hold">
                                          <p:stCondLst>
                                            <p:cond delay="0"/>
                                          </p:stCondLst>
                                        </p:cTn>
                                        <p:tgtEl>
                                          <p:spTgt spid="5"/>
                                        </p:tgtEl>
                                      </p:cBhvr>
                                      <p:to x="80000" y="100000"/>
                                    </p:animScale>
                                    <p:anim by="(#ppt_w*0.10)" calcmode="lin" valueType="num">
                                      <p:cBhvr>
                                        <p:cTn id="27" dur="250" autoRev="1" fill="hold">
                                          <p:stCondLst>
                                            <p:cond delay="0"/>
                                          </p:stCondLst>
                                        </p:cTn>
                                        <p:tgtEl>
                                          <p:spTgt spid="5"/>
                                        </p:tgtEl>
                                        <p:attrNameLst>
                                          <p:attrName>ppt_x</p:attrName>
                                        </p:attrNameLst>
                                      </p:cBhvr>
                                    </p:anim>
                                    <p:anim by="(-#ppt_w*0.10)" calcmode="lin" valueType="num">
                                      <p:cBhvr>
                                        <p:cTn id="28" dur="250" autoRev="1" fill="hold">
                                          <p:stCondLst>
                                            <p:cond delay="0"/>
                                          </p:stCondLst>
                                        </p:cTn>
                                        <p:tgtEl>
                                          <p:spTgt spid="5"/>
                                        </p:tgtEl>
                                        <p:attrNameLst>
                                          <p:attrName>ppt_y</p:attrName>
                                        </p:attrNameLst>
                                      </p:cBhvr>
                                    </p:anim>
                                    <p:animRot by="-480000">
                                      <p:cBhvr>
                                        <p:cTn id="29" dur="250" autoRev="1" fill="hold">
                                          <p:stCondLst>
                                            <p:cond delay="0"/>
                                          </p:stCondLst>
                                        </p:cTn>
                                        <p:tgtEl>
                                          <p:spTgt spid="5"/>
                                        </p:tgtEl>
                                        <p:attrNameLst>
                                          <p:attrName>r</p:attrName>
                                        </p:attrNameLst>
                                      </p:cBhvr>
                                    </p:animRot>
                                  </p:childTnLst>
                                </p:cTn>
                              </p:par>
                            </p:childTnLst>
                          </p:cTn>
                        </p:par>
                        <p:par>
                          <p:cTn id="30" fill="hold">
                            <p:stCondLst>
                              <p:cond delay="2000"/>
                            </p:stCondLst>
                            <p:childTnLst>
                              <p:par>
                                <p:cTn id="31" presetID="64" presetClass="path" presetSubtype="0" accel="50000" decel="50000" fill="hold" grpId="0" nodeType="afterEffect">
                                  <p:stCondLst>
                                    <p:cond delay="0"/>
                                  </p:stCondLst>
                                  <p:iterate type="lt">
                                    <p:tmPct val="0"/>
                                  </p:iterate>
                                  <p:childTnLst>
                                    <p:animMotion origin="layout" path="M 1.94444E-6 4.07407E-6 L -0.00191 -0.13565 " pathEditMode="relative" rAng="0" ptsTypes="AA">
                                      <p:cBhvr>
                                        <p:cTn id="32" dur="2000" fill="hold"/>
                                        <p:tgtEl>
                                          <p:spTgt spid="5"/>
                                        </p:tgtEl>
                                        <p:attrNameLst>
                                          <p:attrName>ppt_x</p:attrName>
                                          <p:attrName>ppt_y</p:attrName>
                                        </p:attrNameLst>
                                      </p:cBhvr>
                                      <p:rCtr x="-1" y="-68"/>
                                    </p:animMotion>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5" y="980728"/>
            <a:ext cx="2987825"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inductif</a:t>
            </a:r>
            <a:endParaRPr lang="fr-FR" sz="2000" dirty="0">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323528" y="1988840"/>
            <a:ext cx="7740352" cy="258532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 - Charges "piégées" lors de cycles de déclenchement et </a:t>
            </a:r>
            <a:r>
              <a:rPr lang="fr-FR" dirty="0" err="1" smtClean="0">
                <a:solidFill>
                  <a:schemeClr val="tx1"/>
                </a:solidFill>
                <a:effectLst>
                  <a:outerShdw blurRad="38100" dist="38100" dir="2700000" algn="tl">
                    <a:srgbClr val="000000">
                      <a:alpha val="43137"/>
                    </a:srgbClr>
                  </a:outerShdw>
                </a:effectLst>
              </a:rPr>
              <a:t>réenclenchement</a:t>
            </a:r>
            <a:r>
              <a:rPr lang="fr-FR" dirty="0" smtClean="0">
                <a:solidFill>
                  <a:schemeClr val="tx1"/>
                </a:solidFill>
                <a:effectLst>
                  <a:outerShdw blurRad="38100" dist="38100" dir="2700000" algn="tl">
                    <a:srgbClr val="000000">
                      <a:alpha val="43137"/>
                    </a:srgbClr>
                  </a:outerShdw>
                </a:effectLst>
              </a:rPr>
              <a:t>. En effet, après ouverture des disjoncteurs d'une phase saine, la phase reste chargée. Un régime oscillatoire amorti apparaît, créé par la capacité de la ligne et l'inductance de l'appareil. Elle peut être à très basse fréquence, ce qui provoque la saturation de son circuit magnétique. Au </a:t>
            </a:r>
            <a:r>
              <a:rPr lang="fr-FR" dirty="0" err="1" smtClean="0">
                <a:solidFill>
                  <a:schemeClr val="tx1"/>
                </a:solidFill>
                <a:effectLst>
                  <a:outerShdw blurRad="38100" dist="38100" dir="2700000" algn="tl">
                    <a:srgbClr val="000000">
                      <a:alpha val="43137"/>
                    </a:srgbClr>
                  </a:outerShdw>
                </a:effectLst>
              </a:rPr>
              <a:t>réenclenchement</a:t>
            </a:r>
            <a:r>
              <a:rPr lang="fr-FR" dirty="0" smtClean="0">
                <a:solidFill>
                  <a:schemeClr val="tx1"/>
                </a:solidFill>
                <a:effectLst>
                  <a:outerShdw blurRad="38100" dist="38100" dir="2700000" algn="tl">
                    <a:srgbClr val="000000">
                      <a:alpha val="43137"/>
                    </a:srgbClr>
                  </a:outerShdw>
                </a:effectLst>
              </a:rPr>
              <a:t> il fournit alors une tension très faible, ce qui peut entraîner un fonctionnement incorrect des protections. Là aussi, pour se prémunir de ce phénomène, il faut fonctionner avec une induction nominale faible, en utilisant un entrefer. Mais ceci conduit à une puissance de précision faible.</a:t>
            </a:r>
            <a:endParaRPr lang="fr-FR" dirty="0">
              <a:solidFill>
                <a:schemeClr val="tx1"/>
              </a:solidFill>
              <a:effectLst>
                <a:outerShdw blurRad="38100" dist="38100" dir="2700000" algn="tl">
                  <a:srgbClr val="000000">
                    <a:alpha val="43137"/>
                  </a:srgbClr>
                </a:outerShdw>
              </a:effectLst>
            </a:endParaRPr>
          </a:p>
        </p:txBody>
      </p:sp>
    </p:spTree>
  </p:cSld>
  <p:clrMapOvr>
    <a:masterClrMapping/>
  </p:clrMapOvr>
  <p:transition spd="slow">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smtClean="0">
                <a:effectLst>
                  <a:outerShdw blurRad="38100" dist="38100" dir="2700000" algn="tl">
                    <a:srgbClr val="000000">
                      <a:alpha val="43137"/>
                    </a:srgbClr>
                  </a:outerShdw>
                </a:effectLst>
              </a:rPr>
              <a:t>Types industriels</a:t>
            </a:r>
            <a:endParaRPr lang="fr-FR" sz="2800" dirty="0">
              <a:effectLst>
                <a:outerShdw blurRad="38100" dist="38100" dir="2700000" algn="tl">
                  <a:srgbClr val="000000">
                    <a:alpha val="43137"/>
                  </a:srgbClr>
                </a:outerShdw>
              </a:effectLst>
            </a:endParaRPr>
          </a:p>
        </p:txBody>
      </p:sp>
      <p:sp>
        <p:nvSpPr>
          <p:cNvPr id="5" name="Rectangle 4"/>
          <p:cNvSpPr/>
          <p:nvPr/>
        </p:nvSpPr>
        <p:spPr>
          <a:xfrm>
            <a:off x="-1" y="980728"/>
            <a:ext cx="2987825"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inductif</a:t>
            </a:r>
            <a:endParaRPr lang="fr-FR" sz="2000" dirty="0">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131840" y="968534"/>
            <a:ext cx="28803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capacitif</a:t>
            </a:r>
            <a:endParaRPr lang="fr-FR" sz="2000" dirty="0">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6228184" y="980728"/>
            <a:ext cx="259228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optiques</a:t>
            </a:r>
            <a:endParaRPr lang="fr-FR" sz="2000" dirty="0">
              <a:effectLst>
                <a:outerShdw blurRad="38100" dist="38100" dir="2700000" algn="tl">
                  <a:srgbClr val="000000">
                    <a:alpha val="43137"/>
                  </a:srgbClr>
                </a:outerShdw>
              </a:effectLst>
            </a:endParaRPr>
          </a:p>
        </p:txBody>
      </p:sp>
      <p:sp>
        <p:nvSpPr>
          <p:cNvPr id="8" name="Flèche vers le bas 7"/>
          <p:cNvSpPr/>
          <p:nvPr/>
        </p:nvSpPr>
        <p:spPr>
          <a:xfrm>
            <a:off x="111561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Flèche vers le bas 8"/>
          <p:cNvSpPr/>
          <p:nvPr/>
        </p:nvSpPr>
        <p:spPr>
          <a:xfrm>
            <a:off x="4283968"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Flèche vers le bas 9"/>
          <p:cNvSpPr/>
          <p:nvPr/>
        </p:nvSpPr>
        <p:spPr>
          <a:xfrm>
            <a:off x="723629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 name="Rectangle 11"/>
          <p:cNvSpPr/>
          <p:nvPr/>
        </p:nvSpPr>
        <p:spPr>
          <a:xfrm>
            <a:off x="323528" y="1048668"/>
            <a:ext cx="8352928"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Transformateur de tension condensateur (TTC), ou transformateur de tension avec capacité conjuguée (CCVT en anglais) est un transformateur de puissance utilisé dans les systèmes de démissionner extra signaux haute tension et de fournir un signal basse tension, pour la mesure, ou d'opérer un relais de protection. Dans sa forme la plus basique, l'appareil se compose de trois parties: deux condensateurs à travers lesquels le signal de ligne de transmission est divisé, un élément inductif pour régler l'appareil sur la fréquence de ligne, et un transformateur d'isolement de l'activité en aval de la tension pour l'instrumentation ou la protection de relais.  </a:t>
            </a:r>
          </a:p>
        </p:txBody>
      </p:sp>
      <p:sp>
        <p:nvSpPr>
          <p:cNvPr id="13" name="Rectangle 12"/>
          <p:cNvSpPr/>
          <p:nvPr/>
        </p:nvSpPr>
        <p:spPr>
          <a:xfrm>
            <a:off x="251520" y="3784972"/>
            <a:ext cx="8352928"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 L'appareil dispose d'au moins quatre terminaux: un terminal pour la connexion au signal haute tension, une borne de terre, et deux  bornes du secondaire qui se connectent à  l'instrumentation ou  au relais de protection. Les TTC sont généralement à simple phase de dispositifs utilisés pour mesurer les tensions de plus d'une centaine de kilovolts où l'utilisation de transformateurs de tension ne serait  pas rentable.  Dans la pratique, le condensateur  C1 est  souvent  construit comme une  pile de  petits condensateurs connectés en série. Cela  fournit une chute  de tension importante sur C1 et une baisse relativement faible tension aux bornes de C2. </a:t>
            </a:r>
            <a:endParaRPr lang="fr-FR" dirty="0">
              <a:solidFill>
                <a:schemeClr val="tx1"/>
              </a:solidFill>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6" presetClass="emph" presetSubtype="0" fill="hold" grpId="0" nodeType="clickEffect">
                                  <p:stCondLst>
                                    <p:cond delay="0"/>
                                  </p:stCondLst>
                                  <p:iterate type="lt">
                                    <p:tmPct val="10000"/>
                                  </p:iterate>
                                  <p:childTnLst>
                                    <p:animScale>
                                      <p:cBhvr>
                                        <p:cTn id="26" dur="250" autoRev="1" fill="hold">
                                          <p:stCondLst>
                                            <p:cond delay="0"/>
                                          </p:stCondLst>
                                        </p:cTn>
                                        <p:tgtEl>
                                          <p:spTgt spid="6"/>
                                        </p:tgtEl>
                                      </p:cBhvr>
                                      <p:to x="80000" y="100000"/>
                                    </p:animScale>
                                    <p:anim by="(#ppt_w*0.10)" calcmode="lin" valueType="num">
                                      <p:cBhvr>
                                        <p:cTn id="27" dur="250" autoRev="1" fill="hold">
                                          <p:stCondLst>
                                            <p:cond delay="0"/>
                                          </p:stCondLst>
                                        </p:cTn>
                                        <p:tgtEl>
                                          <p:spTgt spid="6"/>
                                        </p:tgtEl>
                                        <p:attrNameLst>
                                          <p:attrName>ppt_x</p:attrName>
                                        </p:attrNameLst>
                                      </p:cBhvr>
                                    </p:anim>
                                    <p:anim by="(-#ppt_w*0.10)" calcmode="lin" valueType="num">
                                      <p:cBhvr>
                                        <p:cTn id="28" dur="250" autoRev="1" fill="hold">
                                          <p:stCondLst>
                                            <p:cond delay="0"/>
                                          </p:stCondLst>
                                        </p:cTn>
                                        <p:tgtEl>
                                          <p:spTgt spid="6"/>
                                        </p:tgtEl>
                                        <p:attrNameLst>
                                          <p:attrName>ppt_y</p:attrName>
                                        </p:attrNameLst>
                                      </p:cBhvr>
                                    </p:anim>
                                    <p:animRot by="-480000">
                                      <p:cBhvr>
                                        <p:cTn id="29" dur="250" autoRev="1" fill="hold">
                                          <p:stCondLst>
                                            <p:cond delay="0"/>
                                          </p:stCondLst>
                                        </p:cTn>
                                        <p:tgtEl>
                                          <p:spTgt spid="6"/>
                                        </p:tgtEl>
                                        <p:attrNameLst>
                                          <p:attrName>r</p:attrName>
                                        </p:attrNameLst>
                                      </p:cBhvr>
                                    </p:animRot>
                                  </p:childTnLst>
                                </p:cTn>
                              </p:par>
                            </p:childTnLst>
                          </p:cTn>
                        </p:par>
                        <p:par>
                          <p:cTn id="30" fill="hold">
                            <p:stCondLst>
                              <p:cond delay="2050"/>
                            </p:stCondLst>
                            <p:childTnLst>
                              <p:par>
                                <p:cTn id="31" presetID="49" presetClass="path" presetSubtype="0" accel="50000" decel="50000" fill="hold" grpId="1" nodeType="afterEffect">
                                  <p:stCondLst>
                                    <p:cond delay="0"/>
                                  </p:stCondLst>
                                  <p:iterate type="lt">
                                    <p:tmPct val="0"/>
                                  </p:iterate>
                                  <p:childTnLst>
                                    <p:animMotion origin="layout" path="M 0 -4.07407E-6 L -0.33854 -0.13379 " pathEditMode="relative" rAng="0" ptsTypes="AA">
                                      <p:cBhvr>
                                        <p:cTn id="32" dur="2000" fill="hold"/>
                                        <p:tgtEl>
                                          <p:spTgt spid="6"/>
                                        </p:tgtEl>
                                        <p:attrNameLst>
                                          <p:attrName>ppt_x</p:attrName>
                                          <p:attrName>ppt_y</p:attrName>
                                        </p:attrNameLst>
                                      </p:cBhvr>
                                      <p:rCtr x="-169" y="-67"/>
                                    </p:animMotion>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8" grpId="0" animBg="1"/>
      <p:bldP spid="9" grpId="0" animBg="1"/>
      <p:bldP spid="10"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28826"/>
            <a:ext cx="28803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capacitif</a:t>
            </a:r>
            <a:endParaRPr lang="fr-FR" sz="2000" dirty="0">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323528" y="1124744"/>
            <a:ext cx="835292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Le TTC est également utile dans les systèmes de communication. Les TTC en combinaison avec des pièges d'ondes sont utilisées pour le filtrage des signaux haute fréquence de communication de la fréquence d'alimentation. </a:t>
            </a:r>
            <a:endParaRPr lang="fr-FR" dirty="0">
              <a:solidFill>
                <a:schemeClr val="tx1"/>
              </a:solidFill>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2" cstate="print"/>
          <a:srcRect/>
          <a:stretch>
            <a:fillRect/>
          </a:stretch>
        </p:blipFill>
        <p:spPr bwMode="auto">
          <a:xfrm>
            <a:off x="971600" y="3222923"/>
            <a:ext cx="6912768" cy="3014389"/>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2843808" y="2204864"/>
            <a:ext cx="2952328" cy="79208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diamond(in)">
                                      <p:cBhvr>
                                        <p:cTn id="12" dur="2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heel(4)">
                                      <p:cBhvr>
                                        <p:cTn id="1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smtClean="0">
                <a:effectLst>
                  <a:outerShdw blurRad="38100" dist="38100" dir="2700000" algn="tl">
                    <a:srgbClr val="000000">
                      <a:alpha val="43137"/>
                    </a:srgbClr>
                  </a:outerShdw>
                </a:effectLst>
              </a:rPr>
              <a:t>Types industriels</a:t>
            </a:r>
            <a:endParaRPr lang="fr-FR" sz="2800" dirty="0">
              <a:effectLst>
                <a:outerShdw blurRad="38100" dist="38100" dir="2700000" algn="tl">
                  <a:srgbClr val="000000">
                    <a:alpha val="43137"/>
                  </a:srgbClr>
                </a:outerShdw>
              </a:effectLst>
            </a:endParaRPr>
          </a:p>
        </p:txBody>
      </p:sp>
      <p:sp>
        <p:nvSpPr>
          <p:cNvPr id="5" name="Rectangle 4"/>
          <p:cNvSpPr/>
          <p:nvPr/>
        </p:nvSpPr>
        <p:spPr>
          <a:xfrm>
            <a:off x="-1" y="980728"/>
            <a:ext cx="2987825"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inductif</a:t>
            </a:r>
            <a:endParaRPr lang="fr-FR" sz="2000" dirty="0">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131840" y="968534"/>
            <a:ext cx="288032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capacitif</a:t>
            </a:r>
            <a:endParaRPr lang="fr-FR" sz="2000" dirty="0">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6228184" y="980728"/>
            <a:ext cx="259228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optiques</a:t>
            </a:r>
            <a:endParaRPr lang="fr-FR" sz="2000" dirty="0">
              <a:effectLst>
                <a:outerShdw blurRad="38100" dist="38100" dir="2700000" algn="tl">
                  <a:srgbClr val="000000">
                    <a:alpha val="43137"/>
                  </a:srgbClr>
                </a:outerShdw>
              </a:effectLst>
            </a:endParaRPr>
          </a:p>
        </p:txBody>
      </p:sp>
      <p:sp>
        <p:nvSpPr>
          <p:cNvPr id="8" name="Flèche vers le bas 7"/>
          <p:cNvSpPr/>
          <p:nvPr/>
        </p:nvSpPr>
        <p:spPr>
          <a:xfrm>
            <a:off x="111561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9" name="Flèche vers le bas 8"/>
          <p:cNvSpPr/>
          <p:nvPr/>
        </p:nvSpPr>
        <p:spPr>
          <a:xfrm>
            <a:off x="4283968"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Flèche vers le bas 9"/>
          <p:cNvSpPr/>
          <p:nvPr/>
        </p:nvSpPr>
        <p:spPr>
          <a:xfrm>
            <a:off x="7236296" y="548680"/>
            <a:ext cx="576064" cy="43204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Rectangle 10"/>
          <p:cNvSpPr/>
          <p:nvPr/>
        </p:nvSpPr>
        <p:spPr>
          <a:xfrm>
            <a:off x="323528" y="1196752"/>
            <a:ext cx="842493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Ces appareils sont encore expérimentaux. Ils utilisent l'effet des champs électriques et  magnétiques sur le plan de polarisation de la lumière :</a:t>
            </a:r>
          </a:p>
        </p:txBody>
      </p:sp>
      <p:sp>
        <p:nvSpPr>
          <p:cNvPr id="12" name="Rectangle 11"/>
          <p:cNvSpPr/>
          <p:nvPr/>
        </p:nvSpPr>
        <p:spPr>
          <a:xfrm>
            <a:off x="323528" y="2394754"/>
            <a:ext cx="8424936"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b="1" i="1" dirty="0" smtClean="0">
                <a:solidFill>
                  <a:schemeClr val="tx1"/>
                </a:solidFill>
                <a:effectLst>
                  <a:outerShdw blurRad="38100" dist="38100" dir="2700000" algn="tl">
                    <a:srgbClr val="000000">
                      <a:alpha val="43137"/>
                    </a:srgbClr>
                  </a:outerShdw>
                </a:effectLst>
              </a:rPr>
              <a:t>A) - Les réducteurs de tension utilisent l'effet </a:t>
            </a:r>
            <a:r>
              <a:rPr lang="fr-FR" b="1" i="1" dirty="0" err="1" smtClean="0">
                <a:solidFill>
                  <a:schemeClr val="tx1"/>
                </a:solidFill>
                <a:effectLst>
                  <a:outerShdw blurRad="38100" dist="38100" dir="2700000" algn="tl">
                    <a:srgbClr val="000000">
                      <a:alpha val="43137"/>
                    </a:srgbClr>
                  </a:outerShdw>
                </a:effectLst>
              </a:rPr>
              <a:t>Pokkels</a:t>
            </a:r>
            <a:r>
              <a:rPr lang="fr-FR" b="1" i="1" dirty="0" smtClean="0">
                <a:solidFill>
                  <a:schemeClr val="tx1"/>
                </a:solidFill>
                <a:effectLst>
                  <a:outerShdw blurRad="38100" dist="38100" dir="2700000" algn="tl">
                    <a:srgbClr val="000000">
                      <a:alpha val="43137"/>
                    </a:srgbClr>
                  </a:outerShdw>
                </a:effectLst>
              </a:rPr>
              <a:t> : </a:t>
            </a:r>
            <a:r>
              <a:rPr lang="fr-FR" dirty="0" smtClean="0">
                <a:solidFill>
                  <a:schemeClr val="tx1"/>
                </a:solidFill>
                <a:effectLst>
                  <a:outerShdw blurRad="38100" dist="38100" dir="2700000" algn="tl">
                    <a:srgbClr val="000000">
                      <a:alpha val="43137"/>
                    </a:srgbClr>
                  </a:outerShdw>
                </a:effectLst>
              </a:rPr>
              <a:t>On fait circuler un rayon laser polarisé</a:t>
            </a:r>
            <a:r>
              <a:rPr lang="fr-FR" i="1" dirty="0" smtClean="0">
                <a:solidFill>
                  <a:schemeClr val="tx1"/>
                </a:solidFill>
                <a:effectLst>
                  <a:outerShdw blurRad="38100" dist="38100" dir="2700000" algn="tl">
                    <a:srgbClr val="000000">
                      <a:alpha val="43137"/>
                    </a:srgbClr>
                  </a:outerShdw>
                </a:effectLst>
              </a:rPr>
              <a:t> à </a:t>
            </a:r>
            <a:r>
              <a:rPr lang="fr-FR" dirty="0" smtClean="0">
                <a:solidFill>
                  <a:schemeClr val="tx1"/>
                </a:solidFill>
                <a:effectLst>
                  <a:outerShdw blurRad="38100" dist="38100" dir="2700000" algn="tl">
                    <a:srgbClr val="000000">
                      <a:alpha val="43137"/>
                    </a:srgbClr>
                  </a:outerShdw>
                </a:effectLst>
              </a:rPr>
              <a:t>l'intérieur d'une fibre optique réalisée avec un verre de qualité particulière, flint lourd, et enroulée dans un champ électrique crée par la tension. Le plan de polarisation de la lumière tourne d'un angle proportionnel à ce champ. Un analyseur et un amplificateur placés à l'extrémité de la fibre permettent d'obtenir un signal électrique image de la tension primaire.</a:t>
            </a:r>
          </a:p>
        </p:txBody>
      </p:sp>
      <p:sp>
        <p:nvSpPr>
          <p:cNvPr id="13" name="Rectangle 12"/>
          <p:cNvSpPr/>
          <p:nvPr/>
        </p:nvSpPr>
        <p:spPr>
          <a:xfrm>
            <a:off x="323528" y="4797152"/>
            <a:ext cx="8496944"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i="1" dirty="0" smtClean="0">
                <a:solidFill>
                  <a:schemeClr val="tx1"/>
                </a:solidFill>
                <a:effectLst>
                  <a:outerShdw blurRad="38100" dist="38100" dir="2700000" algn="tl">
                    <a:srgbClr val="000000">
                      <a:alpha val="43137"/>
                    </a:srgbClr>
                  </a:outerShdw>
                </a:effectLst>
              </a:rPr>
              <a:t>B) - Les réducteurs de courant utilisent l'effet Faraday :  </a:t>
            </a:r>
            <a:r>
              <a:rPr lang="fr-FR" dirty="0" smtClean="0">
                <a:solidFill>
                  <a:schemeClr val="tx1"/>
                </a:solidFill>
                <a:effectLst>
                  <a:outerShdw blurRad="38100" dist="38100" dir="2700000" algn="tl">
                    <a:srgbClr val="000000">
                      <a:alpha val="43137"/>
                    </a:srgbClr>
                  </a:outerShdw>
                </a:effectLst>
              </a:rPr>
              <a:t>On fait de même circuler un rayon laser polarisé à l'intérieur d'une fibre optique enroulée dans un champ magnétique crée par le courant primaire. Le plan de polarisation de la lumière tourne d'un angle proportionnel au champ magnétique. Le traitement est ensuite identique au précédent.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2" presetClass="exit" presetSubtype="4" fill="hold" grpId="0" nodeType="withEffect">
                                  <p:stCondLst>
                                    <p:cond delay="0"/>
                                  </p:stCondLst>
                                  <p:childTnLst>
                                    <p:animEffect transition="out" filter="slide(fromBottom)">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2" presetClass="exit" presetSubtype="4" fill="hold" grpId="0" nodeType="withEffect">
                                  <p:stCondLst>
                                    <p:cond delay="0"/>
                                  </p:stCondLst>
                                  <p:childTnLst>
                                    <p:animEffect transition="out" filter="slide(fromBottom)">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2" presetClass="exit" presetSubtype="4" fill="hold" grpId="0" nodeType="withEffect">
                                  <p:stCondLst>
                                    <p:cond delay="0"/>
                                  </p:stCondLst>
                                  <p:childTnLst>
                                    <p:animEffect transition="out" filter="slide(fromBottom)">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2" presetClass="exit" presetSubtype="4" fill="hold" grpId="0" nodeType="withEffect">
                                  <p:stCondLst>
                                    <p:cond delay="0"/>
                                  </p:stCondLst>
                                  <p:childTnLst>
                                    <p:animEffect transition="out" filter="slide(fromBottom)">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2" presetClass="exit" presetSubtype="4" fill="hold" grpId="0" nodeType="withEffect">
                                  <p:stCondLst>
                                    <p:cond delay="0"/>
                                  </p:stCondLst>
                                  <p:childTnLst>
                                    <p:animEffect transition="out" filter="slide(fromBottom)">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6" presetClass="emph" presetSubtype="0" fill="hold" grpId="0" nodeType="clickEffect">
                                  <p:stCondLst>
                                    <p:cond delay="0"/>
                                  </p:stCondLst>
                                  <p:iterate type="lt">
                                    <p:tmPct val="10000"/>
                                  </p:iterate>
                                  <p:childTnLst>
                                    <p:animScale>
                                      <p:cBhvr>
                                        <p:cTn id="26" dur="250" autoRev="1" fill="hold">
                                          <p:stCondLst>
                                            <p:cond delay="0"/>
                                          </p:stCondLst>
                                        </p:cTn>
                                        <p:tgtEl>
                                          <p:spTgt spid="7"/>
                                        </p:tgtEl>
                                      </p:cBhvr>
                                      <p:to x="80000" y="100000"/>
                                    </p:animScale>
                                    <p:anim by="(#ppt_w*0.10)" calcmode="lin" valueType="num">
                                      <p:cBhvr>
                                        <p:cTn id="27" dur="250" autoRev="1" fill="hold">
                                          <p:stCondLst>
                                            <p:cond delay="0"/>
                                          </p:stCondLst>
                                        </p:cTn>
                                        <p:tgtEl>
                                          <p:spTgt spid="7"/>
                                        </p:tgtEl>
                                        <p:attrNameLst>
                                          <p:attrName>ppt_x</p:attrName>
                                        </p:attrNameLst>
                                      </p:cBhvr>
                                    </p:anim>
                                    <p:anim by="(-#ppt_w*0.10)" calcmode="lin" valueType="num">
                                      <p:cBhvr>
                                        <p:cTn id="28" dur="250" autoRev="1" fill="hold">
                                          <p:stCondLst>
                                            <p:cond delay="0"/>
                                          </p:stCondLst>
                                        </p:cTn>
                                        <p:tgtEl>
                                          <p:spTgt spid="7"/>
                                        </p:tgtEl>
                                        <p:attrNameLst>
                                          <p:attrName>ppt_y</p:attrName>
                                        </p:attrNameLst>
                                      </p:cBhvr>
                                    </p:anim>
                                    <p:animRot by="-480000">
                                      <p:cBhvr>
                                        <p:cTn id="29" dur="250" autoRev="1" fill="hold">
                                          <p:stCondLst>
                                            <p:cond delay="0"/>
                                          </p:stCondLst>
                                        </p:cTn>
                                        <p:tgtEl>
                                          <p:spTgt spid="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iterate type="lt">
                                    <p:tmPct val="0"/>
                                  </p:iterate>
                                  <p:childTnLst>
                                    <p:animMotion origin="layout" path="M 0.00018 0.00092 L -0.68507 -0.13565 " pathEditMode="relative" rAng="0" ptsTypes="AA">
                                      <p:cBhvr>
                                        <p:cTn id="33" dur="2000" fill="hold"/>
                                        <p:tgtEl>
                                          <p:spTgt spid="7"/>
                                        </p:tgtEl>
                                        <p:attrNameLst>
                                          <p:attrName>ppt_x</p:attrName>
                                          <p:attrName>ppt_y</p:attrName>
                                        </p:attrNameLst>
                                      </p:cBhvr>
                                      <p:rCtr x="-343" y="-68"/>
                                    </p:animMotion>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9228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000" b="1" dirty="0" smtClean="0"/>
              <a:t>Transformateur de tension optiques</a:t>
            </a:r>
            <a:endParaRPr lang="fr-FR" sz="2000" dirty="0">
              <a:effectLst>
                <a:outerShdw blurRad="38100" dist="38100" dir="2700000" algn="tl">
                  <a:srgbClr val="000000">
                    <a:alpha val="43137"/>
                  </a:srgbClr>
                </a:outerShdw>
              </a:effectLst>
            </a:endParaRPr>
          </a:p>
        </p:txBody>
      </p:sp>
      <p:sp>
        <p:nvSpPr>
          <p:cNvPr id="5" name="Rectangle 4"/>
          <p:cNvSpPr/>
          <p:nvPr/>
        </p:nvSpPr>
        <p:spPr>
          <a:xfrm>
            <a:off x="323528" y="2056780"/>
            <a:ext cx="8424936"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Ces appareils, outre les améliorations escomptées sur la précision, l'encombrement et le prix, ont l'avantage de s'affranchir totalement des problèmes de saturation. De plus les contraintes de sécurité inhérentes aux réducteurs classiques sont supprimées. Cependant ils ne sont compatibles qu'avec des protections à faible niveau d'entrée. De plus, il n'existe pas, actuellement, de protocole de dialogue normalisé entre les réducteurs et les équipements utilisateurs: protections, automates. Ceci impose de confier au même constructeur l'ensemble réducteurs - protections, ce que les utilisateurs n'acceptent pas.</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239661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b="1" dirty="0" smtClean="0">
                <a:solidFill>
                  <a:schemeClr val="tx1"/>
                </a:solidFill>
                <a:effectLst>
                  <a:outerShdw blurRad="38100" dist="38100" dir="2700000" algn="tl">
                    <a:srgbClr val="000000">
                      <a:alpha val="43137"/>
                    </a:srgbClr>
                  </a:outerShdw>
                </a:effectLst>
              </a:rPr>
              <a:t>Les relais de protection</a:t>
            </a:r>
            <a:endParaRPr lang="fr-FR"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251520" y="692696"/>
            <a:ext cx="1136786"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b="1" dirty="0" smtClean="0">
                <a:solidFill>
                  <a:schemeClr val="tx1"/>
                </a:solidFill>
                <a:effectLst>
                  <a:outerShdw blurRad="38100" dist="38100" dir="2700000" algn="tl">
                    <a:srgbClr val="000000">
                      <a:alpha val="43137"/>
                    </a:srgbClr>
                  </a:outerShdw>
                </a:effectLst>
              </a:rPr>
              <a:t>Définition</a:t>
            </a:r>
            <a:endParaRPr lang="fr-FR"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323528" y="1268760"/>
            <a:ext cx="8496944" cy="258532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dirty="0" smtClean="0">
                <a:solidFill>
                  <a:schemeClr val="tx1"/>
                </a:solidFill>
                <a:effectLst>
                  <a:outerShdw blurRad="38100" dist="38100" dir="2700000" algn="tl">
                    <a:srgbClr val="000000">
                      <a:alpha val="43137"/>
                    </a:srgbClr>
                  </a:outerShdw>
                </a:effectLst>
              </a:rPr>
              <a:t>Les relais de protection sont des appareils qui reçoivent un ou plusieurs informations (signaux)  à caractère analogique ( courant, tension, puissance, fréquence, température, …etc.) et le transmettent à un ordre binaire (fermeture ou ouverture d’un circuit de commande) lorsque ces informations reçues atteignent les valeurs supérieures ou inférieures à certaines limites qui sont fixées à l’avance, Donc le  rôle des relais de protection est de détecter tout phénomène anormal pouvant se produire sur un réseau électrique tel que le court-circuit, variation de tension. …etc. Un relais de protection détecte l’existence de conditions anormales par la surveillance continue, détermine quels disjoncteurs ouvrir et alimente les circuits de déclenchement. </a:t>
            </a:r>
          </a:p>
        </p:txBody>
      </p:sp>
      <p:sp>
        <p:nvSpPr>
          <p:cNvPr id="7" name="Rectangle 6"/>
          <p:cNvSpPr/>
          <p:nvPr/>
        </p:nvSpPr>
        <p:spPr>
          <a:xfrm>
            <a:off x="755576" y="5157192"/>
            <a:ext cx="111440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effectLst>
                  <a:outerShdw blurRad="38100" dist="38100" dir="2700000" algn="tl">
                    <a:srgbClr val="000000">
                      <a:alpha val="43137"/>
                    </a:srgbClr>
                  </a:outerShdw>
                </a:effectLst>
              </a:rPr>
              <a:t> Les types</a:t>
            </a:r>
            <a:endParaRPr lang="fr-FR" dirty="0">
              <a:effectLst>
                <a:outerShdw blurRad="38100" dist="38100" dir="2700000" algn="tl">
                  <a:srgbClr val="000000">
                    <a:alpha val="43137"/>
                  </a:srgbClr>
                </a:outerShdw>
              </a:effectLst>
            </a:endParaRPr>
          </a:p>
        </p:txBody>
      </p:sp>
      <p:sp>
        <p:nvSpPr>
          <p:cNvPr id="8" name="Accolade ouvrante 7"/>
          <p:cNvSpPr/>
          <p:nvPr/>
        </p:nvSpPr>
        <p:spPr>
          <a:xfrm>
            <a:off x="2051720" y="4221088"/>
            <a:ext cx="936104" cy="2160240"/>
          </a:xfrm>
          <a:prstGeom prst="leftBrace">
            <a:avLst>
              <a:gd name="adj1" fmla="val 33580"/>
              <a:gd name="adj2" fmla="val 50642"/>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9" name="Rectangle 8"/>
          <p:cNvSpPr/>
          <p:nvPr/>
        </p:nvSpPr>
        <p:spPr>
          <a:xfrm>
            <a:off x="3131840" y="4077072"/>
            <a:ext cx="291746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t>Les relais électromécaniques</a:t>
            </a:r>
            <a:endParaRPr lang="fr-FR" dirty="0"/>
          </a:p>
        </p:txBody>
      </p:sp>
      <p:sp>
        <p:nvSpPr>
          <p:cNvPr id="10" name="Rectangle 9"/>
          <p:cNvSpPr/>
          <p:nvPr/>
        </p:nvSpPr>
        <p:spPr>
          <a:xfrm>
            <a:off x="3144822" y="5147900"/>
            <a:ext cx="193123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t>Les Relais statique</a:t>
            </a:r>
            <a:endParaRPr lang="fr-FR" dirty="0"/>
          </a:p>
        </p:txBody>
      </p:sp>
      <p:sp>
        <p:nvSpPr>
          <p:cNvPr id="11" name="Rectangle 10"/>
          <p:cNvSpPr/>
          <p:nvPr/>
        </p:nvSpPr>
        <p:spPr>
          <a:xfrm>
            <a:off x="3131840" y="6228020"/>
            <a:ext cx="229562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t>Les Relais numériques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239661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b="1" dirty="0" smtClean="0">
                <a:solidFill>
                  <a:schemeClr val="tx1"/>
                </a:solidFill>
                <a:effectLst>
                  <a:outerShdw blurRad="38100" dist="38100" dir="2700000" algn="tl">
                    <a:srgbClr val="000000">
                      <a:alpha val="43137"/>
                    </a:srgbClr>
                  </a:outerShdw>
                </a:effectLst>
              </a:rPr>
              <a:t>Les relais de protection</a:t>
            </a:r>
            <a:endParaRPr lang="fr-FR"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107504" y="476672"/>
            <a:ext cx="371909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t>Exemple d’un relai électromécanique</a:t>
            </a:r>
            <a:endParaRPr lang="fr-FR" dirty="0"/>
          </a:p>
        </p:txBody>
      </p:sp>
      <p:pic>
        <p:nvPicPr>
          <p:cNvPr id="27650" name="Picture 2"/>
          <p:cNvPicPr>
            <a:picLocks noChangeAspect="1" noChangeArrowheads="1"/>
          </p:cNvPicPr>
          <p:nvPr/>
        </p:nvPicPr>
        <p:blipFill>
          <a:blip r:embed="rId2" cstate="print"/>
          <a:srcRect/>
          <a:stretch>
            <a:fillRect/>
          </a:stretch>
        </p:blipFill>
        <p:spPr bwMode="auto">
          <a:xfrm>
            <a:off x="539552" y="1412776"/>
            <a:ext cx="3816424" cy="2592288"/>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5508104" y="1412776"/>
            <a:ext cx="3168352" cy="2592288"/>
          </a:xfrm>
          <a:prstGeom prst="rect">
            <a:avLst/>
          </a:prstGeom>
          <a:noFill/>
          <a:ln w="9525">
            <a:noFill/>
            <a:miter lim="800000"/>
            <a:headEnd/>
            <a:tailEnd/>
          </a:ln>
        </p:spPr>
      </p:pic>
      <p:sp>
        <p:nvSpPr>
          <p:cNvPr id="8" name="Rectangle 7"/>
          <p:cNvSpPr/>
          <p:nvPr/>
        </p:nvSpPr>
        <p:spPr>
          <a:xfrm>
            <a:off x="1979712" y="980728"/>
            <a:ext cx="5400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dirty="0" smtClean="0"/>
              <a:t> Relais électromagnétique à induction par disque simple</a:t>
            </a:r>
            <a:endParaRPr lang="fr-FR" dirty="0"/>
          </a:p>
        </p:txBody>
      </p:sp>
      <p:pic>
        <p:nvPicPr>
          <p:cNvPr id="27652" name="Picture 4"/>
          <p:cNvPicPr>
            <a:picLocks noChangeAspect="1" noChangeArrowheads="1"/>
          </p:cNvPicPr>
          <p:nvPr/>
        </p:nvPicPr>
        <p:blipFill>
          <a:blip r:embed="rId4" cstate="print"/>
          <a:srcRect/>
          <a:stretch>
            <a:fillRect/>
          </a:stretch>
        </p:blipFill>
        <p:spPr bwMode="auto">
          <a:xfrm>
            <a:off x="899592" y="4149080"/>
            <a:ext cx="3194050" cy="2460625"/>
          </a:xfrm>
          <a:prstGeom prst="rect">
            <a:avLst/>
          </a:prstGeom>
          <a:noFill/>
          <a:ln w="9525">
            <a:noFill/>
            <a:miter lim="800000"/>
            <a:headEnd/>
            <a:tailEnd/>
          </a:ln>
        </p:spPr>
      </p:pic>
      <p:sp>
        <p:nvSpPr>
          <p:cNvPr id="10" name="Rectangle 9"/>
          <p:cNvSpPr/>
          <p:nvPr/>
        </p:nvSpPr>
        <p:spPr>
          <a:xfrm>
            <a:off x="4211960" y="4797152"/>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fr-FR" dirty="0" smtClean="0"/>
              <a:t>Relais électromagnétique à induction par disque cylindrique</a:t>
            </a:r>
            <a:endParaRPr lang="fr-FR"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500" fill="hold"/>
                                        <p:tgtEl>
                                          <p:spTgt spid="27650"/>
                                        </p:tgtEl>
                                        <p:attrNameLst>
                                          <p:attrName>ppt_w</p:attrName>
                                        </p:attrNameLst>
                                      </p:cBhvr>
                                      <p:tavLst>
                                        <p:tav tm="0">
                                          <p:val>
                                            <p:fltVal val="0"/>
                                          </p:val>
                                        </p:tav>
                                        <p:tav tm="100000">
                                          <p:val>
                                            <p:strVal val="#ppt_w"/>
                                          </p:val>
                                        </p:tav>
                                      </p:tavLst>
                                    </p:anim>
                                    <p:anim calcmode="lin" valueType="num">
                                      <p:cBhvr>
                                        <p:cTn id="13" dur="500" fill="hold"/>
                                        <p:tgtEl>
                                          <p:spTgt spid="27650"/>
                                        </p:tgtEl>
                                        <p:attrNameLst>
                                          <p:attrName>ppt_h</p:attrName>
                                        </p:attrNameLst>
                                      </p:cBhvr>
                                      <p:tavLst>
                                        <p:tav tm="0">
                                          <p:val>
                                            <p:fltVal val="0"/>
                                          </p:val>
                                        </p:tav>
                                        <p:tav tm="100000">
                                          <p:val>
                                            <p:strVal val="#ppt_h"/>
                                          </p:val>
                                        </p:tav>
                                      </p:tavLst>
                                    </p:anim>
                                    <p:animEffect transition="in" filter="fade">
                                      <p:cBhvr>
                                        <p:cTn id="14" dur="500"/>
                                        <p:tgtEl>
                                          <p:spTgt spid="27650"/>
                                        </p:tgtEl>
                                      </p:cBhvr>
                                    </p:animEffect>
                                  </p:childTnLst>
                                </p:cTn>
                              </p:par>
                              <p:par>
                                <p:cTn id="15" presetID="53" presetClass="entr" presetSubtype="0" fill="hold" nodeType="withEffect">
                                  <p:stCondLst>
                                    <p:cond delay="0"/>
                                  </p:stCondLst>
                                  <p:childTnLst>
                                    <p:set>
                                      <p:cBhvr>
                                        <p:cTn id="16" dur="1" fill="hold">
                                          <p:stCondLst>
                                            <p:cond delay="0"/>
                                          </p:stCondLst>
                                        </p:cTn>
                                        <p:tgtEl>
                                          <p:spTgt spid="27651"/>
                                        </p:tgtEl>
                                        <p:attrNameLst>
                                          <p:attrName>style.visibility</p:attrName>
                                        </p:attrNameLst>
                                      </p:cBhvr>
                                      <p:to>
                                        <p:strVal val="visible"/>
                                      </p:to>
                                    </p:set>
                                    <p:anim calcmode="lin" valueType="num">
                                      <p:cBhvr>
                                        <p:cTn id="17" dur="500" fill="hold"/>
                                        <p:tgtEl>
                                          <p:spTgt spid="27651"/>
                                        </p:tgtEl>
                                        <p:attrNameLst>
                                          <p:attrName>ppt_w</p:attrName>
                                        </p:attrNameLst>
                                      </p:cBhvr>
                                      <p:tavLst>
                                        <p:tav tm="0">
                                          <p:val>
                                            <p:fltVal val="0"/>
                                          </p:val>
                                        </p:tav>
                                        <p:tav tm="100000">
                                          <p:val>
                                            <p:strVal val="#ppt_w"/>
                                          </p:val>
                                        </p:tav>
                                      </p:tavLst>
                                    </p:anim>
                                    <p:anim calcmode="lin" valueType="num">
                                      <p:cBhvr>
                                        <p:cTn id="18" dur="500" fill="hold"/>
                                        <p:tgtEl>
                                          <p:spTgt spid="27651"/>
                                        </p:tgtEl>
                                        <p:attrNameLst>
                                          <p:attrName>ppt_h</p:attrName>
                                        </p:attrNameLst>
                                      </p:cBhvr>
                                      <p:tavLst>
                                        <p:tav tm="0">
                                          <p:val>
                                            <p:fltVal val="0"/>
                                          </p:val>
                                        </p:tav>
                                        <p:tav tm="100000">
                                          <p:val>
                                            <p:strVal val="#ppt_h"/>
                                          </p:val>
                                        </p:tav>
                                      </p:tavLst>
                                    </p:anim>
                                    <p:animEffect transition="in" filter="fade">
                                      <p:cBhvr>
                                        <p:cTn id="19" dur="500"/>
                                        <p:tgtEl>
                                          <p:spTgt spid="2765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27652"/>
                                        </p:tgtEl>
                                        <p:attrNameLst>
                                          <p:attrName>style.visibility</p:attrName>
                                        </p:attrNameLst>
                                      </p:cBhvr>
                                      <p:to>
                                        <p:strVal val="visible"/>
                                      </p:to>
                                    </p:set>
                                    <p:animEffect transition="in" filter="dissolve">
                                      <p:cBhvr>
                                        <p:cTn id="2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Cours Protection\Cours Protection.gif"/>
          <p:cNvPicPr>
            <a:picLocks noChangeAspect="1" noChangeArrowheads="1" noCrop="1"/>
          </p:cNvPicPr>
          <p:nvPr/>
        </p:nvPicPr>
        <p:blipFill>
          <a:blip r:embed="rId2" cstate="print"/>
          <a:srcRect/>
          <a:stretch>
            <a:fillRect/>
          </a:stretch>
        </p:blipFill>
        <p:spPr bwMode="auto">
          <a:xfrm>
            <a:off x="971600" y="1124744"/>
            <a:ext cx="6984776" cy="5256583"/>
          </a:xfrm>
          <a:prstGeom prst="rect">
            <a:avLst/>
          </a:prstGeom>
          <a:noFill/>
        </p:spPr>
      </p:pic>
      <p:sp>
        <p:nvSpPr>
          <p:cNvPr id="5" name="Rectangle 4"/>
          <p:cNvSpPr/>
          <p:nvPr/>
        </p:nvSpPr>
        <p:spPr>
          <a:xfrm>
            <a:off x="179512" y="116632"/>
            <a:ext cx="2396618"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b="1" dirty="0" smtClean="0">
                <a:solidFill>
                  <a:schemeClr val="tx1"/>
                </a:solidFill>
                <a:effectLst>
                  <a:outerShdw blurRad="38100" dist="38100" dir="2700000" algn="tl">
                    <a:srgbClr val="000000">
                      <a:alpha val="43137"/>
                    </a:srgbClr>
                  </a:outerShdw>
                </a:effectLst>
              </a:rPr>
              <a:t>Les relais de protection</a:t>
            </a:r>
            <a:endParaRPr lang="fr-FR"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179512" y="620688"/>
            <a:ext cx="371909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t>Exemple d’un relai électromécanique</a:t>
            </a:r>
            <a:endParaRPr lang="fr-FR"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D4FDE49-D5B8-467E-BB38-4836325A8F38}" type="slidenum">
              <a:rPr lang="fr-FR" sz="1800" smtClean="0">
                <a:solidFill>
                  <a:schemeClr val="tx1"/>
                </a:solidFill>
                <a:effectLst>
                  <a:outerShdw blurRad="38100" dist="38100" dir="2700000" algn="tl">
                    <a:srgbClr val="000000">
                      <a:alpha val="43137"/>
                    </a:srgbClr>
                  </a:outerShdw>
                </a:effectLst>
              </a:rPr>
              <a:pPr>
                <a:defRPr/>
              </a:pPr>
              <a:t>5</a:t>
            </a:fld>
            <a:endParaRPr lang="fr-FR" sz="1800" dirty="0">
              <a:solidFill>
                <a:schemeClr val="tx1"/>
              </a:solidFill>
              <a:effectLst>
                <a:outerShdw blurRad="38100" dist="38100" dir="2700000" algn="tl">
                  <a:srgbClr val="000000">
                    <a:alpha val="43137"/>
                  </a:srgbClr>
                </a:outerShdw>
              </a:effectLst>
            </a:endParaRPr>
          </a:p>
        </p:txBody>
      </p:sp>
      <p:sp>
        <p:nvSpPr>
          <p:cNvPr id="5" name="Rectangle 6"/>
          <p:cNvSpPr>
            <a:spLocks noChangeArrowheads="1"/>
          </p:cNvSpPr>
          <p:nvPr/>
        </p:nvSpPr>
        <p:spPr bwMode="auto">
          <a:xfrm>
            <a:off x="522237" y="646530"/>
            <a:ext cx="5522537" cy="430887"/>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2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200" dirty="0">
                <a:ln w="1905"/>
                <a:solidFill>
                  <a:schemeClr val="tx1"/>
                </a:solidFill>
                <a:effectLst>
                  <a:innerShdw blurRad="69850" dist="43180" dir="5400000">
                    <a:srgbClr val="000000">
                      <a:alpha val="65000"/>
                    </a:srgbClr>
                  </a:innerShdw>
                </a:effectLst>
                <a:ea typeface="Cambria Math" pitchFamily="18" charset="0"/>
                <a:cs typeface="Arial" pitchFamily="34" charset="0"/>
              </a:rPr>
              <a:t>Notions</a:t>
            </a:r>
            <a:r>
              <a:rPr lang="fr-FR" sz="2200" dirty="0">
                <a:ln w="1905"/>
                <a:solidFill>
                  <a:schemeClr val="tx1"/>
                </a:solidFill>
                <a:effectLst>
                  <a:innerShdw blurRad="69850" dist="43180" dir="5400000">
                    <a:srgbClr val="000000">
                      <a:alpha val="65000"/>
                    </a:srgbClr>
                  </a:innerShdw>
                </a:effectLst>
                <a:ea typeface="Calibri" pitchFamily="34" charset="0"/>
                <a:cs typeface="Arial" pitchFamily="34" charset="0"/>
              </a:rPr>
              <a:t> générales sur les principaux défauts</a:t>
            </a:r>
            <a:endParaRPr lang="fr-FR" sz="2200" dirty="0">
              <a:ln w="1905"/>
              <a:solidFill>
                <a:schemeClr val="tx1"/>
              </a:solidFill>
              <a:effectLst>
                <a:innerShdw blurRad="69850" dist="43180" dir="5400000">
                  <a:srgbClr val="000000">
                    <a:alpha val="65000"/>
                  </a:srgbClr>
                </a:innerShdw>
              </a:effectLst>
            </a:endParaRPr>
          </a:p>
        </p:txBody>
      </p:sp>
      <p:sp>
        <p:nvSpPr>
          <p:cNvPr id="7" name="Rectangle 6"/>
          <p:cNvSpPr/>
          <p:nvPr/>
        </p:nvSpPr>
        <p:spPr>
          <a:xfrm>
            <a:off x="395536" y="1196752"/>
            <a:ext cx="8352928" cy="707886"/>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000" dirty="0" smtClean="0">
                <a:ln w="1905"/>
                <a:solidFill>
                  <a:schemeClr val="tx1"/>
                </a:solidFill>
                <a:effectLst>
                  <a:outerShdw blurRad="38100" dist="38100" dir="2700000" algn="tl">
                    <a:srgbClr val="000000">
                      <a:alpha val="43137"/>
                    </a:srgbClr>
                  </a:outerShdw>
                </a:effectLst>
              </a:rPr>
              <a:t>Les </a:t>
            </a:r>
            <a:r>
              <a:rPr lang="fr-FR" sz="2000" dirty="0">
                <a:ln w="1905"/>
                <a:solidFill>
                  <a:schemeClr val="tx1"/>
                </a:solidFill>
                <a:effectLst>
                  <a:outerShdw blurRad="38100" dist="38100" dir="2700000" algn="tl">
                    <a:srgbClr val="000000">
                      <a:alpha val="43137"/>
                    </a:srgbClr>
                  </a:outerShdw>
                </a:effectLst>
              </a:rPr>
              <a:t>perturbations de tension sont la cause la plus fréquente d'un large éventail de </a:t>
            </a:r>
            <a:r>
              <a:rPr lang="fr-FR" sz="2000" dirty="0" smtClean="0">
                <a:ln w="1905"/>
                <a:solidFill>
                  <a:schemeClr val="tx1"/>
                </a:solidFill>
                <a:effectLst>
                  <a:outerShdw blurRad="38100" dist="38100" dir="2700000" algn="tl">
                    <a:srgbClr val="000000">
                      <a:alpha val="43137"/>
                    </a:srgbClr>
                  </a:outerShdw>
                </a:effectLst>
              </a:rPr>
              <a:t>perturbations </a:t>
            </a:r>
            <a:r>
              <a:rPr lang="fr-FR" sz="2000" dirty="0">
                <a:ln w="1905"/>
                <a:solidFill>
                  <a:schemeClr val="tx1"/>
                </a:solidFill>
                <a:effectLst>
                  <a:outerShdw blurRad="38100" dist="38100" dir="2700000" algn="tl">
                    <a:srgbClr val="000000">
                      <a:alpha val="43137"/>
                    </a:srgbClr>
                  </a:outerShdw>
                </a:effectLst>
              </a:rPr>
              <a:t>dans les systèmes d’alimentation industriels et </a:t>
            </a:r>
            <a:r>
              <a:rPr lang="fr-FR" sz="2000" dirty="0" smtClean="0">
                <a:ln w="1905"/>
                <a:solidFill>
                  <a:schemeClr val="tx1"/>
                </a:solidFill>
                <a:effectLst>
                  <a:outerShdw blurRad="38100" dist="38100" dir="2700000" algn="tl">
                    <a:srgbClr val="000000">
                      <a:alpha val="43137"/>
                    </a:srgbClr>
                  </a:outerShdw>
                </a:effectLst>
              </a:rPr>
              <a:t>commerciaux. </a:t>
            </a:r>
            <a:endParaRPr lang="fr-FR" sz="2000" dirty="0">
              <a:ln w="1905"/>
              <a:solidFill>
                <a:schemeClr val="tx1"/>
              </a:solidFill>
              <a:effectLst>
                <a:outerShdw blurRad="38100" dist="38100" dir="2700000" algn="tl">
                  <a:srgbClr val="000000">
                    <a:alpha val="43137"/>
                  </a:srgbClr>
                </a:outerShdw>
              </a:effectLst>
            </a:endParaRPr>
          </a:p>
        </p:txBody>
      </p:sp>
      <p:sp>
        <p:nvSpPr>
          <p:cNvPr id="8" name="Rectangle 7"/>
          <p:cNvSpPr/>
          <p:nvPr/>
        </p:nvSpPr>
        <p:spPr>
          <a:xfrm>
            <a:off x="395536" y="1988840"/>
            <a:ext cx="8352928" cy="40011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dirty="0" smtClean="0">
                <a:ln w="1905"/>
                <a:solidFill>
                  <a:schemeClr val="tx1"/>
                </a:solidFill>
                <a:effectLst>
                  <a:outerShdw blurRad="38100" dist="38100" dir="2700000" algn="tl">
                    <a:srgbClr val="000000">
                      <a:alpha val="43137"/>
                    </a:srgbClr>
                  </a:outerShdw>
                </a:effectLst>
              </a:rPr>
              <a:t>Les perturbations peuvent être </a:t>
            </a:r>
            <a:endParaRPr lang="fr-FR" sz="2000" dirty="0">
              <a:solidFill>
                <a:schemeClr val="tx1"/>
              </a:solidFill>
              <a:effectLst>
                <a:outerShdw blurRad="38100" dist="38100" dir="2700000" algn="tl">
                  <a:srgbClr val="000000">
                    <a:alpha val="43137"/>
                  </a:srgbClr>
                </a:outerShdw>
              </a:effectLst>
            </a:endParaRPr>
          </a:p>
        </p:txBody>
      </p:sp>
      <p:sp>
        <p:nvSpPr>
          <p:cNvPr id="9" name="Flèche vers le bas 8"/>
          <p:cNvSpPr/>
          <p:nvPr/>
        </p:nvSpPr>
        <p:spPr>
          <a:xfrm>
            <a:off x="827584" y="2420888"/>
            <a:ext cx="576064"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10" name="Flèche vers le bas 9"/>
          <p:cNvSpPr/>
          <p:nvPr/>
        </p:nvSpPr>
        <p:spPr>
          <a:xfrm>
            <a:off x="7812360" y="2420888"/>
            <a:ext cx="576064"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13" name="Flèche vers le bas 12"/>
          <p:cNvSpPr/>
          <p:nvPr/>
        </p:nvSpPr>
        <p:spPr>
          <a:xfrm>
            <a:off x="3102812" y="2420888"/>
            <a:ext cx="576064"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14" name="Flèche vers le bas 13"/>
          <p:cNvSpPr/>
          <p:nvPr/>
        </p:nvSpPr>
        <p:spPr>
          <a:xfrm>
            <a:off x="5436096" y="2420888"/>
            <a:ext cx="576064"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15" name="Ellipse 14"/>
          <p:cNvSpPr/>
          <p:nvPr/>
        </p:nvSpPr>
        <p:spPr>
          <a:xfrm>
            <a:off x="35496" y="3140968"/>
            <a:ext cx="2160240"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200" dirty="0" smtClean="0">
                <a:ln w="1905"/>
                <a:solidFill>
                  <a:schemeClr val="tx1"/>
                </a:solidFill>
                <a:effectLst>
                  <a:outerShdw blurRad="38100" dist="38100" dir="2700000" algn="tl">
                    <a:srgbClr val="000000">
                      <a:alpha val="43137"/>
                    </a:srgbClr>
                  </a:outerShdw>
                </a:effectLst>
              </a:rPr>
              <a:t>Transitoires</a:t>
            </a:r>
            <a:endParaRPr lang="fr-FR" sz="2200" dirty="0">
              <a:solidFill>
                <a:schemeClr val="tx1"/>
              </a:solidFill>
            </a:endParaRPr>
          </a:p>
        </p:txBody>
      </p:sp>
      <p:sp>
        <p:nvSpPr>
          <p:cNvPr id="16" name="Ellipse 15"/>
          <p:cNvSpPr/>
          <p:nvPr/>
        </p:nvSpPr>
        <p:spPr>
          <a:xfrm>
            <a:off x="2267744" y="3140968"/>
            <a:ext cx="2232248"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200" dirty="0">
                <a:ln w="1905"/>
                <a:solidFill>
                  <a:schemeClr val="tx1"/>
                </a:solidFill>
                <a:effectLst>
                  <a:outerShdw blurRad="38100" dist="38100" dir="2700000" algn="tl">
                    <a:srgbClr val="000000">
                      <a:alpha val="43137"/>
                    </a:srgbClr>
                  </a:outerShdw>
                </a:effectLst>
              </a:rPr>
              <a:t>D</a:t>
            </a:r>
            <a:r>
              <a:rPr lang="fr-FR" sz="2200" dirty="0" smtClean="0">
                <a:ln w="1905"/>
                <a:solidFill>
                  <a:schemeClr val="tx1"/>
                </a:solidFill>
                <a:effectLst>
                  <a:outerShdw blurRad="38100" dist="38100" dir="2700000" algn="tl">
                    <a:srgbClr val="000000">
                      <a:alpha val="43137"/>
                    </a:srgbClr>
                  </a:outerShdw>
                </a:effectLst>
              </a:rPr>
              <a:t>e courte durée</a:t>
            </a:r>
            <a:endParaRPr lang="fr-FR" sz="2200" dirty="0">
              <a:solidFill>
                <a:schemeClr val="tx1"/>
              </a:solidFill>
            </a:endParaRPr>
          </a:p>
        </p:txBody>
      </p:sp>
      <p:sp>
        <p:nvSpPr>
          <p:cNvPr id="17" name="Ellipse 16"/>
          <p:cNvSpPr/>
          <p:nvPr/>
        </p:nvSpPr>
        <p:spPr>
          <a:xfrm>
            <a:off x="4644008" y="3140968"/>
            <a:ext cx="2160240"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200" dirty="0">
                <a:ln w="1905"/>
                <a:solidFill>
                  <a:schemeClr val="tx1"/>
                </a:solidFill>
                <a:effectLst>
                  <a:outerShdw blurRad="38100" dist="38100" dir="2700000" algn="tl">
                    <a:srgbClr val="000000">
                      <a:alpha val="43137"/>
                    </a:srgbClr>
                  </a:outerShdw>
                </a:effectLst>
              </a:rPr>
              <a:t>D</a:t>
            </a:r>
            <a:r>
              <a:rPr lang="fr-FR" sz="2200" dirty="0" smtClean="0">
                <a:ln w="1905"/>
                <a:solidFill>
                  <a:schemeClr val="tx1"/>
                </a:solidFill>
                <a:effectLst>
                  <a:outerShdw blurRad="38100" dist="38100" dir="2700000" algn="tl">
                    <a:srgbClr val="000000">
                      <a:alpha val="43137"/>
                    </a:srgbClr>
                  </a:outerShdw>
                </a:effectLst>
              </a:rPr>
              <a:t>e longue durée</a:t>
            </a:r>
            <a:endParaRPr lang="fr-FR" sz="2200" dirty="0">
              <a:solidFill>
                <a:schemeClr val="tx1"/>
              </a:solidFill>
            </a:endParaRPr>
          </a:p>
        </p:txBody>
      </p:sp>
      <p:sp>
        <p:nvSpPr>
          <p:cNvPr id="18" name="Ellipse 17"/>
          <p:cNvSpPr/>
          <p:nvPr/>
        </p:nvSpPr>
        <p:spPr>
          <a:xfrm>
            <a:off x="6948264" y="3140968"/>
            <a:ext cx="2160240"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200" dirty="0" smtClean="0">
                <a:ln w="1905"/>
                <a:solidFill>
                  <a:schemeClr val="tx1"/>
                </a:solidFill>
                <a:effectLst>
                  <a:outerShdw blurRad="38100" dist="38100" dir="2700000" algn="tl">
                    <a:srgbClr val="000000">
                      <a:alpha val="43137"/>
                    </a:srgbClr>
                  </a:outerShdw>
                </a:effectLst>
              </a:rPr>
              <a:t>Périodiques</a:t>
            </a:r>
            <a:endParaRPr lang="fr-FR" sz="2200" dirty="0">
              <a:solidFill>
                <a:schemeClr val="tx1"/>
              </a:solidFill>
            </a:endParaRPr>
          </a:p>
        </p:txBody>
      </p:sp>
      <p:sp>
        <p:nvSpPr>
          <p:cNvPr id="20" name="Rectangle 19"/>
          <p:cNvSpPr/>
          <p:nvPr/>
        </p:nvSpPr>
        <p:spPr>
          <a:xfrm>
            <a:off x="179512" y="4149080"/>
            <a:ext cx="6392752" cy="40011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FR" sz="2000" dirty="0" smtClean="0">
                <a:ln w="1905"/>
                <a:solidFill>
                  <a:schemeClr val="tx1"/>
                </a:solidFill>
                <a:effectLst>
                  <a:outerShdw blurRad="38100" dist="38100" dir="2700000" algn="tl">
                    <a:srgbClr val="000000">
                      <a:alpha val="43137"/>
                    </a:srgbClr>
                  </a:outerShdw>
                </a:effectLst>
              </a:rPr>
              <a:t>Toutefois, les  problèmes les  plus  souvent rencontrés  sont: </a:t>
            </a:r>
            <a:endParaRPr lang="fr-FR" sz="2000" dirty="0">
              <a:ln w="1905"/>
              <a:solidFill>
                <a:schemeClr val="tx1"/>
              </a:solidFill>
              <a:effectLst>
                <a:outerShdw blurRad="38100" dist="38100" dir="2700000" algn="tl">
                  <a:srgbClr val="000000">
                    <a:alpha val="43137"/>
                  </a:srgbClr>
                </a:outerShdw>
              </a:effectLst>
            </a:endParaRPr>
          </a:p>
        </p:txBody>
      </p:sp>
      <p:sp>
        <p:nvSpPr>
          <p:cNvPr id="21" name="Rectangle 5"/>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22" name="Rectangle 21"/>
          <p:cNvSpPr/>
          <p:nvPr/>
        </p:nvSpPr>
        <p:spPr>
          <a:xfrm>
            <a:off x="179512" y="4653136"/>
            <a:ext cx="2316916"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000" dirty="0" smtClean="0">
                <a:ln w="1905"/>
                <a:solidFill>
                  <a:schemeClr val="tx1"/>
                </a:solidFill>
                <a:effectLst>
                  <a:outerShdw blurRad="38100" dist="38100" dir="2700000" algn="tl">
                    <a:srgbClr val="000000">
                      <a:alpha val="43137"/>
                    </a:srgbClr>
                  </a:outerShdw>
                </a:effectLst>
              </a:rPr>
              <a:t>1)  Creux  </a:t>
            </a:r>
            <a:r>
              <a:rPr lang="fr-FR" sz="2000" dirty="0">
                <a:ln w="1905"/>
                <a:solidFill>
                  <a:schemeClr val="tx1"/>
                </a:solidFill>
                <a:effectLst>
                  <a:outerShdw blurRad="38100" dist="38100" dir="2700000" algn="tl">
                    <a:srgbClr val="000000">
                      <a:alpha val="43137"/>
                    </a:srgbClr>
                  </a:outerShdw>
                </a:effectLst>
              </a:rPr>
              <a:t>de tension</a:t>
            </a:r>
          </a:p>
        </p:txBody>
      </p:sp>
      <p:sp>
        <p:nvSpPr>
          <p:cNvPr id="24" name="Rectangle 23"/>
          <p:cNvSpPr/>
          <p:nvPr/>
        </p:nvSpPr>
        <p:spPr>
          <a:xfrm>
            <a:off x="179512" y="5157192"/>
            <a:ext cx="4176464" cy="43088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200" dirty="0" smtClean="0">
                <a:ln w="1905"/>
                <a:solidFill>
                  <a:schemeClr val="tx1"/>
                </a:solidFill>
                <a:effectLst>
                  <a:outerShdw blurRad="38100" dist="38100" dir="2700000" algn="tl">
                    <a:srgbClr val="000000">
                      <a:alpha val="43137"/>
                    </a:srgbClr>
                  </a:outerShdw>
                </a:effectLst>
              </a:rPr>
              <a:t>2)  </a:t>
            </a:r>
            <a:r>
              <a:rPr lang="fr-FR" sz="2000" dirty="0" smtClean="0">
                <a:ln w="1905"/>
                <a:solidFill>
                  <a:schemeClr val="tx1"/>
                </a:solidFill>
                <a:effectLst>
                  <a:outerShdw blurRad="38100" dist="38100" dir="2700000" algn="tl">
                    <a:srgbClr val="000000">
                      <a:alpha val="43137"/>
                    </a:srgbClr>
                  </a:outerShdw>
                </a:effectLst>
              </a:rPr>
              <a:t>Déséquilibre du système triphasé</a:t>
            </a:r>
          </a:p>
        </p:txBody>
      </p:sp>
      <p:sp>
        <p:nvSpPr>
          <p:cNvPr id="26" name="Rectangle 25"/>
          <p:cNvSpPr/>
          <p:nvPr/>
        </p:nvSpPr>
        <p:spPr>
          <a:xfrm>
            <a:off x="179512" y="5661248"/>
            <a:ext cx="4248472" cy="43088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200" dirty="0" smtClean="0">
                <a:ln w="1905"/>
                <a:solidFill>
                  <a:schemeClr val="tx1"/>
                </a:solidFill>
                <a:effectLst>
                  <a:innerShdw blurRad="69850" dist="43180" dir="5400000">
                    <a:srgbClr val="000000">
                      <a:alpha val="65000"/>
                    </a:srgbClr>
                  </a:innerShdw>
                </a:effectLst>
              </a:rPr>
              <a:t>3)  </a:t>
            </a:r>
            <a:r>
              <a:rPr lang="fr-FR" sz="2000" dirty="0" smtClean="0">
                <a:ln w="1905"/>
                <a:solidFill>
                  <a:schemeClr val="tx1"/>
                </a:solidFill>
                <a:effectLst>
                  <a:outerShdw blurRad="38100" dist="38100" dir="2700000" algn="tl">
                    <a:srgbClr val="000000">
                      <a:alpha val="43137"/>
                    </a:srgbClr>
                  </a:outerShdw>
                </a:effectLst>
              </a:rPr>
              <a:t>Fluctuations de tension (ou </a:t>
            </a:r>
            <a:r>
              <a:rPr lang="fr-FR" sz="2000" dirty="0" err="1" smtClean="0">
                <a:ln w="1905"/>
                <a:solidFill>
                  <a:schemeClr val="tx1"/>
                </a:solidFill>
                <a:effectLst>
                  <a:outerShdw blurRad="38100" dist="38100" dir="2700000" algn="tl">
                    <a:srgbClr val="000000">
                      <a:alpha val="43137"/>
                    </a:srgbClr>
                  </a:outerShdw>
                </a:effectLst>
              </a:rPr>
              <a:t>flicker</a:t>
            </a:r>
            <a:r>
              <a:rPr lang="fr-FR" sz="2000" dirty="0" smtClean="0">
                <a:ln w="1905"/>
                <a:solidFill>
                  <a:schemeClr val="tx1"/>
                </a:solidFill>
                <a:effectLst>
                  <a:outerShdw blurRad="38100" dist="38100" dir="2700000" algn="tl">
                    <a:srgbClr val="000000">
                      <a:alpha val="43137"/>
                    </a:srgbClr>
                  </a:outerShdw>
                </a:effectLst>
              </a:rPr>
              <a:t>)</a:t>
            </a:r>
          </a:p>
        </p:txBody>
      </p:sp>
      <p:sp>
        <p:nvSpPr>
          <p:cNvPr id="28" name="Rectangle 27"/>
          <p:cNvSpPr/>
          <p:nvPr/>
        </p:nvSpPr>
        <p:spPr>
          <a:xfrm>
            <a:off x="179512" y="6165304"/>
            <a:ext cx="4464496" cy="43088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200" dirty="0" smtClean="0">
                <a:ln w="1905"/>
                <a:solidFill>
                  <a:schemeClr val="tx1"/>
                </a:solidFill>
                <a:effectLst>
                  <a:outerShdw blurRad="38100" dist="38100" dir="2700000" algn="tl">
                    <a:srgbClr val="000000">
                      <a:alpha val="43137"/>
                    </a:srgbClr>
                  </a:outerShdw>
                </a:effectLst>
              </a:rPr>
              <a:t>4) </a:t>
            </a:r>
            <a:r>
              <a:rPr lang="fr-FR" sz="2000" dirty="0" smtClean="0">
                <a:ln w="1905"/>
                <a:solidFill>
                  <a:schemeClr val="tx1"/>
                </a:solidFill>
                <a:effectLst>
                  <a:outerShdw blurRad="38100" dist="38100" dir="2700000" algn="tl">
                    <a:srgbClr val="000000">
                      <a:alpha val="43137"/>
                    </a:srgbClr>
                  </a:outerShdw>
                </a:effectLst>
              </a:rPr>
              <a:t>Harmoniques et inter-harmoniques</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0"/>
                                        </p:tgtEl>
                                        <p:attrNameLst>
                                          <p:attrName>ppt_y</p:attrName>
                                        </p:attrNameLst>
                                      </p:cBhvr>
                                      <p:tavLst>
                                        <p:tav tm="0">
                                          <p:val>
                                            <p:strVal val="#ppt_y"/>
                                          </p:val>
                                        </p:tav>
                                        <p:tav tm="100000">
                                          <p:val>
                                            <p:strVal val="#ppt_y"/>
                                          </p:val>
                                        </p:tav>
                                      </p:tavLst>
                                    </p:anim>
                                    <p:anim calcmode="lin" valueType="num">
                                      <p:cBhvr>
                                        <p:cTn id="8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2"/>
                                        </p:tgtEl>
                                        <p:attrNameLst>
                                          <p:attrName>ppt_y</p:attrName>
                                        </p:attrNameLst>
                                      </p:cBhvr>
                                      <p:tavLst>
                                        <p:tav tm="0">
                                          <p:val>
                                            <p:strVal val="#ppt_y"/>
                                          </p:val>
                                        </p:tav>
                                        <p:tav tm="100000">
                                          <p:val>
                                            <p:strVal val="#ppt_y"/>
                                          </p:val>
                                        </p:tav>
                                      </p:tavLst>
                                    </p:anim>
                                    <p:anim calcmode="lin" valueType="num">
                                      <p:cBhvr>
                                        <p:cTn id="9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41" presetClass="entr" presetSubtype="0" fill="hold" grpId="0" nodeType="clickEffect">
                                  <p:stCondLst>
                                    <p:cond delay="0"/>
                                  </p:stCondLst>
                                  <p:iterate type="lt">
                                    <p:tmPct val="10000"/>
                                  </p:iterate>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4"/>
                                        </p:tgtEl>
                                        <p:attrNameLst>
                                          <p:attrName>ppt_y</p:attrName>
                                        </p:attrNameLst>
                                      </p:cBhvr>
                                      <p:tavLst>
                                        <p:tav tm="0">
                                          <p:val>
                                            <p:strVal val="#ppt_y"/>
                                          </p:val>
                                        </p:tav>
                                        <p:tav tm="100000">
                                          <p:val>
                                            <p:strVal val="#ppt_y"/>
                                          </p:val>
                                        </p:tav>
                                      </p:tavLst>
                                    </p:anim>
                                    <p:anim calcmode="lin" valueType="num">
                                      <p:cBhvr>
                                        <p:cTn id="10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41" presetClass="entr" presetSubtype="0" fill="hold" grpId="0" nodeType="clickEffect">
                                  <p:stCondLst>
                                    <p:cond delay="0"/>
                                  </p:stCondLst>
                                  <p:iterate type="lt">
                                    <p:tmPct val="10000"/>
                                  </p:iterate>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6"/>
                                        </p:tgtEl>
                                        <p:attrNameLst>
                                          <p:attrName>ppt_y</p:attrName>
                                        </p:attrNameLst>
                                      </p:cBhvr>
                                      <p:tavLst>
                                        <p:tav tm="0">
                                          <p:val>
                                            <p:strVal val="#ppt_y"/>
                                          </p:val>
                                        </p:tav>
                                        <p:tav tm="100000">
                                          <p:val>
                                            <p:strVal val="#ppt_y"/>
                                          </p:val>
                                        </p:tav>
                                      </p:tavLst>
                                    </p:anim>
                                    <p:anim calcmode="lin" valueType="num">
                                      <p:cBhvr>
                                        <p:cTn id="11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28"/>
                                        </p:tgtEl>
                                        <p:attrNameLst>
                                          <p:attrName>ppt_y</p:attrName>
                                        </p:attrNameLst>
                                      </p:cBhvr>
                                      <p:tavLst>
                                        <p:tav tm="0">
                                          <p:val>
                                            <p:strVal val="#ppt_y"/>
                                          </p:val>
                                        </p:tav>
                                        <p:tav tm="100000">
                                          <p:val>
                                            <p:strVal val="#ppt_y"/>
                                          </p:val>
                                        </p:tav>
                                      </p:tavLst>
                                    </p:anim>
                                    <p:anim calcmode="lin" valueType="num">
                                      <p:cBhvr>
                                        <p:cTn id="11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20" grpId="0" animBg="1"/>
      <p:bldP spid="21" grpId="0" animBg="1"/>
      <p:bldP spid="22" grpId="0" animBg="1"/>
      <p:bldP spid="24" grpId="0" animBg="1"/>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D4FDE49-D5B8-467E-BB38-4836325A8F38}" type="slidenum">
              <a:rPr lang="fr-FR" sz="1800" smtClean="0">
                <a:solidFill>
                  <a:schemeClr val="tx1"/>
                </a:solidFill>
                <a:effectLst>
                  <a:outerShdw blurRad="38100" dist="38100" dir="2700000" algn="tl">
                    <a:srgbClr val="000000">
                      <a:alpha val="43137"/>
                    </a:srgbClr>
                  </a:outerShdw>
                </a:effectLst>
              </a:rPr>
              <a:pPr>
                <a:defRPr/>
              </a:pPr>
              <a:t>6</a:t>
            </a:fld>
            <a:endParaRPr lang="fr-FR" sz="1800" dirty="0">
              <a:solidFill>
                <a:schemeClr val="tx1"/>
              </a:solidFill>
              <a:effectLst>
                <a:outerShdw blurRad="38100" dist="38100" dir="2700000" algn="tl">
                  <a:srgbClr val="000000">
                    <a:alpha val="43137"/>
                  </a:srgbClr>
                </a:outerShdw>
              </a:effectLst>
            </a:endParaRPr>
          </a:p>
        </p:txBody>
      </p:sp>
      <p:sp>
        <p:nvSpPr>
          <p:cNvPr id="5" name="Rectangle 6"/>
          <p:cNvSpPr>
            <a:spLocks noChangeArrowheads="1"/>
          </p:cNvSpPr>
          <p:nvPr/>
        </p:nvSpPr>
        <p:spPr bwMode="auto">
          <a:xfrm>
            <a:off x="199334" y="661918"/>
            <a:ext cx="5775940" cy="400110"/>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0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Notions</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g</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n</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rales sur les principaux d</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fauts</a:t>
            </a:r>
            <a:endParaRPr lang="fr-FR" sz="2000" b="1" dirty="0">
              <a:ln w="1905"/>
              <a:solidFill>
                <a:schemeClr val="tx1"/>
              </a:solidFill>
              <a:effectLst>
                <a:innerShdw blurRad="69850" dist="43180" dir="5400000">
                  <a:srgbClr val="000000">
                    <a:alpha val="65000"/>
                  </a:srgbClr>
                </a:innerShdw>
              </a:effectLst>
            </a:endParaRPr>
          </a:p>
        </p:txBody>
      </p:sp>
      <p:sp>
        <p:nvSpPr>
          <p:cNvPr id="6" name="Rectangle 5"/>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7" name="Rectangle 6"/>
          <p:cNvSpPr/>
          <p:nvPr/>
        </p:nvSpPr>
        <p:spPr>
          <a:xfrm>
            <a:off x="179512" y="1268760"/>
            <a:ext cx="8568952" cy="707886"/>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fr-FR" sz="2000" b="1" dirty="0">
                <a:ln w="1905"/>
                <a:solidFill>
                  <a:schemeClr val="tx1"/>
                </a:solidFill>
                <a:effectLst>
                  <a:outerShdw blurRad="38100" dist="38100" dir="2700000" algn="tl">
                    <a:srgbClr val="000000">
                      <a:alpha val="43137"/>
                    </a:srgbClr>
                  </a:outerShdw>
                </a:effectLst>
              </a:rPr>
              <a:t>N'importe quelle perturbation affecte un ou plusieurs paramètres suivants du système:</a:t>
            </a:r>
          </a:p>
        </p:txBody>
      </p:sp>
      <p:sp>
        <p:nvSpPr>
          <p:cNvPr id="8" name="Rectangle 7"/>
          <p:cNvSpPr/>
          <p:nvPr/>
        </p:nvSpPr>
        <p:spPr>
          <a:xfrm>
            <a:off x="611560" y="2204864"/>
            <a:ext cx="4176464"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buFont typeface="Wingdings" pitchFamily="2" charset="2"/>
              <a:buChar char="Ø"/>
            </a:pPr>
            <a:r>
              <a:rPr lang="fr-FR" b="1" dirty="0" smtClean="0">
                <a:ln w="1905"/>
                <a:solidFill>
                  <a:schemeClr val="tx1"/>
                </a:solidFill>
                <a:effectLst>
                  <a:innerShdw blurRad="69850" dist="43180" dir="5400000">
                    <a:srgbClr val="000000">
                      <a:alpha val="65000"/>
                    </a:srgbClr>
                  </a:innerShdw>
                </a:effectLst>
              </a:rPr>
              <a:t> </a:t>
            </a:r>
            <a:r>
              <a:rPr lang="fr-FR" sz="2000" dirty="0" smtClean="0">
                <a:ln w="1905"/>
                <a:solidFill>
                  <a:schemeClr val="tx1"/>
                </a:solidFill>
                <a:effectLst>
                  <a:outerShdw blurRad="38100" dist="38100" dir="2700000" algn="tl">
                    <a:srgbClr val="000000">
                      <a:alpha val="43137"/>
                    </a:srgbClr>
                  </a:outerShdw>
                </a:effectLst>
              </a:rPr>
              <a:t>Amplitude </a:t>
            </a:r>
            <a:r>
              <a:rPr lang="fr-FR" sz="2000" dirty="0">
                <a:ln w="1905"/>
                <a:solidFill>
                  <a:schemeClr val="tx1"/>
                </a:solidFill>
                <a:effectLst>
                  <a:outerShdw blurRad="38100" dist="38100" dir="2700000" algn="tl">
                    <a:srgbClr val="000000">
                      <a:alpha val="43137"/>
                    </a:srgbClr>
                  </a:outerShdw>
                </a:effectLst>
              </a:rPr>
              <a:t>de tension ou de courant</a:t>
            </a:r>
          </a:p>
        </p:txBody>
      </p:sp>
      <p:sp>
        <p:nvSpPr>
          <p:cNvPr id="9" name="Rectangle 8"/>
          <p:cNvSpPr/>
          <p:nvPr/>
        </p:nvSpPr>
        <p:spPr>
          <a:xfrm>
            <a:off x="597587" y="2852936"/>
            <a:ext cx="1412759"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Font typeface="Wingdings" pitchFamily="2" charset="2"/>
              <a:buChar char="Ø"/>
            </a:pPr>
            <a:r>
              <a:rPr lang="fr-FR" dirty="0" smtClean="0">
                <a:ln w="1905"/>
                <a:solidFill>
                  <a:schemeClr val="tx1"/>
                </a:solidFill>
                <a:effectLst>
                  <a:outerShdw blurRad="38100" dist="38100" dir="2700000" algn="tl">
                    <a:srgbClr val="000000">
                      <a:alpha val="43137"/>
                    </a:srgbClr>
                  </a:outerShdw>
                </a:effectLst>
              </a:rPr>
              <a:t> Fréquence</a:t>
            </a:r>
            <a:endParaRPr lang="fr-FR" dirty="0">
              <a:ln w="1905"/>
              <a:solidFill>
                <a:schemeClr val="tx1"/>
              </a:solidFill>
              <a:effectLst>
                <a:outerShdw blurRad="38100" dist="38100" dir="2700000" algn="tl">
                  <a:srgbClr val="000000">
                    <a:alpha val="43137"/>
                  </a:srgbClr>
                </a:outerShdw>
              </a:effectLst>
            </a:endParaRPr>
          </a:p>
        </p:txBody>
      </p:sp>
      <p:sp>
        <p:nvSpPr>
          <p:cNvPr id="10" name="Rectangle 9"/>
          <p:cNvSpPr/>
          <p:nvPr/>
        </p:nvSpPr>
        <p:spPr>
          <a:xfrm>
            <a:off x="611560" y="3501008"/>
            <a:ext cx="2214902"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Font typeface="Wingdings" pitchFamily="2" charset="2"/>
              <a:buChar char="Ø"/>
            </a:pPr>
            <a:r>
              <a:rPr lang="fr-FR" sz="2000" dirty="0" smtClean="0">
                <a:ln w="1905"/>
                <a:solidFill>
                  <a:schemeClr val="tx1"/>
                </a:solidFill>
                <a:effectLst>
                  <a:outerShdw blurRad="38100" dist="38100" dir="2700000" algn="tl">
                    <a:srgbClr val="000000">
                      <a:alpha val="43137"/>
                    </a:srgbClr>
                  </a:outerShdw>
                </a:effectLst>
              </a:rPr>
              <a:t> Contenu </a:t>
            </a:r>
            <a:r>
              <a:rPr lang="fr-FR" sz="2000" dirty="0">
                <a:ln w="1905"/>
                <a:solidFill>
                  <a:schemeClr val="tx1"/>
                </a:solidFill>
                <a:effectLst>
                  <a:outerShdw blurRad="38100" dist="38100" dir="2700000" algn="tl">
                    <a:srgbClr val="000000">
                      <a:alpha val="43137"/>
                    </a:srgbClr>
                  </a:outerShdw>
                </a:effectLst>
              </a:rPr>
              <a:t>spectral</a:t>
            </a:r>
          </a:p>
        </p:txBody>
      </p:sp>
      <p:sp>
        <p:nvSpPr>
          <p:cNvPr id="11" name="Rectangle 10"/>
          <p:cNvSpPr/>
          <p:nvPr/>
        </p:nvSpPr>
        <p:spPr>
          <a:xfrm>
            <a:off x="251520" y="4109010"/>
            <a:ext cx="7920880" cy="40011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fr-FR" sz="2000" dirty="0">
                <a:ln w="1905"/>
                <a:solidFill>
                  <a:schemeClr val="tx1"/>
                </a:solidFill>
                <a:effectLst>
                  <a:outerShdw blurRad="38100" dist="38100" dir="2700000" algn="tl">
                    <a:srgbClr val="000000">
                      <a:alpha val="43137"/>
                    </a:srgbClr>
                  </a:outerShdw>
                </a:effectLst>
              </a:rPr>
              <a:t>Deux facteurs  ont  une  influence  directe  sur  l'effet  de la  </a:t>
            </a:r>
            <a:r>
              <a:rPr lang="fr-FR" sz="2000" dirty="0" smtClean="0">
                <a:ln w="1905"/>
                <a:solidFill>
                  <a:schemeClr val="tx1"/>
                </a:solidFill>
                <a:effectLst>
                  <a:outerShdw blurRad="38100" dist="38100" dir="2700000" algn="tl">
                    <a:srgbClr val="000000">
                      <a:alpha val="43137"/>
                    </a:srgbClr>
                  </a:outerShdw>
                </a:effectLst>
              </a:rPr>
              <a:t>perturbation:</a:t>
            </a:r>
            <a:endParaRPr lang="fr-FR" sz="2000" dirty="0">
              <a:ln w="1905"/>
              <a:solidFill>
                <a:schemeClr val="tx1"/>
              </a:solidFill>
              <a:effectLst>
                <a:outerShdw blurRad="38100" dist="38100" dir="2700000" algn="tl">
                  <a:srgbClr val="000000">
                    <a:alpha val="43137"/>
                  </a:srgbClr>
                </a:outerShdw>
              </a:effectLst>
            </a:endParaRPr>
          </a:p>
        </p:txBody>
      </p:sp>
      <p:sp>
        <p:nvSpPr>
          <p:cNvPr id="12" name="Rectangle 11"/>
          <p:cNvSpPr/>
          <p:nvPr/>
        </p:nvSpPr>
        <p:spPr>
          <a:xfrm>
            <a:off x="539552" y="5045114"/>
            <a:ext cx="3076483"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Font typeface="Wingdings" pitchFamily="2" charset="2"/>
              <a:buChar char="Ø"/>
            </a:pPr>
            <a:r>
              <a:rPr lang="fr-FR" sz="2000" dirty="0" smtClean="0">
                <a:ln w="1905"/>
                <a:solidFill>
                  <a:schemeClr val="tx1"/>
                </a:solidFill>
                <a:effectLst>
                  <a:outerShdw blurRad="38100" dist="38100" dir="2700000" algn="tl">
                    <a:srgbClr val="000000">
                      <a:alpha val="43137"/>
                    </a:srgbClr>
                  </a:outerShdw>
                </a:effectLst>
              </a:rPr>
              <a:t> Durée </a:t>
            </a:r>
            <a:r>
              <a:rPr lang="fr-FR" sz="2000" dirty="0">
                <a:ln w="1905"/>
                <a:solidFill>
                  <a:schemeClr val="tx1"/>
                </a:solidFill>
                <a:effectLst>
                  <a:outerShdw blurRad="38100" dist="38100" dir="2700000" algn="tl">
                    <a:srgbClr val="000000">
                      <a:alpha val="43137"/>
                    </a:srgbClr>
                  </a:outerShdw>
                </a:effectLst>
              </a:rPr>
              <a:t>de la  </a:t>
            </a:r>
            <a:r>
              <a:rPr lang="fr-FR" sz="2000" dirty="0" smtClean="0">
                <a:ln w="1905"/>
                <a:solidFill>
                  <a:schemeClr val="tx1"/>
                </a:solidFill>
                <a:effectLst>
                  <a:outerShdw blurRad="38100" dist="38100" dir="2700000" algn="tl">
                    <a:srgbClr val="000000">
                      <a:alpha val="43137"/>
                    </a:srgbClr>
                  </a:outerShdw>
                </a:effectLst>
              </a:rPr>
              <a:t>perturbation</a:t>
            </a:r>
            <a:endParaRPr lang="fr-FR" sz="2000" dirty="0">
              <a:ln w="1905"/>
              <a:solidFill>
                <a:schemeClr val="tx1"/>
              </a:solidFill>
              <a:effectLst>
                <a:outerShdw blurRad="38100" dist="38100" dir="2700000" algn="tl">
                  <a:srgbClr val="000000">
                    <a:alpha val="43137"/>
                  </a:srgbClr>
                </a:outerShdw>
              </a:effectLst>
            </a:endParaRPr>
          </a:p>
        </p:txBody>
      </p:sp>
      <p:sp>
        <p:nvSpPr>
          <p:cNvPr id="13" name="Rectangle 12"/>
          <p:cNvSpPr/>
          <p:nvPr/>
        </p:nvSpPr>
        <p:spPr>
          <a:xfrm>
            <a:off x="539552" y="5765194"/>
            <a:ext cx="3035831"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buFont typeface="Wingdings" pitchFamily="2" charset="2"/>
              <a:buChar char="Ø"/>
            </a:pPr>
            <a:r>
              <a:rPr lang="fr-FR" sz="2000" dirty="0" smtClean="0">
                <a:ln w="1905"/>
                <a:solidFill>
                  <a:schemeClr val="tx1"/>
                </a:solidFill>
                <a:effectLst>
                  <a:outerShdw blurRad="38100" dist="38100" dir="2700000" algn="tl">
                    <a:srgbClr val="000000">
                      <a:alpha val="43137"/>
                    </a:srgbClr>
                  </a:outerShdw>
                </a:effectLst>
              </a:rPr>
              <a:t> Impédance  </a:t>
            </a:r>
            <a:r>
              <a:rPr lang="fr-FR" sz="2000" dirty="0">
                <a:ln w="1905"/>
                <a:solidFill>
                  <a:schemeClr val="tx1"/>
                </a:solidFill>
                <a:effectLst>
                  <a:outerShdw blurRad="38100" dist="38100" dir="2700000" algn="tl">
                    <a:srgbClr val="000000">
                      <a:alpha val="43137"/>
                    </a:srgbClr>
                  </a:outerShdw>
                </a:effectLst>
              </a:rPr>
              <a:t>de la  source</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3"/>
                                        </p:tgtEl>
                                        <p:attrNameLst>
                                          <p:attrName>ppt_y</p:attrName>
                                        </p:attrNameLst>
                                      </p:cBhvr>
                                      <p:tavLst>
                                        <p:tav tm="0">
                                          <p:val>
                                            <p:strVal val="#ppt_y"/>
                                          </p:val>
                                        </p:tav>
                                        <p:tav tm="100000">
                                          <p:val>
                                            <p:strVal val="#ppt_y"/>
                                          </p:val>
                                        </p:tav>
                                      </p:tavLst>
                                    </p:anim>
                                    <p:anim calcmode="lin" valueType="num">
                                      <p:cBhvr>
                                        <p:cTn id="5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D4FDE49-D5B8-467E-BB38-4836325A8F38}" type="slidenum">
              <a:rPr lang="fr-FR" sz="1800" smtClean="0">
                <a:solidFill>
                  <a:schemeClr val="tx1"/>
                </a:solidFill>
                <a:effectLst>
                  <a:outerShdw blurRad="38100" dist="38100" dir="2700000" algn="tl">
                    <a:srgbClr val="000000">
                      <a:alpha val="43137"/>
                    </a:srgbClr>
                  </a:outerShdw>
                </a:effectLst>
              </a:rPr>
              <a:pPr>
                <a:defRPr/>
              </a:pPr>
              <a:t>7</a:t>
            </a:fld>
            <a:endParaRPr lang="fr-FR" sz="1800" dirty="0">
              <a:solidFill>
                <a:schemeClr val="tx1"/>
              </a:solidFill>
              <a:effectLst>
                <a:outerShdw blurRad="38100" dist="38100" dir="2700000" algn="tl">
                  <a:srgbClr val="000000">
                    <a:alpha val="43137"/>
                  </a:srgbClr>
                </a:outerShdw>
              </a:effectLst>
            </a:endParaRPr>
          </a:p>
        </p:txBody>
      </p:sp>
      <p:sp>
        <p:nvSpPr>
          <p:cNvPr id="5" name="Rectangle 6"/>
          <p:cNvSpPr>
            <a:spLocks noChangeArrowheads="1"/>
          </p:cNvSpPr>
          <p:nvPr/>
        </p:nvSpPr>
        <p:spPr bwMode="auto">
          <a:xfrm>
            <a:off x="339660" y="646530"/>
            <a:ext cx="5495287" cy="430887"/>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200" dirty="0">
                <a:ln w="1905"/>
                <a:solidFill>
                  <a:schemeClr val="tx1"/>
                </a:solidFill>
                <a:effectLst>
                  <a:outerShdw blurRad="38100" dist="38100" dir="2700000" algn="tl">
                    <a:srgbClr val="000000">
                      <a:alpha val="43137"/>
                    </a:srgbClr>
                  </a:outerShdw>
                </a:effectLst>
                <a:latin typeface="Calibri" pitchFamily="34" charset="0"/>
                <a:ea typeface="Cambria Math" pitchFamily="18" charset="0"/>
                <a:cs typeface="Arial" pitchFamily="34" charset="0"/>
              </a:rPr>
              <a:t>Notions</a:t>
            </a:r>
            <a:r>
              <a:rPr lang="fr-FR" sz="2200" dirty="0">
                <a:ln w="1905"/>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 générales sur les principaux défauts</a:t>
            </a:r>
            <a:endParaRPr lang="fr-FR" sz="2200" dirty="0">
              <a:ln w="1905"/>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7" name="Rectangle 6"/>
          <p:cNvSpPr/>
          <p:nvPr/>
        </p:nvSpPr>
        <p:spPr>
          <a:xfrm>
            <a:off x="395536" y="1197913"/>
            <a:ext cx="2542684" cy="43088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1)  Creux  </a:t>
            </a:r>
            <a:r>
              <a:rPr lang="fr-FR" sz="2200" dirty="0">
                <a:ln w="1905"/>
                <a:solidFill>
                  <a:schemeClr val="tx1"/>
                </a:solidFill>
                <a:effectLst>
                  <a:outerShdw blurRad="38100" dist="38100" dir="2700000" algn="tl">
                    <a:srgbClr val="000000">
                      <a:alpha val="43137"/>
                    </a:srgbClr>
                  </a:outerShdw>
                </a:effectLst>
              </a:rPr>
              <a:t>de tension</a:t>
            </a:r>
          </a:p>
        </p:txBody>
      </p:sp>
      <p:sp>
        <p:nvSpPr>
          <p:cNvPr id="8" name="Rectangle 7"/>
          <p:cNvSpPr/>
          <p:nvPr/>
        </p:nvSpPr>
        <p:spPr>
          <a:xfrm>
            <a:off x="323528" y="1765265"/>
            <a:ext cx="8568952" cy="1015663"/>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a:ln w="1905"/>
                <a:solidFill>
                  <a:schemeClr val="tx1"/>
                </a:solidFill>
                <a:effectLst>
                  <a:outerShdw blurRad="38100" dist="38100" dir="2700000" algn="tl">
                    <a:srgbClr val="000000">
                      <a:alpha val="43137"/>
                    </a:srgbClr>
                  </a:outerShdw>
                </a:effectLst>
              </a:rPr>
              <a:t>U</a:t>
            </a:r>
            <a:r>
              <a:rPr lang="fr-FR" sz="2000" dirty="0" smtClean="0">
                <a:ln w="1905"/>
                <a:solidFill>
                  <a:schemeClr val="tx1"/>
                </a:solidFill>
                <a:effectLst>
                  <a:outerShdw blurRad="38100" dist="38100" dir="2700000" algn="tl">
                    <a:srgbClr val="000000">
                      <a:alpha val="43137"/>
                    </a:srgbClr>
                  </a:outerShdw>
                </a:effectLst>
              </a:rPr>
              <a:t>n creux de tension est une diminution de la tension à une valeur située entre 1 et 90% de  la tension nominale et d’une durée allant de 10 ms jusqu’à 1 minute. les coupures longues sont supérieures à 3 minutes. </a:t>
            </a:r>
            <a:endParaRPr lang="fr-FR" sz="2000" dirty="0">
              <a:ln w="1905"/>
              <a:solidFill>
                <a:schemeClr val="tx1"/>
              </a:solidFill>
              <a:effectLst>
                <a:outerShdw blurRad="38100" dist="38100" dir="2700000" algn="tl">
                  <a:srgbClr val="000000">
                    <a:alpha val="43137"/>
                  </a:srgbClr>
                </a:outerShdw>
              </a:effectLst>
            </a:endParaRPr>
          </a:p>
        </p:txBody>
      </p:sp>
      <p:sp>
        <p:nvSpPr>
          <p:cNvPr id="9" name="Rectangle 8"/>
          <p:cNvSpPr/>
          <p:nvPr/>
        </p:nvSpPr>
        <p:spPr>
          <a:xfrm>
            <a:off x="323528" y="4069521"/>
            <a:ext cx="8568952" cy="1015663"/>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a:ln w="1905"/>
                <a:solidFill>
                  <a:schemeClr val="tx1"/>
                </a:solidFill>
                <a:effectLst>
                  <a:outerShdw blurRad="38100" dist="38100" dir="2700000" algn="tl">
                    <a:srgbClr val="000000">
                      <a:alpha val="43137"/>
                    </a:srgbClr>
                  </a:outerShdw>
                </a:effectLst>
              </a:rPr>
              <a:t>U</a:t>
            </a:r>
            <a:r>
              <a:rPr lang="fr-FR" sz="2000" dirty="0" smtClean="0">
                <a:ln w="1905"/>
                <a:solidFill>
                  <a:schemeClr val="tx1"/>
                </a:solidFill>
                <a:effectLst>
                  <a:outerShdw blurRad="38100" dist="38100" dir="2700000" algn="tl">
                    <a:srgbClr val="000000">
                      <a:alpha val="43137"/>
                    </a:srgbClr>
                  </a:outerShdw>
                </a:effectLst>
              </a:rPr>
              <a:t>ne coupure brève est un cas particulier du creux de tension. sa profondeur est supérieure à 99%; elle est caractérisée uniquement par sa durée (inférieure à 3 minutes).</a:t>
            </a:r>
            <a:endParaRPr lang="fr-FR" sz="2000" dirty="0">
              <a:solidFill>
                <a:schemeClr val="tx1"/>
              </a:solidFill>
            </a:endParaRPr>
          </a:p>
        </p:txBody>
      </p:sp>
      <p:sp>
        <p:nvSpPr>
          <p:cNvPr id="10" name="Rectangle 9"/>
          <p:cNvSpPr/>
          <p:nvPr/>
        </p:nvSpPr>
        <p:spPr>
          <a:xfrm>
            <a:off x="323528" y="3081154"/>
            <a:ext cx="8568952" cy="707886"/>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dirty="0">
                <a:ln w="1905"/>
                <a:solidFill>
                  <a:schemeClr val="tx1"/>
                </a:solidFill>
                <a:effectLst>
                  <a:outerShdw blurRad="38100" dist="38100" dir="2700000" algn="tl">
                    <a:srgbClr val="000000">
                      <a:alpha val="43137"/>
                    </a:srgbClr>
                  </a:outerShdw>
                </a:effectLst>
              </a:rPr>
              <a:t>L</a:t>
            </a:r>
            <a:r>
              <a:rPr lang="fr-FR" sz="2000" dirty="0" smtClean="0">
                <a:ln w="1905"/>
                <a:solidFill>
                  <a:schemeClr val="tx1"/>
                </a:solidFill>
                <a:effectLst>
                  <a:outerShdw blurRad="38100" dist="38100" dir="2700000" algn="tl">
                    <a:srgbClr val="000000">
                      <a:alpha val="43137"/>
                    </a:srgbClr>
                  </a:outerShdw>
                </a:effectLst>
              </a:rPr>
              <a:t>es creux de tension sont dus à l’apparition de défauts sur l’installation ou sur le réseau de distribution. </a:t>
            </a:r>
            <a:endParaRPr lang="fr-FR" sz="2000" dirty="0">
              <a:solidFill>
                <a:schemeClr val="tx1"/>
              </a:solidFill>
            </a:endParaRPr>
          </a:p>
        </p:txBody>
      </p:sp>
      <p:sp>
        <p:nvSpPr>
          <p:cNvPr id="11" name="Rectangle 10"/>
          <p:cNvSpPr/>
          <p:nvPr/>
        </p:nvSpPr>
        <p:spPr>
          <a:xfrm>
            <a:off x="323528" y="5385410"/>
            <a:ext cx="8568952" cy="707886"/>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000" dirty="0">
                <a:ln w="1905"/>
                <a:solidFill>
                  <a:schemeClr val="tx1"/>
                </a:solidFill>
                <a:effectLst>
                  <a:outerShdw blurRad="38100" dist="38100" dir="2700000" algn="tl">
                    <a:srgbClr val="000000">
                      <a:alpha val="43137"/>
                    </a:srgbClr>
                  </a:outerShdw>
                </a:effectLst>
              </a:rPr>
              <a:t>L</a:t>
            </a:r>
            <a:r>
              <a:rPr lang="fr-FR" sz="2000" dirty="0" smtClean="0">
                <a:ln w="1905"/>
                <a:solidFill>
                  <a:schemeClr val="tx1"/>
                </a:solidFill>
                <a:effectLst>
                  <a:outerShdw blurRad="38100" dist="38100" dir="2700000" algn="tl">
                    <a:srgbClr val="000000">
                      <a:alpha val="43137"/>
                    </a:srgbClr>
                  </a:outerShdw>
                </a:effectLst>
              </a:rPr>
              <a:t>es coupures brèves sont généralement la cause de manœuvres des automatismes des réseaux de distribution (réenclencher, isolations de défaut). </a:t>
            </a:r>
            <a:endParaRPr lang="fr-FR" sz="2000" dirty="0">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D4FDE49-D5B8-467E-BB38-4836325A8F38}" type="slidenum">
              <a:rPr lang="fr-FR" sz="1800" smtClean="0">
                <a:solidFill>
                  <a:schemeClr val="tx1"/>
                </a:solidFill>
              </a:rPr>
              <a:pPr>
                <a:defRPr/>
              </a:pPr>
              <a:t>8</a:t>
            </a:fld>
            <a:endParaRPr lang="fr-FR" sz="1800" dirty="0">
              <a:solidFill>
                <a:schemeClr val="tx1"/>
              </a:solidFill>
            </a:endParaRPr>
          </a:p>
        </p:txBody>
      </p:sp>
      <p:sp>
        <p:nvSpPr>
          <p:cNvPr id="5" name="Rectangle 6"/>
          <p:cNvSpPr>
            <a:spLocks noChangeArrowheads="1"/>
          </p:cNvSpPr>
          <p:nvPr/>
        </p:nvSpPr>
        <p:spPr bwMode="auto">
          <a:xfrm>
            <a:off x="199334" y="661918"/>
            <a:ext cx="5775940" cy="400110"/>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0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Notions</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g</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n</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rales sur les principaux d</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fauts</a:t>
            </a:r>
            <a:endParaRPr lang="fr-FR" sz="2000" b="1" dirty="0">
              <a:ln w="1905"/>
              <a:solidFill>
                <a:schemeClr val="tx1"/>
              </a:solidFill>
              <a:effectLst>
                <a:innerShdw blurRad="69850" dist="43180" dir="5400000">
                  <a:srgbClr val="000000">
                    <a:alpha val="65000"/>
                  </a:srgbClr>
                </a:innerShdw>
              </a:effectLst>
            </a:endParaRPr>
          </a:p>
        </p:txBody>
      </p:sp>
      <p:sp>
        <p:nvSpPr>
          <p:cNvPr id="6" name="Rectangle 5"/>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7" name="Rectangle 6"/>
          <p:cNvSpPr/>
          <p:nvPr/>
        </p:nvSpPr>
        <p:spPr>
          <a:xfrm>
            <a:off x="395536" y="1197913"/>
            <a:ext cx="2542684" cy="43088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1)  Creux  </a:t>
            </a:r>
            <a:r>
              <a:rPr lang="fr-FR" sz="2200" dirty="0">
                <a:ln w="1905"/>
                <a:solidFill>
                  <a:schemeClr val="tx1"/>
                </a:solidFill>
                <a:effectLst>
                  <a:outerShdw blurRad="38100" dist="38100" dir="2700000" algn="tl">
                    <a:srgbClr val="000000">
                      <a:alpha val="43137"/>
                    </a:srgbClr>
                  </a:outerShdw>
                </a:effectLst>
              </a:rPr>
              <a:t>de tension</a:t>
            </a:r>
          </a:p>
        </p:txBody>
      </p:sp>
      <p:grpSp>
        <p:nvGrpSpPr>
          <p:cNvPr id="8" name="Groupe 7"/>
          <p:cNvGrpSpPr/>
          <p:nvPr/>
        </p:nvGrpSpPr>
        <p:grpSpPr>
          <a:xfrm>
            <a:off x="957648" y="1772816"/>
            <a:ext cx="7142744" cy="4896544"/>
            <a:chOff x="957648" y="1196752"/>
            <a:chExt cx="7142744" cy="4896544"/>
          </a:xfrm>
        </p:grpSpPr>
        <p:sp>
          <p:nvSpPr>
            <p:cNvPr id="9" name="AutoShape 3"/>
            <p:cNvSpPr>
              <a:spLocks noChangeAspect="1" noChangeArrowheads="1" noTextEdit="1"/>
            </p:cNvSpPr>
            <p:nvPr/>
          </p:nvSpPr>
          <p:spPr bwMode="auto">
            <a:xfrm>
              <a:off x="971550" y="1844824"/>
              <a:ext cx="7128841" cy="4248472"/>
            </a:xfrm>
            <a:prstGeom prst="rect">
              <a:avLst/>
            </a:prstGeom>
            <a:solidFill>
              <a:schemeClr val="bg1">
                <a:lumMod val="65000"/>
              </a:schemeClr>
            </a:solidFill>
            <a:ln>
              <a:solidFill>
                <a:schemeClr val="bg1">
                  <a:lumMod val="85000"/>
                </a:schemeClr>
              </a:solidFill>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0" name="Rectangle 6"/>
            <p:cNvSpPr>
              <a:spLocks noChangeArrowheads="1"/>
            </p:cNvSpPr>
            <p:nvPr/>
          </p:nvSpPr>
          <p:spPr bwMode="auto">
            <a:xfrm>
              <a:off x="1898715" y="2142907"/>
              <a:ext cx="5525677" cy="329444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1" name="Rectangle 7"/>
            <p:cNvSpPr>
              <a:spLocks noChangeArrowheads="1"/>
            </p:cNvSpPr>
            <p:nvPr/>
          </p:nvSpPr>
          <p:spPr bwMode="auto">
            <a:xfrm>
              <a:off x="1898715" y="2142907"/>
              <a:ext cx="5525677" cy="329444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8"/>
            <p:cNvSpPr>
              <a:spLocks/>
            </p:cNvSpPr>
            <p:nvPr/>
          </p:nvSpPr>
          <p:spPr bwMode="auto">
            <a:xfrm>
              <a:off x="1898715"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Freeform 9"/>
            <p:cNvSpPr>
              <a:spLocks/>
            </p:cNvSpPr>
            <p:nvPr/>
          </p:nvSpPr>
          <p:spPr bwMode="auto">
            <a:xfrm>
              <a:off x="2586196"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 name="Freeform 10"/>
            <p:cNvSpPr>
              <a:spLocks/>
            </p:cNvSpPr>
            <p:nvPr/>
          </p:nvSpPr>
          <p:spPr bwMode="auto">
            <a:xfrm>
              <a:off x="3277982"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 name="Freeform 11"/>
            <p:cNvSpPr>
              <a:spLocks/>
            </p:cNvSpPr>
            <p:nvPr/>
          </p:nvSpPr>
          <p:spPr bwMode="auto">
            <a:xfrm>
              <a:off x="3969768"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 name="Freeform 12"/>
            <p:cNvSpPr>
              <a:spLocks/>
            </p:cNvSpPr>
            <p:nvPr/>
          </p:nvSpPr>
          <p:spPr bwMode="auto">
            <a:xfrm>
              <a:off x="4661554"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 name="Freeform 13"/>
            <p:cNvSpPr>
              <a:spLocks/>
            </p:cNvSpPr>
            <p:nvPr/>
          </p:nvSpPr>
          <p:spPr bwMode="auto">
            <a:xfrm>
              <a:off x="5349034"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 name="Freeform 14"/>
            <p:cNvSpPr>
              <a:spLocks/>
            </p:cNvSpPr>
            <p:nvPr/>
          </p:nvSpPr>
          <p:spPr bwMode="auto">
            <a:xfrm>
              <a:off x="6040820"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 name="Freeform 15"/>
            <p:cNvSpPr>
              <a:spLocks/>
            </p:cNvSpPr>
            <p:nvPr/>
          </p:nvSpPr>
          <p:spPr bwMode="auto">
            <a:xfrm>
              <a:off x="6732606"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ln w="38100">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 name="Freeform 16"/>
            <p:cNvSpPr>
              <a:spLocks/>
            </p:cNvSpPr>
            <p:nvPr/>
          </p:nvSpPr>
          <p:spPr bwMode="auto">
            <a:xfrm>
              <a:off x="7424392" y="2148558"/>
              <a:ext cx="1436" cy="3288796"/>
            </a:xfrm>
            <a:custGeom>
              <a:avLst/>
              <a:gdLst/>
              <a:ahLst/>
              <a:cxnLst>
                <a:cxn ang="0">
                  <a:pos x="0" y="519"/>
                </a:cxn>
                <a:cxn ang="0">
                  <a:pos x="0" y="0"/>
                </a:cxn>
                <a:cxn ang="0">
                  <a:pos x="0" y="0"/>
                </a:cxn>
              </a:cxnLst>
              <a:rect l="0" t="0" r="r" b="b"/>
              <a:pathLst>
                <a:path h="519">
                  <a:moveTo>
                    <a:pt x="0" y="51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7"/>
            <p:cNvSpPr>
              <a:spLocks/>
            </p:cNvSpPr>
            <p:nvPr/>
          </p:nvSpPr>
          <p:spPr bwMode="auto">
            <a:xfrm>
              <a:off x="1898715" y="5437354"/>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8"/>
            <p:cNvSpPr>
              <a:spLocks/>
            </p:cNvSpPr>
            <p:nvPr/>
          </p:nvSpPr>
          <p:spPr bwMode="auto">
            <a:xfrm>
              <a:off x="1898715" y="4886396"/>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w="28575">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 name="Freeform 19"/>
            <p:cNvSpPr>
              <a:spLocks/>
            </p:cNvSpPr>
            <p:nvPr/>
          </p:nvSpPr>
          <p:spPr bwMode="auto">
            <a:xfrm>
              <a:off x="1898715" y="4341089"/>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w="28575">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 name="Freeform 20"/>
            <p:cNvSpPr>
              <a:spLocks/>
            </p:cNvSpPr>
            <p:nvPr/>
          </p:nvSpPr>
          <p:spPr bwMode="auto">
            <a:xfrm>
              <a:off x="1898715" y="3790131"/>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w="28575">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 name="Freeform 21"/>
            <p:cNvSpPr>
              <a:spLocks/>
            </p:cNvSpPr>
            <p:nvPr/>
          </p:nvSpPr>
          <p:spPr bwMode="auto">
            <a:xfrm>
              <a:off x="1898715" y="3244823"/>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w="28575">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 name="Freeform 22"/>
            <p:cNvSpPr>
              <a:spLocks/>
            </p:cNvSpPr>
            <p:nvPr/>
          </p:nvSpPr>
          <p:spPr bwMode="auto">
            <a:xfrm>
              <a:off x="1898715" y="2693865"/>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ln w="28575">
              <a:solidFill>
                <a:schemeClr val="bg1"/>
              </a:solidFill>
              <a:prstDash val="sysDash"/>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 name="Freeform 23"/>
            <p:cNvSpPr>
              <a:spLocks/>
            </p:cNvSpPr>
            <p:nvPr/>
          </p:nvSpPr>
          <p:spPr bwMode="auto">
            <a:xfrm>
              <a:off x="1898715" y="2148558"/>
              <a:ext cx="5525677" cy="1413"/>
            </a:xfrm>
            <a:custGeom>
              <a:avLst/>
              <a:gdLst/>
              <a:ahLst/>
              <a:cxnLst>
                <a:cxn ang="0">
                  <a:pos x="0" y="0"/>
                </a:cxn>
                <a:cxn ang="0">
                  <a:pos x="1054" y="0"/>
                </a:cxn>
                <a:cxn ang="0">
                  <a:pos x="1054" y="0"/>
                </a:cxn>
              </a:cxnLst>
              <a:rect l="0" t="0" r="r" b="b"/>
              <a:pathLst>
                <a:path w="1054">
                  <a:moveTo>
                    <a:pt x="0" y="0"/>
                  </a:moveTo>
                  <a:lnTo>
                    <a:pt x="1054" y="0"/>
                  </a:lnTo>
                  <a:lnTo>
                    <a:pt x="105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Line 24"/>
            <p:cNvSpPr>
              <a:spLocks noChangeShapeType="1"/>
            </p:cNvSpPr>
            <p:nvPr/>
          </p:nvSpPr>
          <p:spPr bwMode="auto">
            <a:xfrm>
              <a:off x="1898715" y="2142907"/>
              <a:ext cx="5525677"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Line 25"/>
            <p:cNvSpPr>
              <a:spLocks noChangeShapeType="1"/>
            </p:cNvSpPr>
            <p:nvPr/>
          </p:nvSpPr>
          <p:spPr bwMode="auto">
            <a:xfrm>
              <a:off x="1898715" y="5437354"/>
              <a:ext cx="5525677"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Line 26"/>
            <p:cNvSpPr>
              <a:spLocks noChangeShapeType="1"/>
            </p:cNvSpPr>
            <p:nvPr/>
          </p:nvSpPr>
          <p:spPr bwMode="auto">
            <a:xfrm flipV="1">
              <a:off x="7424392" y="2142907"/>
              <a:ext cx="1436" cy="32944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Line 27"/>
            <p:cNvSpPr>
              <a:spLocks noChangeShapeType="1"/>
            </p:cNvSpPr>
            <p:nvPr/>
          </p:nvSpPr>
          <p:spPr bwMode="auto">
            <a:xfrm flipV="1">
              <a:off x="1898715" y="2142907"/>
              <a:ext cx="1436" cy="32944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Line 28"/>
            <p:cNvSpPr>
              <a:spLocks noChangeShapeType="1"/>
            </p:cNvSpPr>
            <p:nvPr/>
          </p:nvSpPr>
          <p:spPr bwMode="auto">
            <a:xfrm>
              <a:off x="1898715" y="5437354"/>
              <a:ext cx="5525677"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Line 29"/>
            <p:cNvSpPr>
              <a:spLocks noChangeShapeType="1"/>
            </p:cNvSpPr>
            <p:nvPr/>
          </p:nvSpPr>
          <p:spPr bwMode="auto">
            <a:xfrm flipV="1">
              <a:off x="1898715" y="2142907"/>
              <a:ext cx="1436" cy="32944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Line 30"/>
            <p:cNvSpPr>
              <a:spLocks noChangeShapeType="1"/>
            </p:cNvSpPr>
            <p:nvPr/>
          </p:nvSpPr>
          <p:spPr bwMode="auto">
            <a:xfrm flipV="1">
              <a:off x="1898715"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Line 31"/>
            <p:cNvSpPr>
              <a:spLocks noChangeShapeType="1"/>
            </p:cNvSpPr>
            <p:nvPr/>
          </p:nvSpPr>
          <p:spPr bwMode="auto">
            <a:xfrm>
              <a:off x="1898715"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Rectangle 32"/>
            <p:cNvSpPr>
              <a:spLocks noChangeArrowheads="1"/>
            </p:cNvSpPr>
            <p:nvPr/>
          </p:nvSpPr>
          <p:spPr bwMode="auto">
            <a:xfrm>
              <a:off x="1862835" y="5455719"/>
              <a:ext cx="152136"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37" name="Line 33"/>
            <p:cNvSpPr>
              <a:spLocks noChangeShapeType="1"/>
            </p:cNvSpPr>
            <p:nvPr/>
          </p:nvSpPr>
          <p:spPr bwMode="auto">
            <a:xfrm flipV="1">
              <a:off x="2586196"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Line 34"/>
            <p:cNvSpPr>
              <a:spLocks noChangeShapeType="1"/>
            </p:cNvSpPr>
            <p:nvPr/>
          </p:nvSpPr>
          <p:spPr bwMode="auto">
            <a:xfrm>
              <a:off x="2586196"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Rectangle 35"/>
            <p:cNvSpPr>
              <a:spLocks noChangeArrowheads="1"/>
            </p:cNvSpPr>
            <p:nvPr/>
          </p:nvSpPr>
          <p:spPr bwMode="auto">
            <a:xfrm>
              <a:off x="2449848" y="5455719"/>
              <a:ext cx="361681"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0.05</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40" name="Line 36"/>
            <p:cNvSpPr>
              <a:spLocks noChangeShapeType="1"/>
            </p:cNvSpPr>
            <p:nvPr/>
          </p:nvSpPr>
          <p:spPr bwMode="auto">
            <a:xfrm flipV="1">
              <a:off x="3277982"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1" name="Line 37"/>
            <p:cNvSpPr>
              <a:spLocks noChangeShapeType="1"/>
            </p:cNvSpPr>
            <p:nvPr/>
          </p:nvSpPr>
          <p:spPr bwMode="auto">
            <a:xfrm>
              <a:off x="3277982"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Rectangle 38"/>
            <p:cNvSpPr>
              <a:spLocks noChangeArrowheads="1"/>
            </p:cNvSpPr>
            <p:nvPr/>
          </p:nvSpPr>
          <p:spPr bwMode="auto">
            <a:xfrm>
              <a:off x="3178950" y="5455719"/>
              <a:ext cx="278437"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0.1</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43" name="Line 39"/>
            <p:cNvSpPr>
              <a:spLocks noChangeShapeType="1"/>
            </p:cNvSpPr>
            <p:nvPr/>
          </p:nvSpPr>
          <p:spPr bwMode="auto">
            <a:xfrm flipV="1">
              <a:off x="3969768"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Line 40"/>
            <p:cNvSpPr>
              <a:spLocks noChangeShapeType="1"/>
            </p:cNvSpPr>
            <p:nvPr/>
          </p:nvSpPr>
          <p:spPr bwMode="auto">
            <a:xfrm>
              <a:off x="3969768"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Rectangle 41"/>
            <p:cNvSpPr>
              <a:spLocks noChangeArrowheads="1"/>
            </p:cNvSpPr>
            <p:nvPr/>
          </p:nvSpPr>
          <p:spPr bwMode="auto">
            <a:xfrm>
              <a:off x="3833420" y="5455719"/>
              <a:ext cx="361681"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0.15</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46" name="Line 42"/>
            <p:cNvSpPr>
              <a:spLocks noChangeShapeType="1"/>
            </p:cNvSpPr>
            <p:nvPr/>
          </p:nvSpPr>
          <p:spPr bwMode="auto">
            <a:xfrm flipV="1">
              <a:off x="4661554"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Line 43"/>
            <p:cNvSpPr>
              <a:spLocks noChangeShapeType="1"/>
            </p:cNvSpPr>
            <p:nvPr/>
          </p:nvSpPr>
          <p:spPr bwMode="auto">
            <a:xfrm>
              <a:off x="4661554"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Rectangle 44"/>
            <p:cNvSpPr>
              <a:spLocks noChangeArrowheads="1"/>
            </p:cNvSpPr>
            <p:nvPr/>
          </p:nvSpPr>
          <p:spPr bwMode="auto">
            <a:xfrm>
              <a:off x="4562522" y="5455719"/>
              <a:ext cx="278437"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0.2</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49" name="Line 45"/>
            <p:cNvSpPr>
              <a:spLocks noChangeShapeType="1"/>
            </p:cNvSpPr>
            <p:nvPr/>
          </p:nvSpPr>
          <p:spPr bwMode="auto">
            <a:xfrm flipV="1">
              <a:off x="5349034"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Line 46"/>
            <p:cNvSpPr>
              <a:spLocks noChangeShapeType="1"/>
            </p:cNvSpPr>
            <p:nvPr/>
          </p:nvSpPr>
          <p:spPr bwMode="auto">
            <a:xfrm>
              <a:off x="5349034"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Rectangle 47"/>
            <p:cNvSpPr>
              <a:spLocks noChangeArrowheads="1"/>
            </p:cNvSpPr>
            <p:nvPr/>
          </p:nvSpPr>
          <p:spPr bwMode="auto">
            <a:xfrm>
              <a:off x="5212687" y="5455719"/>
              <a:ext cx="361681"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0.25</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52" name="Line 48"/>
            <p:cNvSpPr>
              <a:spLocks noChangeShapeType="1"/>
            </p:cNvSpPr>
            <p:nvPr/>
          </p:nvSpPr>
          <p:spPr bwMode="auto">
            <a:xfrm flipV="1">
              <a:off x="6040820"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Line 49"/>
            <p:cNvSpPr>
              <a:spLocks noChangeShapeType="1"/>
            </p:cNvSpPr>
            <p:nvPr/>
          </p:nvSpPr>
          <p:spPr bwMode="auto">
            <a:xfrm>
              <a:off x="6040820"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Rectangle 50"/>
            <p:cNvSpPr>
              <a:spLocks noChangeArrowheads="1"/>
            </p:cNvSpPr>
            <p:nvPr/>
          </p:nvSpPr>
          <p:spPr bwMode="auto">
            <a:xfrm>
              <a:off x="5940353" y="5455719"/>
              <a:ext cx="278437"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0.3</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55" name="Line 51"/>
            <p:cNvSpPr>
              <a:spLocks noChangeShapeType="1"/>
            </p:cNvSpPr>
            <p:nvPr/>
          </p:nvSpPr>
          <p:spPr bwMode="auto">
            <a:xfrm flipV="1">
              <a:off x="6732606"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6" name="Line 52"/>
            <p:cNvSpPr>
              <a:spLocks noChangeShapeType="1"/>
            </p:cNvSpPr>
            <p:nvPr/>
          </p:nvSpPr>
          <p:spPr bwMode="auto">
            <a:xfrm>
              <a:off x="6732606"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7" name="Rectangle 53"/>
            <p:cNvSpPr>
              <a:spLocks noChangeArrowheads="1"/>
            </p:cNvSpPr>
            <p:nvPr/>
          </p:nvSpPr>
          <p:spPr bwMode="auto">
            <a:xfrm>
              <a:off x="6596259" y="5455719"/>
              <a:ext cx="361681"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0.35</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58" name="Line 54"/>
            <p:cNvSpPr>
              <a:spLocks noChangeShapeType="1"/>
            </p:cNvSpPr>
            <p:nvPr/>
          </p:nvSpPr>
          <p:spPr bwMode="auto">
            <a:xfrm flipV="1">
              <a:off x="7424392" y="5368131"/>
              <a:ext cx="1436" cy="692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Line 55"/>
            <p:cNvSpPr>
              <a:spLocks noChangeShapeType="1"/>
            </p:cNvSpPr>
            <p:nvPr/>
          </p:nvSpPr>
          <p:spPr bwMode="auto">
            <a:xfrm>
              <a:off x="7424392" y="2148558"/>
              <a:ext cx="1436" cy="6357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0" name="Rectangle 56"/>
            <p:cNvSpPr>
              <a:spLocks noChangeArrowheads="1"/>
            </p:cNvSpPr>
            <p:nvPr/>
          </p:nvSpPr>
          <p:spPr bwMode="auto">
            <a:xfrm>
              <a:off x="7323925" y="5455719"/>
              <a:ext cx="278437"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rgbClr val="000000"/>
                  </a:solidFill>
                  <a:effectLst/>
                  <a:latin typeface="Arial" pitchFamily="34" charset="0"/>
                </a:rPr>
                <a:t>0.4</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61" name="Line 57"/>
            <p:cNvSpPr>
              <a:spLocks noChangeShapeType="1"/>
            </p:cNvSpPr>
            <p:nvPr/>
          </p:nvSpPr>
          <p:spPr bwMode="auto">
            <a:xfrm>
              <a:off x="1898715" y="5437354"/>
              <a:ext cx="53104"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Line 58"/>
            <p:cNvSpPr>
              <a:spLocks noChangeShapeType="1"/>
            </p:cNvSpPr>
            <p:nvPr/>
          </p:nvSpPr>
          <p:spPr bwMode="auto">
            <a:xfrm flipH="1">
              <a:off x="7366983" y="5437354"/>
              <a:ext cx="57410"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59"/>
            <p:cNvSpPr>
              <a:spLocks noChangeArrowheads="1"/>
            </p:cNvSpPr>
            <p:nvPr/>
          </p:nvSpPr>
          <p:spPr bwMode="auto">
            <a:xfrm>
              <a:off x="1492408" y="5335639"/>
              <a:ext cx="371728"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-300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64" name="Line 60"/>
            <p:cNvSpPr>
              <a:spLocks noChangeShapeType="1"/>
            </p:cNvSpPr>
            <p:nvPr/>
          </p:nvSpPr>
          <p:spPr bwMode="auto">
            <a:xfrm>
              <a:off x="1898715" y="4886396"/>
              <a:ext cx="53104"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5" name="Line 61"/>
            <p:cNvSpPr>
              <a:spLocks noChangeShapeType="1"/>
            </p:cNvSpPr>
            <p:nvPr/>
          </p:nvSpPr>
          <p:spPr bwMode="auto">
            <a:xfrm flipH="1">
              <a:off x="7366983" y="4886396"/>
              <a:ext cx="57410"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62"/>
            <p:cNvSpPr>
              <a:spLocks noChangeArrowheads="1"/>
            </p:cNvSpPr>
            <p:nvPr/>
          </p:nvSpPr>
          <p:spPr bwMode="auto">
            <a:xfrm>
              <a:off x="1492408" y="4784681"/>
              <a:ext cx="371728"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-200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67" name="Line 63"/>
            <p:cNvSpPr>
              <a:spLocks noChangeShapeType="1"/>
            </p:cNvSpPr>
            <p:nvPr/>
          </p:nvSpPr>
          <p:spPr bwMode="auto">
            <a:xfrm>
              <a:off x="1898715" y="4341089"/>
              <a:ext cx="53104"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8" name="Line 64"/>
            <p:cNvSpPr>
              <a:spLocks noChangeShapeType="1"/>
            </p:cNvSpPr>
            <p:nvPr/>
          </p:nvSpPr>
          <p:spPr bwMode="auto">
            <a:xfrm flipH="1">
              <a:off x="7366983" y="4341089"/>
              <a:ext cx="57410"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65"/>
            <p:cNvSpPr>
              <a:spLocks noChangeArrowheads="1"/>
            </p:cNvSpPr>
            <p:nvPr/>
          </p:nvSpPr>
          <p:spPr bwMode="auto">
            <a:xfrm>
              <a:off x="1492408" y="4239373"/>
              <a:ext cx="371728"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-100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70" name="Line 66"/>
            <p:cNvSpPr>
              <a:spLocks noChangeShapeType="1"/>
            </p:cNvSpPr>
            <p:nvPr/>
          </p:nvSpPr>
          <p:spPr bwMode="auto">
            <a:xfrm>
              <a:off x="1898715" y="3790131"/>
              <a:ext cx="53104"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1" name="Line 67"/>
            <p:cNvSpPr>
              <a:spLocks noChangeShapeType="1"/>
            </p:cNvSpPr>
            <p:nvPr/>
          </p:nvSpPr>
          <p:spPr bwMode="auto">
            <a:xfrm flipH="1">
              <a:off x="7366983" y="3790131"/>
              <a:ext cx="57410"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68"/>
            <p:cNvSpPr>
              <a:spLocks noChangeArrowheads="1"/>
            </p:cNvSpPr>
            <p:nvPr/>
          </p:nvSpPr>
          <p:spPr bwMode="auto">
            <a:xfrm>
              <a:off x="1691680" y="3688415"/>
              <a:ext cx="152136" cy="252876"/>
            </a:xfrm>
            <a:prstGeom prst="rect">
              <a:avLst/>
            </a:prstGeom>
            <a:noFill/>
            <a:ln w="2857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73" name="Line 69"/>
            <p:cNvSpPr>
              <a:spLocks noChangeShapeType="1"/>
            </p:cNvSpPr>
            <p:nvPr/>
          </p:nvSpPr>
          <p:spPr bwMode="auto">
            <a:xfrm>
              <a:off x="1898715" y="3244823"/>
              <a:ext cx="53104"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Line 70"/>
            <p:cNvSpPr>
              <a:spLocks noChangeShapeType="1"/>
            </p:cNvSpPr>
            <p:nvPr/>
          </p:nvSpPr>
          <p:spPr bwMode="auto">
            <a:xfrm flipH="1">
              <a:off x="7366983" y="3244823"/>
              <a:ext cx="57410"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Rectangle 71"/>
            <p:cNvSpPr>
              <a:spLocks noChangeArrowheads="1"/>
            </p:cNvSpPr>
            <p:nvPr/>
          </p:nvSpPr>
          <p:spPr bwMode="auto">
            <a:xfrm>
              <a:off x="1557510" y="3143108"/>
              <a:ext cx="320059"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100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76" name="Line 72"/>
            <p:cNvSpPr>
              <a:spLocks noChangeShapeType="1"/>
            </p:cNvSpPr>
            <p:nvPr/>
          </p:nvSpPr>
          <p:spPr bwMode="auto">
            <a:xfrm>
              <a:off x="1898715" y="2693865"/>
              <a:ext cx="53104"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Line 73"/>
            <p:cNvSpPr>
              <a:spLocks noChangeShapeType="1"/>
            </p:cNvSpPr>
            <p:nvPr/>
          </p:nvSpPr>
          <p:spPr bwMode="auto">
            <a:xfrm flipH="1">
              <a:off x="7366983" y="2693865"/>
              <a:ext cx="57410" cy="1413"/>
            </a:xfrm>
            <a:prstGeom prst="line">
              <a:avLst/>
            </a:prstGeom>
            <a:noFill/>
            <a:ln w="28575">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Rectangle 74"/>
            <p:cNvSpPr>
              <a:spLocks noChangeArrowheads="1"/>
            </p:cNvSpPr>
            <p:nvPr/>
          </p:nvSpPr>
          <p:spPr bwMode="auto">
            <a:xfrm>
              <a:off x="1557510" y="2592150"/>
              <a:ext cx="320059"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200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79" name="Line 75"/>
            <p:cNvSpPr>
              <a:spLocks noChangeShapeType="1"/>
            </p:cNvSpPr>
            <p:nvPr/>
          </p:nvSpPr>
          <p:spPr bwMode="auto">
            <a:xfrm>
              <a:off x="1898715" y="2148558"/>
              <a:ext cx="53104"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0" name="Line 76"/>
            <p:cNvSpPr>
              <a:spLocks noChangeShapeType="1"/>
            </p:cNvSpPr>
            <p:nvPr/>
          </p:nvSpPr>
          <p:spPr bwMode="auto">
            <a:xfrm flipH="1">
              <a:off x="7366983" y="2148558"/>
              <a:ext cx="57410"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1" name="Rectangle 77"/>
            <p:cNvSpPr>
              <a:spLocks noChangeArrowheads="1"/>
            </p:cNvSpPr>
            <p:nvPr/>
          </p:nvSpPr>
          <p:spPr bwMode="auto">
            <a:xfrm>
              <a:off x="1557510" y="2048255"/>
              <a:ext cx="320059" cy="2528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dirty="0" smtClean="0">
                  <a:ln>
                    <a:noFill/>
                  </a:ln>
                  <a:solidFill>
                    <a:srgbClr val="000000"/>
                  </a:solidFill>
                  <a:effectLst/>
                  <a:latin typeface="Arial" pitchFamily="34" charset="0"/>
                </a:rPr>
                <a:t>300</a:t>
              </a:r>
              <a:endParaRPr kumimoji="0" lang="fr-FR" sz="2400" b="0" i="0" u="none" strike="noStrike" cap="none" normalizeH="0" baseline="0" dirty="0" smtClean="0">
                <a:ln>
                  <a:noFill/>
                </a:ln>
                <a:solidFill>
                  <a:schemeClr val="tx1"/>
                </a:solidFill>
                <a:effectLst/>
                <a:latin typeface="Times New Roman" pitchFamily="18" charset="0"/>
              </a:endParaRPr>
            </a:p>
          </p:txBody>
        </p:sp>
        <p:sp>
          <p:nvSpPr>
            <p:cNvPr id="82" name="Line 78"/>
            <p:cNvSpPr>
              <a:spLocks noChangeShapeType="1"/>
            </p:cNvSpPr>
            <p:nvPr/>
          </p:nvSpPr>
          <p:spPr bwMode="auto">
            <a:xfrm>
              <a:off x="1898715" y="2142907"/>
              <a:ext cx="5525677"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3" name="Line 79"/>
            <p:cNvSpPr>
              <a:spLocks noChangeShapeType="1"/>
            </p:cNvSpPr>
            <p:nvPr/>
          </p:nvSpPr>
          <p:spPr bwMode="auto">
            <a:xfrm>
              <a:off x="1898715" y="5437354"/>
              <a:ext cx="5525677" cy="14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4" name="Line 80"/>
            <p:cNvSpPr>
              <a:spLocks noChangeShapeType="1"/>
            </p:cNvSpPr>
            <p:nvPr/>
          </p:nvSpPr>
          <p:spPr bwMode="auto">
            <a:xfrm flipV="1">
              <a:off x="7424392" y="2142907"/>
              <a:ext cx="1436" cy="32944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Line 81"/>
            <p:cNvSpPr>
              <a:spLocks noChangeShapeType="1"/>
            </p:cNvSpPr>
            <p:nvPr/>
          </p:nvSpPr>
          <p:spPr bwMode="auto">
            <a:xfrm flipV="1">
              <a:off x="1898715" y="2142907"/>
              <a:ext cx="1436" cy="32944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6" name="Rectangle 97"/>
            <p:cNvSpPr>
              <a:spLocks noChangeArrowheads="1"/>
            </p:cNvSpPr>
            <p:nvPr/>
          </p:nvSpPr>
          <p:spPr bwMode="auto">
            <a:xfrm>
              <a:off x="4279780" y="5748634"/>
              <a:ext cx="833875" cy="2726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Arial" pitchFamily="34" charset="0"/>
                </a:rPr>
                <a:t>Temps (s)</a:t>
              </a:r>
              <a:endParaRPr kumimoji="0" lang="fr-FR" sz="2400" b="0" i="0" u="none" strike="noStrike" cap="none" normalizeH="0" baseline="0" smtClean="0">
                <a:ln>
                  <a:noFill/>
                </a:ln>
                <a:solidFill>
                  <a:schemeClr val="tx1"/>
                </a:solidFill>
                <a:effectLst/>
                <a:latin typeface="Times New Roman" pitchFamily="18" charset="0"/>
              </a:endParaRPr>
            </a:p>
          </p:txBody>
        </p:sp>
        <p:sp>
          <p:nvSpPr>
            <p:cNvPr id="87" name="Rectangle 98"/>
            <p:cNvSpPr>
              <a:spLocks noChangeArrowheads="1"/>
            </p:cNvSpPr>
            <p:nvPr/>
          </p:nvSpPr>
          <p:spPr bwMode="auto">
            <a:xfrm rot="16200000">
              <a:off x="587626" y="3752638"/>
              <a:ext cx="1305347" cy="2770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rPr>
                <a:t>Amplitude en (V)</a:t>
              </a:r>
              <a:endParaRPr kumimoji="0" lang="fr-FR" sz="2400" b="0" i="0" u="none" strike="noStrike" cap="none" normalizeH="0" baseline="0" dirty="0" smtClean="0">
                <a:ln>
                  <a:noFill/>
                </a:ln>
                <a:solidFill>
                  <a:schemeClr val="tx1"/>
                </a:solidFill>
                <a:effectLst/>
                <a:latin typeface="Times New Roman" pitchFamily="18" charset="0"/>
              </a:endParaRPr>
            </a:p>
          </p:txBody>
        </p:sp>
        <p:pic>
          <p:nvPicPr>
            <p:cNvPr id="88" name="Picture 354"/>
            <p:cNvPicPr>
              <a:picLocks noChangeAspect="1" noChangeArrowheads="1"/>
            </p:cNvPicPr>
            <p:nvPr/>
          </p:nvPicPr>
          <p:blipFill>
            <a:blip r:embed="rId2" cstate="print"/>
            <a:srcRect/>
            <a:stretch>
              <a:fillRect/>
            </a:stretch>
          </p:blipFill>
          <p:spPr bwMode="auto">
            <a:xfrm>
              <a:off x="957648" y="1196752"/>
              <a:ext cx="7142744" cy="635000"/>
            </a:xfrm>
            <a:prstGeom prst="rect">
              <a:avLst/>
            </a:prstGeom>
            <a:noFill/>
            <a:ln w="9525">
              <a:noFill/>
              <a:miter lim="800000"/>
              <a:headEnd/>
              <a:tailEnd/>
            </a:ln>
          </p:spPr>
        </p:pic>
      </p:grpSp>
      <p:grpSp>
        <p:nvGrpSpPr>
          <p:cNvPr id="89" name="Groupe 88"/>
          <p:cNvGrpSpPr/>
          <p:nvPr/>
        </p:nvGrpSpPr>
        <p:grpSpPr>
          <a:xfrm>
            <a:off x="1898715" y="3162563"/>
            <a:ext cx="5525677" cy="2407263"/>
            <a:chOff x="1898715" y="2586499"/>
            <a:chExt cx="5525677" cy="2407263"/>
          </a:xfrm>
        </p:grpSpPr>
        <p:sp>
          <p:nvSpPr>
            <p:cNvPr id="90" name="Freeform 82"/>
            <p:cNvSpPr>
              <a:spLocks/>
            </p:cNvSpPr>
            <p:nvPr/>
          </p:nvSpPr>
          <p:spPr bwMode="auto">
            <a:xfrm>
              <a:off x="1898715" y="2586499"/>
              <a:ext cx="335846" cy="2407263"/>
            </a:xfrm>
            <a:custGeom>
              <a:avLst/>
              <a:gdLst/>
              <a:ahLst/>
              <a:cxnLst>
                <a:cxn ang="0">
                  <a:pos x="4" y="749"/>
                </a:cxn>
                <a:cxn ang="0">
                  <a:pos x="8" y="556"/>
                </a:cxn>
                <a:cxn ang="0">
                  <a:pos x="15" y="457"/>
                </a:cxn>
                <a:cxn ang="0">
                  <a:pos x="19" y="296"/>
                </a:cxn>
                <a:cxn ang="0">
                  <a:pos x="26" y="215"/>
                </a:cxn>
                <a:cxn ang="0">
                  <a:pos x="30" y="103"/>
                </a:cxn>
                <a:cxn ang="0">
                  <a:pos x="37" y="54"/>
                </a:cxn>
                <a:cxn ang="0">
                  <a:pos x="41" y="9"/>
                </a:cxn>
                <a:cxn ang="0">
                  <a:pos x="48" y="4"/>
                </a:cxn>
                <a:cxn ang="0">
                  <a:pos x="55" y="22"/>
                </a:cxn>
                <a:cxn ang="0">
                  <a:pos x="59" y="85"/>
                </a:cxn>
                <a:cxn ang="0">
                  <a:pos x="66" y="139"/>
                </a:cxn>
                <a:cxn ang="0">
                  <a:pos x="70" y="264"/>
                </a:cxn>
                <a:cxn ang="0">
                  <a:pos x="77" y="345"/>
                </a:cxn>
                <a:cxn ang="0">
                  <a:pos x="81" y="520"/>
                </a:cxn>
                <a:cxn ang="0">
                  <a:pos x="88" y="619"/>
                </a:cxn>
                <a:cxn ang="0">
                  <a:pos x="92" y="816"/>
                </a:cxn>
                <a:cxn ang="0">
                  <a:pos x="99" y="919"/>
                </a:cxn>
                <a:cxn ang="0">
                  <a:pos x="103" y="1117"/>
                </a:cxn>
                <a:cxn ang="0">
                  <a:pos x="110" y="1215"/>
                </a:cxn>
                <a:cxn ang="0">
                  <a:pos x="114" y="1386"/>
                </a:cxn>
                <a:cxn ang="0">
                  <a:pos x="121" y="1462"/>
                </a:cxn>
                <a:cxn ang="0">
                  <a:pos x="125" y="1583"/>
                </a:cxn>
                <a:cxn ang="0">
                  <a:pos x="132" y="1637"/>
                </a:cxn>
                <a:cxn ang="0">
                  <a:pos x="136" y="1691"/>
                </a:cxn>
                <a:cxn ang="0">
                  <a:pos x="143" y="1704"/>
                </a:cxn>
                <a:cxn ang="0">
                  <a:pos x="150" y="1686"/>
                </a:cxn>
                <a:cxn ang="0">
                  <a:pos x="154" y="1632"/>
                </a:cxn>
                <a:cxn ang="0">
                  <a:pos x="161" y="1583"/>
                </a:cxn>
                <a:cxn ang="0">
                  <a:pos x="165" y="1466"/>
                </a:cxn>
                <a:cxn ang="0">
                  <a:pos x="172" y="1386"/>
                </a:cxn>
                <a:cxn ang="0">
                  <a:pos x="176" y="1220"/>
                </a:cxn>
                <a:cxn ang="0">
                  <a:pos x="183" y="1121"/>
                </a:cxn>
                <a:cxn ang="0">
                  <a:pos x="187" y="924"/>
                </a:cxn>
                <a:cxn ang="0">
                  <a:pos x="194" y="816"/>
                </a:cxn>
                <a:cxn ang="0">
                  <a:pos x="198" y="623"/>
                </a:cxn>
                <a:cxn ang="0">
                  <a:pos x="205" y="520"/>
                </a:cxn>
                <a:cxn ang="0">
                  <a:pos x="209" y="350"/>
                </a:cxn>
                <a:cxn ang="0">
                  <a:pos x="216" y="264"/>
                </a:cxn>
                <a:cxn ang="0">
                  <a:pos x="220" y="139"/>
                </a:cxn>
                <a:cxn ang="0">
                  <a:pos x="227" y="85"/>
                </a:cxn>
                <a:cxn ang="0">
                  <a:pos x="231" y="22"/>
                </a:cxn>
              </a:cxnLst>
              <a:rect l="0" t="0" r="r" b="b"/>
              <a:pathLst>
                <a:path w="234" h="1704">
                  <a:moveTo>
                    <a:pt x="0" y="852"/>
                  </a:moveTo>
                  <a:lnTo>
                    <a:pt x="0" y="753"/>
                  </a:lnTo>
                  <a:lnTo>
                    <a:pt x="4" y="749"/>
                  </a:lnTo>
                  <a:lnTo>
                    <a:pt x="4" y="655"/>
                  </a:lnTo>
                  <a:lnTo>
                    <a:pt x="8" y="650"/>
                  </a:lnTo>
                  <a:lnTo>
                    <a:pt x="8" y="556"/>
                  </a:lnTo>
                  <a:lnTo>
                    <a:pt x="11" y="551"/>
                  </a:lnTo>
                  <a:lnTo>
                    <a:pt x="11" y="462"/>
                  </a:lnTo>
                  <a:lnTo>
                    <a:pt x="15" y="457"/>
                  </a:lnTo>
                  <a:lnTo>
                    <a:pt x="15" y="376"/>
                  </a:lnTo>
                  <a:lnTo>
                    <a:pt x="19" y="372"/>
                  </a:lnTo>
                  <a:lnTo>
                    <a:pt x="19" y="296"/>
                  </a:lnTo>
                  <a:lnTo>
                    <a:pt x="22" y="291"/>
                  </a:lnTo>
                  <a:lnTo>
                    <a:pt x="22" y="220"/>
                  </a:lnTo>
                  <a:lnTo>
                    <a:pt x="26" y="215"/>
                  </a:lnTo>
                  <a:lnTo>
                    <a:pt x="26" y="157"/>
                  </a:lnTo>
                  <a:lnTo>
                    <a:pt x="30" y="152"/>
                  </a:lnTo>
                  <a:lnTo>
                    <a:pt x="30" y="103"/>
                  </a:lnTo>
                  <a:lnTo>
                    <a:pt x="33" y="98"/>
                  </a:lnTo>
                  <a:lnTo>
                    <a:pt x="33" y="58"/>
                  </a:lnTo>
                  <a:lnTo>
                    <a:pt x="37" y="54"/>
                  </a:lnTo>
                  <a:lnTo>
                    <a:pt x="37" y="27"/>
                  </a:lnTo>
                  <a:lnTo>
                    <a:pt x="41" y="22"/>
                  </a:lnTo>
                  <a:lnTo>
                    <a:pt x="41" y="9"/>
                  </a:lnTo>
                  <a:lnTo>
                    <a:pt x="48" y="0"/>
                  </a:lnTo>
                  <a:lnTo>
                    <a:pt x="44" y="0"/>
                  </a:lnTo>
                  <a:lnTo>
                    <a:pt x="48" y="4"/>
                  </a:lnTo>
                  <a:lnTo>
                    <a:pt x="52" y="9"/>
                  </a:lnTo>
                  <a:lnTo>
                    <a:pt x="52" y="18"/>
                  </a:lnTo>
                  <a:lnTo>
                    <a:pt x="55" y="22"/>
                  </a:lnTo>
                  <a:lnTo>
                    <a:pt x="55" y="45"/>
                  </a:lnTo>
                  <a:lnTo>
                    <a:pt x="59" y="49"/>
                  </a:lnTo>
                  <a:lnTo>
                    <a:pt x="59" y="85"/>
                  </a:lnTo>
                  <a:lnTo>
                    <a:pt x="63" y="89"/>
                  </a:lnTo>
                  <a:lnTo>
                    <a:pt x="63" y="134"/>
                  </a:lnTo>
                  <a:lnTo>
                    <a:pt x="66" y="139"/>
                  </a:lnTo>
                  <a:lnTo>
                    <a:pt x="66" y="197"/>
                  </a:lnTo>
                  <a:lnTo>
                    <a:pt x="70" y="202"/>
                  </a:lnTo>
                  <a:lnTo>
                    <a:pt x="70" y="264"/>
                  </a:lnTo>
                  <a:lnTo>
                    <a:pt x="73" y="269"/>
                  </a:lnTo>
                  <a:lnTo>
                    <a:pt x="73" y="341"/>
                  </a:lnTo>
                  <a:lnTo>
                    <a:pt x="77" y="345"/>
                  </a:lnTo>
                  <a:lnTo>
                    <a:pt x="77" y="426"/>
                  </a:lnTo>
                  <a:lnTo>
                    <a:pt x="81" y="430"/>
                  </a:lnTo>
                  <a:lnTo>
                    <a:pt x="81" y="520"/>
                  </a:lnTo>
                  <a:lnTo>
                    <a:pt x="84" y="525"/>
                  </a:lnTo>
                  <a:lnTo>
                    <a:pt x="84" y="614"/>
                  </a:lnTo>
                  <a:lnTo>
                    <a:pt x="88" y="619"/>
                  </a:lnTo>
                  <a:lnTo>
                    <a:pt x="88" y="713"/>
                  </a:lnTo>
                  <a:lnTo>
                    <a:pt x="92" y="717"/>
                  </a:lnTo>
                  <a:lnTo>
                    <a:pt x="92" y="816"/>
                  </a:lnTo>
                  <a:lnTo>
                    <a:pt x="95" y="821"/>
                  </a:lnTo>
                  <a:lnTo>
                    <a:pt x="95" y="915"/>
                  </a:lnTo>
                  <a:lnTo>
                    <a:pt x="99" y="919"/>
                  </a:lnTo>
                  <a:lnTo>
                    <a:pt x="99" y="1018"/>
                  </a:lnTo>
                  <a:lnTo>
                    <a:pt x="103" y="1022"/>
                  </a:lnTo>
                  <a:lnTo>
                    <a:pt x="103" y="1117"/>
                  </a:lnTo>
                  <a:lnTo>
                    <a:pt x="106" y="1121"/>
                  </a:lnTo>
                  <a:lnTo>
                    <a:pt x="106" y="1211"/>
                  </a:lnTo>
                  <a:lnTo>
                    <a:pt x="110" y="1215"/>
                  </a:lnTo>
                  <a:lnTo>
                    <a:pt x="110" y="1300"/>
                  </a:lnTo>
                  <a:lnTo>
                    <a:pt x="114" y="1305"/>
                  </a:lnTo>
                  <a:lnTo>
                    <a:pt x="114" y="1386"/>
                  </a:lnTo>
                  <a:lnTo>
                    <a:pt x="117" y="1390"/>
                  </a:lnTo>
                  <a:lnTo>
                    <a:pt x="117" y="1457"/>
                  </a:lnTo>
                  <a:lnTo>
                    <a:pt x="121" y="1462"/>
                  </a:lnTo>
                  <a:lnTo>
                    <a:pt x="121" y="1525"/>
                  </a:lnTo>
                  <a:lnTo>
                    <a:pt x="125" y="1529"/>
                  </a:lnTo>
                  <a:lnTo>
                    <a:pt x="125" y="1583"/>
                  </a:lnTo>
                  <a:lnTo>
                    <a:pt x="128" y="1587"/>
                  </a:lnTo>
                  <a:lnTo>
                    <a:pt x="128" y="1632"/>
                  </a:lnTo>
                  <a:lnTo>
                    <a:pt x="132" y="1637"/>
                  </a:lnTo>
                  <a:lnTo>
                    <a:pt x="132" y="1668"/>
                  </a:lnTo>
                  <a:lnTo>
                    <a:pt x="136" y="1673"/>
                  </a:lnTo>
                  <a:lnTo>
                    <a:pt x="136" y="1691"/>
                  </a:lnTo>
                  <a:lnTo>
                    <a:pt x="139" y="1695"/>
                  </a:lnTo>
                  <a:lnTo>
                    <a:pt x="139" y="1704"/>
                  </a:lnTo>
                  <a:lnTo>
                    <a:pt x="143" y="1704"/>
                  </a:lnTo>
                  <a:lnTo>
                    <a:pt x="147" y="1700"/>
                  </a:lnTo>
                  <a:lnTo>
                    <a:pt x="147" y="1691"/>
                  </a:lnTo>
                  <a:lnTo>
                    <a:pt x="150" y="1686"/>
                  </a:lnTo>
                  <a:lnTo>
                    <a:pt x="150" y="1668"/>
                  </a:lnTo>
                  <a:lnTo>
                    <a:pt x="154" y="1664"/>
                  </a:lnTo>
                  <a:lnTo>
                    <a:pt x="154" y="1632"/>
                  </a:lnTo>
                  <a:lnTo>
                    <a:pt x="157" y="1628"/>
                  </a:lnTo>
                  <a:lnTo>
                    <a:pt x="157" y="1587"/>
                  </a:lnTo>
                  <a:lnTo>
                    <a:pt x="161" y="1583"/>
                  </a:lnTo>
                  <a:lnTo>
                    <a:pt x="161" y="1529"/>
                  </a:lnTo>
                  <a:lnTo>
                    <a:pt x="165" y="1525"/>
                  </a:lnTo>
                  <a:lnTo>
                    <a:pt x="165" y="1466"/>
                  </a:lnTo>
                  <a:lnTo>
                    <a:pt x="168" y="1462"/>
                  </a:lnTo>
                  <a:lnTo>
                    <a:pt x="168" y="1390"/>
                  </a:lnTo>
                  <a:lnTo>
                    <a:pt x="172" y="1386"/>
                  </a:lnTo>
                  <a:lnTo>
                    <a:pt x="172" y="1305"/>
                  </a:lnTo>
                  <a:lnTo>
                    <a:pt x="176" y="1300"/>
                  </a:lnTo>
                  <a:lnTo>
                    <a:pt x="176" y="1220"/>
                  </a:lnTo>
                  <a:lnTo>
                    <a:pt x="179" y="1215"/>
                  </a:lnTo>
                  <a:lnTo>
                    <a:pt x="179" y="1126"/>
                  </a:lnTo>
                  <a:lnTo>
                    <a:pt x="183" y="1121"/>
                  </a:lnTo>
                  <a:lnTo>
                    <a:pt x="183" y="1027"/>
                  </a:lnTo>
                  <a:lnTo>
                    <a:pt x="187" y="1022"/>
                  </a:lnTo>
                  <a:lnTo>
                    <a:pt x="187" y="924"/>
                  </a:lnTo>
                  <a:lnTo>
                    <a:pt x="190" y="919"/>
                  </a:lnTo>
                  <a:lnTo>
                    <a:pt x="190" y="821"/>
                  </a:lnTo>
                  <a:lnTo>
                    <a:pt x="194" y="816"/>
                  </a:lnTo>
                  <a:lnTo>
                    <a:pt x="194" y="722"/>
                  </a:lnTo>
                  <a:lnTo>
                    <a:pt x="198" y="717"/>
                  </a:lnTo>
                  <a:lnTo>
                    <a:pt x="198" y="623"/>
                  </a:lnTo>
                  <a:lnTo>
                    <a:pt x="201" y="619"/>
                  </a:lnTo>
                  <a:lnTo>
                    <a:pt x="201" y="525"/>
                  </a:lnTo>
                  <a:lnTo>
                    <a:pt x="205" y="520"/>
                  </a:lnTo>
                  <a:lnTo>
                    <a:pt x="205" y="435"/>
                  </a:lnTo>
                  <a:lnTo>
                    <a:pt x="209" y="430"/>
                  </a:lnTo>
                  <a:lnTo>
                    <a:pt x="209" y="350"/>
                  </a:lnTo>
                  <a:lnTo>
                    <a:pt x="212" y="345"/>
                  </a:lnTo>
                  <a:lnTo>
                    <a:pt x="212" y="269"/>
                  </a:lnTo>
                  <a:lnTo>
                    <a:pt x="216" y="264"/>
                  </a:lnTo>
                  <a:lnTo>
                    <a:pt x="216" y="202"/>
                  </a:lnTo>
                  <a:lnTo>
                    <a:pt x="220" y="197"/>
                  </a:lnTo>
                  <a:lnTo>
                    <a:pt x="220" y="139"/>
                  </a:lnTo>
                  <a:lnTo>
                    <a:pt x="223" y="134"/>
                  </a:lnTo>
                  <a:lnTo>
                    <a:pt x="223" y="89"/>
                  </a:lnTo>
                  <a:lnTo>
                    <a:pt x="227" y="85"/>
                  </a:lnTo>
                  <a:lnTo>
                    <a:pt x="227" y="49"/>
                  </a:lnTo>
                  <a:lnTo>
                    <a:pt x="231" y="45"/>
                  </a:lnTo>
                  <a:lnTo>
                    <a:pt x="231" y="22"/>
                  </a:lnTo>
                  <a:lnTo>
                    <a:pt x="234" y="18"/>
                  </a:lnTo>
                  <a:lnTo>
                    <a:pt x="234" y="4"/>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91" name="Freeform 83"/>
            <p:cNvSpPr>
              <a:spLocks/>
            </p:cNvSpPr>
            <p:nvPr/>
          </p:nvSpPr>
          <p:spPr bwMode="auto">
            <a:xfrm>
              <a:off x="2234562" y="2586499"/>
              <a:ext cx="345893" cy="2407263"/>
            </a:xfrm>
            <a:custGeom>
              <a:avLst/>
              <a:gdLst/>
              <a:ahLst/>
              <a:cxnLst>
                <a:cxn ang="0">
                  <a:pos x="7" y="4"/>
                </a:cxn>
                <a:cxn ang="0">
                  <a:pos x="15" y="31"/>
                </a:cxn>
                <a:cxn ang="0">
                  <a:pos x="18" y="98"/>
                </a:cxn>
                <a:cxn ang="0">
                  <a:pos x="26" y="157"/>
                </a:cxn>
                <a:cxn ang="0">
                  <a:pos x="29" y="287"/>
                </a:cxn>
                <a:cxn ang="0">
                  <a:pos x="37" y="372"/>
                </a:cxn>
                <a:cxn ang="0">
                  <a:pos x="40" y="547"/>
                </a:cxn>
                <a:cxn ang="0">
                  <a:pos x="48" y="650"/>
                </a:cxn>
                <a:cxn ang="0">
                  <a:pos x="51" y="847"/>
                </a:cxn>
                <a:cxn ang="0">
                  <a:pos x="59" y="951"/>
                </a:cxn>
                <a:cxn ang="0">
                  <a:pos x="62" y="1143"/>
                </a:cxn>
                <a:cxn ang="0">
                  <a:pos x="70" y="1242"/>
                </a:cxn>
                <a:cxn ang="0">
                  <a:pos x="73" y="1408"/>
                </a:cxn>
                <a:cxn ang="0">
                  <a:pos x="81" y="1484"/>
                </a:cxn>
                <a:cxn ang="0">
                  <a:pos x="84" y="1596"/>
                </a:cxn>
                <a:cxn ang="0">
                  <a:pos x="91" y="1646"/>
                </a:cxn>
                <a:cxn ang="0">
                  <a:pos x="95" y="1695"/>
                </a:cxn>
                <a:cxn ang="0">
                  <a:pos x="102" y="1704"/>
                </a:cxn>
                <a:cxn ang="0">
                  <a:pos x="110" y="1682"/>
                </a:cxn>
                <a:cxn ang="0">
                  <a:pos x="113" y="1619"/>
                </a:cxn>
                <a:cxn ang="0">
                  <a:pos x="121" y="1565"/>
                </a:cxn>
                <a:cxn ang="0">
                  <a:pos x="124" y="1444"/>
                </a:cxn>
                <a:cxn ang="0">
                  <a:pos x="132" y="1359"/>
                </a:cxn>
                <a:cxn ang="0">
                  <a:pos x="135" y="1193"/>
                </a:cxn>
                <a:cxn ang="0">
                  <a:pos x="143" y="1090"/>
                </a:cxn>
                <a:cxn ang="0">
                  <a:pos x="146" y="897"/>
                </a:cxn>
                <a:cxn ang="0">
                  <a:pos x="154" y="789"/>
                </a:cxn>
                <a:cxn ang="0">
                  <a:pos x="157" y="592"/>
                </a:cxn>
                <a:cxn ang="0">
                  <a:pos x="165" y="493"/>
                </a:cxn>
                <a:cxn ang="0">
                  <a:pos x="168" y="323"/>
                </a:cxn>
                <a:cxn ang="0">
                  <a:pos x="175" y="242"/>
                </a:cxn>
                <a:cxn ang="0">
                  <a:pos x="179" y="121"/>
                </a:cxn>
                <a:cxn ang="0">
                  <a:pos x="186" y="72"/>
                </a:cxn>
                <a:cxn ang="0">
                  <a:pos x="190" y="13"/>
                </a:cxn>
                <a:cxn ang="0">
                  <a:pos x="197" y="0"/>
                </a:cxn>
                <a:cxn ang="0">
                  <a:pos x="205" y="13"/>
                </a:cxn>
                <a:cxn ang="0">
                  <a:pos x="208" y="67"/>
                </a:cxn>
                <a:cxn ang="0">
                  <a:pos x="216" y="116"/>
                </a:cxn>
                <a:cxn ang="0">
                  <a:pos x="219" y="237"/>
                </a:cxn>
                <a:cxn ang="0">
                  <a:pos x="227" y="314"/>
                </a:cxn>
                <a:cxn ang="0">
                  <a:pos x="230" y="480"/>
                </a:cxn>
                <a:cxn ang="0">
                  <a:pos x="238" y="578"/>
                </a:cxn>
              </a:cxnLst>
              <a:rect l="0" t="0" r="r" b="b"/>
              <a:pathLst>
                <a:path w="241" h="1704">
                  <a:moveTo>
                    <a:pt x="0" y="4"/>
                  </a:moveTo>
                  <a:lnTo>
                    <a:pt x="4" y="0"/>
                  </a:lnTo>
                  <a:lnTo>
                    <a:pt x="7" y="4"/>
                  </a:lnTo>
                  <a:lnTo>
                    <a:pt x="11" y="9"/>
                  </a:lnTo>
                  <a:lnTo>
                    <a:pt x="11" y="27"/>
                  </a:lnTo>
                  <a:lnTo>
                    <a:pt x="15" y="31"/>
                  </a:lnTo>
                  <a:lnTo>
                    <a:pt x="15" y="58"/>
                  </a:lnTo>
                  <a:lnTo>
                    <a:pt x="18" y="63"/>
                  </a:lnTo>
                  <a:lnTo>
                    <a:pt x="18" y="98"/>
                  </a:lnTo>
                  <a:lnTo>
                    <a:pt x="22" y="103"/>
                  </a:lnTo>
                  <a:lnTo>
                    <a:pt x="22" y="152"/>
                  </a:lnTo>
                  <a:lnTo>
                    <a:pt x="26" y="157"/>
                  </a:lnTo>
                  <a:lnTo>
                    <a:pt x="26" y="215"/>
                  </a:lnTo>
                  <a:lnTo>
                    <a:pt x="29" y="220"/>
                  </a:lnTo>
                  <a:lnTo>
                    <a:pt x="29" y="287"/>
                  </a:lnTo>
                  <a:lnTo>
                    <a:pt x="33" y="291"/>
                  </a:lnTo>
                  <a:lnTo>
                    <a:pt x="33" y="368"/>
                  </a:lnTo>
                  <a:lnTo>
                    <a:pt x="37" y="372"/>
                  </a:lnTo>
                  <a:lnTo>
                    <a:pt x="37" y="453"/>
                  </a:lnTo>
                  <a:lnTo>
                    <a:pt x="40" y="457"/>
                  </a:lnTo>
                  <a:lnTo>
                    <a:pt x="40" y="547"/>
                  </a:lnTo>
                  <a:lnTo>
                    <a:pt x="44" y="551"/>
                  </a:lnTo>
                  <a:lnTo>
                    <a:pt x="44" y="646"/>
                  </a:lnTo>
                  <a:lnTo>
                    <a:pt x="48" y="650"/>
                  </a:lnTo>
                  <a:lnTo>
                    <a:pt x="48" y="744"/>
                  </a:lnTo>
                  <a:lnTo>
                    <a:pt x="51" y="749"/>
                  </a:lnTo>
                  <a:lnTo>
                    <a:pt x="51" y="847"/>
                  </a:lnTo>
                  <a:lnTo>
                    <a:pt x="55" y="852"/>
                  </a:lnTo>
                  <a:lnTo>
                    <a:pt x="55" y="946"/>
                  </a:lnTo>
                  <a:lnTo>
                    <a:pt x="59" y="951"/>
                  </a:lnTo>
                  <a:lnTo>
                    <a:pt x="59" y="1049"/>
                  </a:lnTo>
                  <a:lnTo>
                    <a:pt x="62" y="1054"/>
                  </a:lnTo>
                  <a:lnTo>
                    <a:pt x="62" y="1143"/>
                  </a:lnTo>
                  <a:lnTo>
                    <a:pt x="66" y="1148"/>
                  </a:lnTo>
                  <a:lnTo>
                    <a:pt x="66" y="1238"/>
                  </a:lnTo>
                  <a:lnTo>
                    <a:pt x="70" y="1242"/>
                  </a:lnTo>
                  <a:lnTo>
                    <a:pt x="70" y="1323"/>
                  </a:lnTo>
                  <a:lnTo>
                    <a:pt x="73" y="1327"/>
                  </a:lnTo>
                  <a:lnTo>
                    <a:pt x="73" y="1408"/>
                  </a:lnTo>
                  <a:lnTo>
                    <a:pt x="77" y="1413"/>
                  </a:lnTo>
                  <a:lnTo>
                    <a:pt x="77" y="1480"/>
                  </a:lnTo>
                  <a:lnTo>
                    <a:pt x="81" y="1484"/>
                  </a:lnTo>
                  <a:lnTo>
                    <a:pt x="81" y="1543"/>
                  </a:lnTo>
                  <a:lnTo>
                    <a:pt x="84" y="1547"/>
                  </a:lnTo>
                  <a:lnTo>
                    <a:pt x="84" y="1596"/>
                  </a:lnTo>
                  <a:lnTo>
                    <a:pt x="88" y="1601"/>
                  </a:lnTo>
                  <a:lnTo>
                    <a:pt x="88" y="1641"/>
                  </a:lnTo>
                  <a:lnTo>
                    <a:pt x="91" y="1646"/>
                  </a:lnTo>
                  <a:lnTo>
                    <a:pt x="91" y="1677"/>
                  </a:lnTo>
                  <a:lnTo>
                    <a:pt x="95" y="1682"/>
                  </a:lnTo>
                  <a:lnTo>
                    <a:pt x="95" y="1695"/>
                  </a:lnTo>
                  <a:lnTo>
                    <a:pt x="102" y="1704"/>
                  </a:lnTo>
                  <a:lnTo>
                    <a:pt x="99" y="1704"/>
                  </a:lnTo>
                  <a:lnTo>
                    <a:pt x="102" y="1704"/>
                  </a:lnTo>
                  <a:lnTo>
                    <a:pt x="106" y="1700"/>
                  </a:lnTo>
                  <a:lnTo>
                    <a:pt x="106" y="1686"/>
                  </a:lnTo>
                  <a:lnTo>
                    <a:pt x="110" y="1682"/>
                  </a:lnTo>
                  <a:lnTo>
                    <a:pt x="110" y="1659"/>
                  </a:lnTo>
                  <a:lnTo>
                    <a:pt x="113" y="1655"/>
                  </a:lnTo>
                  <a:lnTo>
                    <a:pt x="113" y="1619"/>
                  </a:lnTo>
                  <a:lnTo>
                    <a:pt x="117" y="1614"/>
                  </a:lnTo>
                  <a:lnTo>
                    <a:pt x="117" y="1570"/>
                  </a:lnTo>
                  <a:lnTo>
                    <a:pt x="121" y="1565"/>
                  </a:lnTo>
                  <a:lnTo>
                    <a:pt x="121" y="1511"/>
                  </a:lnTo>
                  <a:lnTo>
                    <a:pt x="124" y="1507"/>
                  </a:lnTo>
                  <a:lnTo>
                    <a:pt x="124" y="1444"/>
                  </a:lnTo>
                  <a:lnTo>
                    <a:pt x="128" y="1439"/>
                  </a:lnTo>
                  <a:lnTo>
                    <a:pt x="128" y="1363"/>
                  </a:lnTo>
                  <a:lnTo>
                    <a:pt x="132" y="1359"/>
                  </a:lnTo>
                  <a:lnTo>
                    <a:pt x="132" y="1278"/>
                  </a:lnTo>
                  <a:lnTo>
                    <a:pt x="135" y="1274"/>
                  </a:lnTo>
                  <a:lnTo>
                    <a:pt x="135" y="1193"/>
                  </a:lnTo>
                  <a:lnTo>
                    <a:pt x="139" y="1188"/>
                  </a:lnTo>
                  <a:lnTo>
                    <a:pt x="139" y="1094"/>
                  </a:lnTo>
                  <a:lnTo>
                    <a:pt x="143" y="1090"/>
                  </a:lnTo>
                  <a:lnTo>
                    <a:pt x="143" y="995"/>
                  </a:lnTo>
                  <a:lnTo>
                    <a:pt x="146" y="991"/>
                  </a:lnTo>
                  <a:lnTo>
                    <a:pt x="146" y="897"/>
                  </a:lnTo>
                  <a:lnTo>
                    <a:pt x="150" y="892"/>
                  </a:lnTo>
                  <a:lnTo>
                    <a:pt x="150" y="794"/>
                  </a:lnTo>
                  <a:lnTo>
                    <a:pt x="154" y="789"/>
                  </a:lnTo>
                  <a:lnTo>
                    <a:pt x="154" y="690"/>
                  </a:lnTo>
                  <a:lnTo>
                    <a:pt x="157" y="686"/>
                  </a:lnTo>
                  <a:lnTo>
                    <a:pt x="157" y="592"/>
                  </a:lnTo>
                  <a:lnTo>
                    <a:pt x="161" y="587"/>
                  </a:lnTo>
                  <a:lnTo>
                    <a:pt x="161" y="498"/>
                  </a:lnTo>
                  <a:lnTo>
                    <a:pt x="165" y="493"/>
                  </a:lnTo>
                  <a:lnTo>
                    <a:pt x="165" y="408"/>
                  </a:lnTo>
                  <a:lnTo>
                    <a:pt x="168" y="403"/>
                  </a:lnTo>
                  <a:lnTo>
                    <a:pt x="168" y="323"/>
                  </a:lnTo>
                  <a:lnTo>
                    <a:pt x="172" y="318"/>
                  </a:lnTo>
                  <a:lnTo>
                    <a:pt x="172" y="246"/>
                  </a:lnTo>
                  <a:lnTo>
                    <a:pt x="175" y="242"/>
                  </a:lnTo>
                  <a:lnTo>
                    <a:pt x="175" y="179"/>
                  </a:lnTo>
                  <a:lnTo>
                    <a:pt x="179" y="175"/>
                  </a:lnTo>
                  <a:lnTo>
                    <a:pt x="179" y="121"/>
                  </a:lnTo>
                  <a:lnTo>
                    <a:pt x="183" y="116"/>
                  </a:lnTo>
                  <a:lnTo>
                    <a:pt x="183" y="76"/>
                  </a:lnTo>
                  <a:lnTo>
                    <a:pt x="186" y="72"/>
                  </a:lnTo>
                  <a:lnTo>
                    <a:pt x="186" y="40"/>
                  </a:lnTo>
                  <a:lnTo>
                    <a:pt x="190" y="36"/>
                  </a:lnTo>
                  <a:lnTo>
                    <a:pt x="190" y="13"/>
                  </a:lnTo>
                  <a:lnTo>
                    <a:pt x="194" y="9"/>
                  </a:lnTo>
                  <a:lnTo>
                    <a:pt x="194" y="0"/>
                  </a:lnTo>
                  <a:lnTo>
                    <a:pt x="197" y="0"/>
                  </a:lnTo>
                  <a:lnTo>
                    <a:pt x="201" y="4"/>
                  </a:lnTo>
                  <a:lnTo>
                    <a:pt x="201" y="9"/>
                  </a:lnTo>
                  <a:lnTo>
                    <a:pt x="205" y="13"/>
                  </a:lnTo>
                  <a:lnTo>
                    <a:pt x="205" y="36"/>
                  </a:lnTo>
                  <a:lnTo>
                    <a:pt x="208" y="40"/>
                  </a:lnTo>
                  <a:lnTo>
                    <a:pt x="208" y="67"/>
                  </a:lnTo>
                  <a:lnTo>
                    <a:pt x="212" y="72"/>
                  </a:lnTo>
                  <a:lnTo>
                    <a:pt x="212" y="112"/>
                  </a:lnTo>
                  <a:lnTo>
                    <a:pt x="216" y="116"/>
                  </a:lnTo>
                  <a:lnTo>
                    <a:pt x="216" y="170"/>
                  </a:lnTo>
                  <a:lnTo>
                    <a:pt x="219" y="175"/>
                  </a:lnTo>
                  <a:lnTo>
                    <a:pt x="219" y="237"/>
                  </a:lnTo>
                  <a:lnTo>
                    <a:pt x="223" y="242"/>
                  </a:lnTo>
                  <a:lnTo>
                    <a:pt x="223" y="309"/>
                  </a:lnTo>
                  <a:lnTo>
                    <a:pt x="227" y="314"/>
                  </a:lnTo>
                  <a:lnTo>
                    <a:pt x="227" y="394"/>
                  </a:lnTo>
                  <a:lnTo>
                    <a:pt x="230" y="399"/>
                  </a:lnTo>
                  <a:lnTo>
                    <a:pt x="230" y="480"/>
                  </a:lnTo>
                  <a:lnTo>
                    <a:pt x="234" y="484"/>
                  </a:lnTo>
                  <a:lnTo>
                    <a:pt x="234" y="574"/>
                  </a:lnTo>
                  <a:lnTo>
                    <a:pt x="238" y="578"/>
                  </a:lnTo>
                  <a:lnTo>
                    <a:pt x="238" y="673"/>
                  </a:lnTo>
                  <a:lnTo>
                    <a:pt x="241" y="677"/>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92" name="Freeform 84"/>
            <p:cNvSpPr>
              <a:spLocks/>
            </p:cNvSpPr>
            <p:nvPr/>
          </p:nvSpPr>
          <p:spPr bwMode="auto">
            <a:xfrm>
              <a:off x="2580455" y="2586499"/>
              <a:ext cx="341587" cy="2407263"/>
            </a:xfrm>
            <a:custGeom>
              <a:avLst/>
              <a:gdLst/>
              <a:ahLst/>
              <a:cxnLst>
                <a:cxn ang="0">
                  <a:pos x="4" y="780"/>
                </a:cxn>
                <a:cxn ang="0">
                  <a:pos x="8" y="977"/>
                </a:cxn>
                <a:cxn ang="0">
                  <a:pos x="15" y="1081"/>
                </a:cxn>
                <a:cxn ang="0">
                  <a:pos x="18" y="1265"/>
                </a:cxn>
                <a:cxn ang="0">
                  <a:pos x="26" y="1354"/>
                </a:cxn>
                <a:cxn ang="0">
                  <a:pos x="29" y="1502"/>
                </a:cxn>
                <a:cxn ang="0">
                  <a:pos x="37" y="1565"/>
                </a:cxn>
                <a:cxn ang="0">
                  <a:pos x="40" y="1655"/>
                </a:cxn>
                <a:cxn ang="0">
                  <a:pos x="48" y="1686"/>
                </a:cxn>
                <a:cxn ang="0">
                  <a:pos x="55" y="1700"/>
                </a:cxn>
                <a:cxn ang="0">
                  <a:pos x="62" y="1677"/>
                </a:cxn>
                <a:cxn ang="0">
                  <a:pos x="66" y="1605"/>
                </a:cxn>
                <a:cxn ang="0">
                  <a:pos x="73" y="1552"/>
                </a:cxn>
                <a:cxn ang="0">
                  <a:pos x="77" y="1422"/>
                </a:cxn>
                <a:cxn ang="0">
                  <a:pos x="84" y="1336"/>
                </a:cxn>
                <a:cxn ang="0">
                  <a:pos x="88" y="1161"/>
                </a:cxn>
                <a:cxn ang="0">
                  <a:pos x="95" y="1058"/>
                </a:cxn>
                <a:cxn ang="0">
                  <a:pos x="99" y="861"/>
                </a:cxn>
                <a:cxn ang="0">
                  <a:pos x="106" y="758"/>
                </a:cxn>
                <a:cxn ang="0">
                  <a:pos x="110" y="565"/>
                </a:cxn>
                <a:cxn ang="0">
                  <a:pos x="117" y="466"/>
                </a:cxn>
                <a:cxn ang="0">
                  <a:pos x="121" y="300"/>
                </a:cxn>
                <a:cxn ang="0">
                  <a:pos x="128" y="224"/>
                </a:cxn>
                <a:cxn ang="0">
                  <a:pos x="132" y="107"/>
                </a:cxn>
                <a:cxn ang="0">
                  <a:pos x="139" y="58"/>
                </a:cxn>
                <a:cxn ang="0">
                  <a:pos x="143" y="9"/>
                </a:cxn>
                <a:cxn ang="0">
                  <a:pos x="150" y="0"/>
                </a:cxn>
                <a:cxn ang="0">
                  <a:pos x="157" y="22"/>
                </a:cxn>
                <a:cxn ang="0">
                  <a:pos x="161" y="80"/>
                </a:cxn>
                <a:cxn ang="0">
                  <a:pos x="168" y="134"/>
                </a:cxn>
                <a:cxn ang="0">
                  <a:pos x="172" y="260"/>
                </a:cxn>
                <a:cxn ang="0">
                  <a:pos x="179" y="341"/>
                </a:cxn>
                <a:cxn ang="0">
                  <a:pos x="183" y="511"/>
                </a:cxn>
                <a:cxn ang="0">
                  <a:pos x="190" y="610"/>
                </a:cxn>
                <a:cxn ang="0">
                  <a:pos x="194" y="803"/>
                </a:cxn>
                <a:cxn ang="0">
                  <a:pos x="201" y="910"/>
                </a:cxn>
                <a:cxn ang="0">
                  <a:pos x="205" y="1108"/>
                </a:cxn>
                <a:cxn ang="0">
                  <a:pos x="212" y="1206"/>
                </a:cxn>
                <a:cxn ang="0">
                  <a:pos x="216" y="1377"/>
                </a:cxn>
                <a:cxn ang="0">
                  <a:pos x="223" y="1457"/>
                </a:cxn>
                <a:cxn ang="0">
                  <a:pos x="227" y="1578"/>
                </a:cxn>
                <a:cxn ang="0">
                  <a:pos x="234" y="1632"/>
                </a:cxn>
              </a:cxnLst>
              <a:rect l="0" t="0" r="r" b="b"/>
              <a:pathLst>
                <a:path w="238" h="1704">
                  <a:moveTo>
                    <a:pt x="0" y="677"/>
                  </a:moveTo>
                  <a:lnTo>
                    <a:pt x="0" y="776"/>
                  </a:lnTo>
                  <a:lnTo>
                    <a:pt x="4" y="780"/>
                  </a:lnTo>
                  <a:lnTo>
                    <a:pt x="4" y="874"/>
                  </a:lnTo>
                  <a:lnTo>
                    <a:pt x="8" y="879"/>
                  </a:lnTo>
                  <a:lnTo>
                    <a:pt x="8" y="977"/>
                  </a:lnTo>
                  <a:lnTo>
                    <a:pt x="11" y="982"/>
                  </a:lnTo>
                  <a:lnTo>
                    <a:pt x="11" y="1076"/>
                  </a:lnTo>
                  <a:lnTo>
                    <a:pt x="15" y="1081"/>
                  </a:lnTo>
                  <a:lnTo>
                    <a:pt x="15" y="1175"/>
                  </a:lnTo>
                  <a:lnTo>
                    <a:pt x="18" y="1179"/>
                  </a:lnTo>
                  <a:lnTo>
                    <a:pt x="18" y="1265"/>
                  </a:lnTo>
                  <a:lnTo>
                    <a:pt x="22" y="1269"/>
                  </a:lnTo>
                  <a:lnTo>
                    <a:pt x="22" y="1350"/>
                  </a:lnTo>
                  <a:lnTo>
                    <a:pt x="26" y="1354"/>
                  </a:lnTo>
                  <a:lnTo>
                    <a:pt x="26" y="1430"/>
                  </a:lnTo>
                  <a:lnTo>
                    <a:pt x="29" y="1435"/>
                  </a:lnTo>
                  <a:lnTo>
                    <a:pt x="29" y="1502"/>
                  </a:lnTo>
                  <a:lnTo>
                    <a:pt x="33" y="1507"/>
                  </a:lnTo>
                  <a:lnTo>
                    <a:pt x="33" y="1561"/>
                  </a:lnTo>
                  <a:lnTo>
                    <a:pt x="37" y="1565"/>
                  </a:lnTo>
                  <a:lnTo>
                    <a:pt x="37" y="1614"/>
                  </a:lnTo>
                  <a:lnTo>
                    <a:pt x="40" y="1619"/>
                  </a:lnTo>
                  <a:lnTo>
                    <a:pt x="40" y="1655"/>
                  </a:lnTo>
                  <a:lnTo>
                    <a:pt x="44" y="1659"/>
                  </a:lnTo>
                  <a:lnTo>
                    <a:pt x="44" y="1682"/>
                  </a:lnTo>
                  <a:lnTo>
                    <a:pt x="48" y="1686"/>
                  </a:lnTo>
                  <a:lnTo>
                    <a:pt x="48" y="1700"/>
                  </a:lnTo>
                  <a:lnTo>
                    <a:pt x="51" y="1704"/>
                  </a:lnTo>
                  <a:lnTo>
                    <a:pt x="55" y="1700"/>
                  </a:lnTo>
                  <a:lnTo>
                    <a:pt x="59" y="1695"/>
                  </a:lnTo>
                  <a:lnTo>
                    <a:pt x="59" y="1682"/>
                  </a:lnTo>
                  <a:lnTo>
                    <a:pt x="62" y="1677"/>
                  </a:lnTo>
                  <a:lnTo>
                    <a:pt x="62" y="1650"/>
                  </a:lnTo>
                  <a:lnTo>
                    <a:pt x="66" y="1646"/>
                  </a:lnTo>
                  <a:lnTo>
                    <a:pt x="66" y="1605"/>
                  </a:lnTo>
                  <a:lnTo>
                    <a:pt x="70" y="1601"/>
                  </a:lnTo>
                  <a:lnTo>
                    <a:pt x="70" y="1556"/>
                  </a:lnTo>
                  <a:lnTo>
                    <a:pt x="73" y="1552"/>
                  </a:lnTo>
                  <a:lnTo>
                    <a:pt x="73" y="1493"/>
                  </a:lnTo>
                  <a:lnTo>
                    <a:pt x="77" y="1489"/>
                  </a:lnTo>
                  <a:lnTo>
                    <a:pt x="77" y="1422"/>
                  </a:lnTo>
                  <a:lnTo>
                    <a:pt x="81" y="1417"/>
                  </a:lnTo>
                  <a:lnTo>
                    <a:pt x="81" y="1341"/>
                  </a:lnTo>
                  <a:lnTo>
                    <a:pt x="84" y="1336"/>
                  </a:lnTo>
                  <a:lnTo>
                    <a:pt x="84" y="1256"/>
                  </a:lnTo>
                  <a:lnTo>
                    <a:pt x="88" y="1251"/>
                  </a:lnTo>
                  <a:lnTo>
                    <a:pt x="88" y="1161"/>
                  </a:lnTo>
                  <a:lnTo>
                    <a:pt x="92" y="1157"/>
                  </a:lnTo>
                  <a:lnTo>
                    <a:pt x="92" y="1063"/>
                  </a:lnTo>
                  <a:lnTo>
                    <a:pt x="95" y="1058"/>
                  </a:lnTo>
                  <a:lnTo>
                    <a:pt x="95" y="964"/>
                  </a:lnTo>
                  <a:lnTo>
                    <a:pt x="99" y="960"/>
                  </a:lnTo>
                  <a:lnTo>
                    <a:pt x="99" y="861"/>
                  </a:lnTo>
                  <a:lnTo>
                    <a:pt x="102" y="856"/>
                  </a:lnTo>
                  <a:lnTo>
                    <a:pt x="102" y="762"/>
                  </a:lnTo>
                  <a:lnTo>
                    <a:pt x="106" y="758"/>
                  </a:lnTo>
                  <a:lnTo>
                    <a:pt x="106" y="659"/>
                  </a:lnTo>
                  <a:lnTo>
                    <a:pt x="110" y="655"/>
                  </a:lnTo>
                  <a:lnTo>
                    <a:pt x="110" y="565"/>
                  </a:lnTo>
                  <a:lnTo>
                    <a:pt x="113" y="560"/>
                  </a:lnTo>
                  <a:lnTo>
                    <a:pt x="113" y="471"/>
                  </a:lnTo>
                  <a:lnTo>
                    <a:pt x="117" y="466"/>
                  </a:lnTo>
                  <a:lnTo>
                    <a:pt x="117" y="385"/>
                  </a:lnTo>
                  <a:lnTo>
                    <a:pt x="121" y="381"/>
                  </a:lnTo>
                  <a:lnTo>
                    <a:pt x="121" y="300"/>
                  </a:lnTo>
                  <a:lnTo>
                    <a:pt x="124" y="296"/>
                  </a:lnTo>
                  <a:lnTo>
                    <a:pt x="124" y="228"/>
                  </a:lnTo>
                  <a:lnTo>
                    <a:pt x="128" y="224"/>
                  </a:lnTo>
                  <a:lnTo>
                    <a:pt x="128" y="161"/>
                  </a:lnTo>
                  <a:lnTo>
                    <a:pt x="132" y="157"/>
                  </a:lnTo>
                  <a:lnTo>
                    <a:pt x="132" y="107"/>
                  </a:lnTo>
                  <a:lnTo>
                    <a:pt x="135" y="103"/>
                  </a:lnTo>
                  <a:lnTo>
                    <a:pt x="135" y="63"/>
                  </a:lnTo>
                  <a:lnTo>
                    <a:pt x="139" y="58"/>
                  </a:lnTo>
                  <a:lnTo>
                    <a:pt x="139" y="31"/>
                  </a:lnTo>
                  <a:lnTo>
                    <a:pt x="143" y="27"/>
                  </a:lnTo>
                  <a:lnTo>
                    <a:pt x="143" y="9"/>
                  </a:lnTo>
                  <a:lnTo>
                    <a:pt x="150" y="0"/>
                  </a:lnTo>
                  <a:lnTo>
                    <a:pt x="146" y="0"/>
                  </a:lnTo>
                  <a:lnTo>
                    <a:pt x="150" y="0"/>
                  </a:lnTo>
                  <a:lnTo>
                    <a:pt x="154" y="4"/>
                  </a:lnTo>
                  <a:lnTo>
                    <a:pt x="154" y="18"/>
                  </a:lnTo>
                  <a:lnTo>
                    <a:pt x="157" y="22"/>
                  </a:lnTo>
                  <a:lnTo>
                    <a:pt x="157" y="45"/>
                  </a:lnTo>
                  <a:lnTo>
                    <a:pt x="161" y="49"/>
                  </a:lnTo>
                  <a:lnTo>
                    <a:pt x="161" y="80"/>
                  </a:lnTo>
                  <a:lnTo>
                    <a:pt x="165" y="85"/>
                  </a:lnTo>
                  <a:lnTo>
                    <a:pt x="165" y="130"/>
                  </a:lnTo>
                  <a:lnTo>
                    <a:pt x="168" y="134"/>
                  </a:lnTo>
                  <a:lnTo>
                    <a:pt x="168" y="188"/>
                  </a:lnTo>
                  <a:lnTo>
                    <a:pt x="172" y="193"/>
                  </a:lnTo>
                  <a:lnTo>
                    <a:pt x="172" y="260"/>
                  </a:lnTo>
                  <a:lnTo>
                    <a:pt x="176" y="264"/>
                  </a:lnTo>
                  <a:lnTo>
                    <a:pt x="176" y="336"/>
                  </a:lnTo>
                  <a:lnTo>
                    <a:pt x="179" y="341"/>
                  </a:lnTo>
                  <a:lnTo>
                    <a:pt x="179" y="421"/>
                  </a:lnTo>
                  <a:lnTo>
                    <a:pt x="183" y="426"/>
                  </a:lnTo>
                  <a:lnTo>
                    <a:pt x="183" y="511"/>
                  </a:lnTo>
                  <a:lnTo>
                    <a:pt x="186" y="516"/>
                  </a:lnTo>
                  <a:lnTo>
                    <a:pt x="186" y="605"/>
                  </a:lnTo>
                  <a:lnTo>
                    <a:pt x="190" y="610"/>
                  </a:lnTo>
                  <a:lnTo>
                    <a:pt x="190" y="704"/>
                  </a:lnTo>
                  <a:lnTo>
                    <a:pt x="194" y="708"/>
                  </a:lnTo>
                  <a:lnTo>
                    <a:pt x="194" y="803"/>
                  </a:lnTo>
                  <a:lnTo>
                    <a:pt x="197" y="807"/>
                  </a:lnTo>
                  <a:lnTo>
                    <a:pt x="197" y="906"/>
                  </a:lnTo>
                  <a:lnTo>
                    <a:pt x="201" y="910"/>
                  </a:lnTo>
                  <a:lnTo>
                    <a:pt x="201" y="1004"/>
                  </a:lnTo>
                  <a:lnTo>
                    <a:pt x="205" y="1009"/>
                  </a:lnTo>
                  <a:lnTo>
                    <a:pt x="205" y="1108"/>
                  </a:lnTo>
                  <a:lnTo>
                    <a:pt x="208" y="1112"/>
                  </a:lnTo>
                  <a:lnTo>
                    <a:pt x="208" y="1202"/>
                  </a:lnTo>
                  <a:lnTo>
                    <a:pt x="212" y="1206"/>
                  </a:lnTo>
                  <a:lnTo>
                    <a:pt x="212" y="1291"/>
                  </a:lnTo>
                  <a:lnTo>
                    <a:pt x="216" y="1296"/>
                  </a:lnTo>
                  <a:lnTo>
                    <a:pt x="216" y="1377"/>
                  </a:lnTo>
                  <a:lnTo>
                    <a:pt x="219" y="1381"/>
                  </a:lnTo>
                  <a:lnTo>
                    <a:pt x="219" y="1453"/>
                  </a:lnTo>
                  <a:lnTo>
                    <a:pt x="223" y="1457"/>
                  </a:lnTo>
                  <a:lnTo>
                    <a:pt x="223" y="1520"/>
                  </a:lnTo>
                  <a:lnTo>
                    <a:pt x="227" y="1525"/>
                  </a:lnTo>
                  <a:lnTo>
                    <a:pt x="227" y="1578"/>
                  </a:lnTo>
                  <a:lnTo>
                    <a:pt x="230" y="1583"/>
                  </a:lnTo>
                  <a:lnTo>
                    <a:pt x="230" y="1628"/>
                  </a:lnTo>
                  <a:lnTo>
                    <a:pt x="234" y="1632"/>
                  </a:lnTo>
                  <a:lnTo>
                    <a:pt x="234" y="1664"/>
                  </a:lnTo>
                  <a:lnTo>
                    <a:pt x="238" y="1668"/>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93" name="Freeform 85"/>
            <p:cNvSpPr>
              <a:spLocks/>
            </p:cNvSpPr>
            <p:nvPr/>
          </p:nvSpPr>
          <p:spPr bwMode="auto">
            <a:xfrm>
              <a:off x="2922043" y="2586499"/>
              <a:ext cx="345893" cy="2407263"/>
            </a:xfrm>
            <a:custGeom>
              <a:avLst/>
              <a:gdLst/>
              <a:ahLst/>
              <a:cxnLst>
                <a:cxn ang="0">
                  <a:pos x="3" y="1695"/>
                </a:cxn>
                <a:cxn ang="0">
                  <a:pos x="14" y="1695"/>
                </a:cxn>
                <a:cxn ang="0">
                  <a:pos x="18" y="1637"/>
                </a:cxn>
                <a:cxn ang="0">
                  <a:pos x="25" y="1587"/>
                </a:cxn>
                <a:cxn ang="0">
                  <a:pos x="29" y="1471"/>
                </a:cxn>
                <a:cxn ang="0">
                  <a:pos x="36" y="1395"/>
                </a:cxn>
                <a:cxn ang="0">
                  <a:pos x="40" y="1229"/>
                </a:cxn>
                <a:cxn ang="0">
                  <a:pos x="47" y="1130"/>
                </a:cxn>
                <a:cxn ang="0">
                  <a:pos x="51" y="937"/>
                </a:cxn>
                <a:cxn ang="0">
                  <a:pos x="58" y="829"/>
                </a:cxn>
                <a:cxn ang="0">
                  <a:pos x="62" y="632"/>
                </a:cxn>
                <a:cxn ang="0">
                  <a:pos x="69" y="529"/>
                </a:cxn>
                <a:cxn ang="0">
                  <a:pos x="73" y="359"/>
                </a:cxn>
                <a:cxn ang="0">
                  <a:pos x="80" y="273"/>
                </a:cxn>
                <a:cxn ang="0">
                  <a:pos x="84" y="143"/>
                </a:cxn>
                <a:cxn ang="0">
                  <a:pos x="91" y="89"/>
                </a:cxn>
                <a:cxn ang="0">
                  <a:pos x="95" y="22"/>
                </a:cxn>
                <a:cxn ang="0">
                  <a:pos x="102" y="0"/>
                </a:cxn>
                <a:cxn ang="0">
                  <a:pos x="109" y="22"/>
                </a:cxn>
                <a:cxn ang="0">
                  <a:pos x="116" y="58"/>
                </a:cxn>
                <a:cxn ang="0">
                  <a:pos x="120" y="148"/>
                </a:cxn>
                <a:cxn ang="0">
                  <a:pos x="127" y="211"/>
                </a:cxn>
                <a:cxn ang="0">
                  <a:pos x="131" y="359"/>
                </a:cxn>
                <a:cxn ang="0">
                  <a:pos x="138" y="448"/>
                </a:cxn>
                <a:cxn ang="0">
                  <a:pos x="142" y="637"/>
                </a:cxn>
                <a:cxn ang="0">
                  <a:pos x="149" y="740"/>
                </a:cxn>
                <a:cxn ang="0">
                  <a:pos x="153" y="937"/>
                </a:cxn>
                <a:cxn ang="0">
                  <a:pos x="160" y="1045"/>
                </a:cxn>
                <a:cxn ang="0">
                  <a:pos x="164" y="1229"/>
                </a:cxn>
                <a:cxn ang="0">
                  <a:pos x="171" y="1323"/>
                </a:cxn>
                <a:cxn ang="0">
                  <a:pos x="175" y="1471"/>
                </a:cxn>
                <a:cxn ang="0">
                  <a:pos x="182" y="1543"/>
                </a:cxn>
                <a:cxn ang="0">
                  <a:pos x="186" y="1637"/>
                </a:cxn>
                <a:cxn ang="0">
                  <a:pos x="193" y="1677"/>
                </a:cxn>
                <a:cxn ang="0">
                  <a:pos x="197" y="1704"/>
                </a:cxn>
                <a:cxn ang="0">
                  <a:pos x="204" y="1691"/>
                </a:cxn>
                <a:cxn ang="0">
                  <a:pos x="211" y="1659"/>
                </a:cxn>
                <a:cxn ang="0">
                  <a:pos x="215" y="1578"/>
                </a:cxn>
                <a:cxn ang="0">
                  <a:pos x="222" y="1516"/>
                </a:cxn>
                <a:cxn ang="0">
                  <a:pos x="226" y="1372"/>
                </a:cxn>
                <a:cxn ang="0">
                  <a:pos x="233" y="1282"/>
                </a:cxn>
                <a:cxn ang="0">
                  <a:pos x="237" y="1103"/>
                </a:cxn>
              </a:cxnLst>
              <a:rect l="0" t="0" r="r" b="b"/>
              <a:pathLst>
                <a:path w="241" h="1704">
                  <a:moveTo>
                    <a:pt x="0" y="1668"/>
                  </a:moveTo>
                  <a:lnTo>
                    <a:pt x="0" y="1691"/>
                  </a:lnTo>
                  <a:lnTo>
                    <a:pt x="3" y="1695"/>
                  </a:lnTo>
                  <a:lnTo>
                    <a:pt x="3" y="1704"/>
                  </a:lnTo>
                  <a:lnTo>
                    <a:pt x="7" y="1704"/>
                  </a:lnTo>
                  <a:lnTo>
                    <a:pt x="14" y="1695"/>
                  </a:lnTo>
                  <a:lnTo>
                    <a:pt x="14" y="1673"/>
                  </a:lnTo>
                  <a:lnTo>
                    <a:pt x="18" y="1668"/>
                  </a:lnTo>
                  <a:lnTo>
                    <a:pt x="18" y="1637"/>
                  </a:lnTo>
                  <a:lnTo>
                    <a:pt x="22" y="1632"/>
                  </a:lnTo>
                  <a:lnTo>
                    <a:pt x="22" y="1592"/>
                  </a:lnTo>
                  <a:lnTo>
                    <a:pt x="25" y="1587"/>
                  </a:lnTo>
                  <a:lnTo>
                    <a:pt x="25" y="1538"/>
                  </a:lnTo>
                  <a:lnTo>
                    <a:pt x="29" y="1534"/>
                  </a:lnTo>
                  <a:lnTo>
                    <a:pt x="29" y="1471"/>
                  </a:lnTo>
                  <a:lnTo>
                    <a:pt x="32" y="1466"/>
                  </a:lnTo>
                  <a:lnTo>
                    <a:pt x="32" y="1399"/>
                  </a:lnTo>
                  <a:lnTo>
                    <a:pt x="36" y="1395"/>
                  </a:lnTo>
                  <a:lnTo>
                    <a:pt x="36" y="1314"/>
                  </a:lnTo>
                  <a:lnTo>
                    <a:pt x="40" y="1309"/>
                  </a:lnTo>
                  <a:lnTo>
                    <a:pt x="40" y="1229"/>
                  </a:lnTo>
                  <a:lnTo>
                    <a:pt x="43" y="1224"/>
                  </a:lnTo>
                  <a:lnTo>
                    <a:pt x="43" y="1134"/>
                  </a:lnTo>
                  <a:lnTo>
                    <a:pt x="47" y="1130"/>
                  </a:lnTo>
                  <a:lnTo>
                    <a:pt x="47" y="1036"/>
                  </a:lnTo>
                  <a:lnTo>
                    <a:pt x="51" y="1031"/>
                  </a:lnTo>
                  <a:lnTo>
                    <a:pt x="51" y="937"/>
                  </a:lnTo>
                  <a:lnTo>
                    <a:pt x="54" y="933"/>
                  </a:lnTo>
                  <a:lnTo>
                    <a:pt x="54" y="834"/>
                  </a:lnTo>
                  <a:lnTo>
                    <a:pt x="58" y="829"/>
                  </a:lnTo>
                  <a:lnTo>
                    <a:pt x="58" y="731"/>
                  </a:lnTo>
                  <a:lnTo>
                    <a:pt x="62" y="726"/>
                  </a:lnTo>
                  <a:lnTo>
                    <a:pt x="62" y="632"/>
                  </a:lnTo>
                  <a:lnTo>
                    <a:pt x="65" y="628"/>
                  </a:lnTo>
                  <a:lnTo>
                    <a:pt x="65" y="533"/>
                  </a:lnTo>
                  <a:lnTo>
                    <a:pt x="69" y="529"/>
                  </a:lnTo>
                  <a:lnTo>
                    <a:pt x="69" y="444"/>
                  </a:lnTo>
                  <a:lnTo>
                    <a:pt x="73" y="439"/>
                  </a:lnTo>
                  <a:lnTo>
                    <a:pt x="73" y="359"/>
                  </a:lnTo>
                  <a:lnTo>
                    <a:pt x="76" y="354"/>
                  </a:lnTo>
                  <a:lnTo>
                    <a:pt x="76" y="278"/>
                  </a:lnTo>
                  <a:lnTo>
                    <a:pt x="80" y="273"/>
                  </a:lnTo>
                  <a:lnTo>
                    <a:pt x="80" y="206"/>
                  </a:lnTo>
                  <a:lnTo>
                    <a:pt x="84" y="202"/>
                  </a:lnTo>
                  <a:lnTo>
                    <a:pt x="84" y="143"/>
                  </a:lnTo>
                  <a:lnTo>
                    <a:pt x="87" y="139"/>
                  </a:lnTo>
                  <a:lnTo>
                    <a:pt x="87" y="94"/>
                  </a:lnTo>
                  <a:lnTo>
                    <a:pt x="91" y="89"/>
                  </a:lnTo>
                  <a:lnTo>
                    <a:pt x="91" y="54"/>
                  </a:lnTo>
                  <a:lnTo>
                    <a:pt x="95" y="49"/>
                  </a:lnTo>
                  <a:lnTo>
                    <a:pt x="95" y="22"/>
                  </a:lnTo>
                  <a:lnTo>
                    <a:pt x="98" y="18"/>
                  </a:lnTo>
                  <a:lnTo>
                    <a:pt x="98" y="4"/>
                  </a:lnTo>
                  <a:lnTo>
                    <a:pt x="102" y="0"/>
                  </a:lnTo>
                  <a:lnTo>
                    <a:pt x="106" y="4"/>
                  </a:lnTo>
                  <a:lnTo>
                    <a:pt x="109" y="9"/>
                  </a:lnTo>
                  <a:lnTo>
                    <a:pt x="109" y="22"/>
                  </a:lnTo>
                  <a:lnTo>
                    <a:pt x="113" y="27"/>
                  </a:lnTo>
                  <a:lnTo>
                    <a:pt x="113" y="54"/>
                  </a:lnTo>
                  <a:lnTo>
                    <a:pt x="116" y="58"/>
                  </a:lnTo>
                  <a:lnTo>
                    <a:pt x="116" y="94"/>
                  </a:lnTo>
                  <a:lnTo>
                    <a:pt x="120" y="98"/>
                  </a:lnTo>
                  <a:lnTo>
                    <a:pt x="120" y="148"/>
                  </a:lnTo>
                  <a:lnTo>
                    <a:pt x="124" y="152"/>
                  </a:lnTo>
                  <a:lnTo>
                    <a:pt x="124" y="206"/>
                  </a:lnTo>
                  <a:lnTo>
                    <a:pt x="127" y="211"/>
                  </a:lnTo>
                  <a:lnTo>
                    <a:pt x="127" y="278"/>
                  </a:lnTo>
                  <a:lnTo>
                    <a:pt x="131" y="282"/>
                  </a:lnTo>
                  <a:lnTo>
                    <a:pt x="131" y="359"/>
                  </a:lnTo>
                  <a:lnTo>
                    <a:pt x="135" y="363"/>
                  </a:lnTo>
                  <a:lnTo>
                    <a:pt x="135" y="444"/>
                  </a:lnTo>
                  <a:lnTo>
                    <a:pt x="138" y="448"/>
                  </a:lnTo>
                  <a:lnTo>
                    <a:pt x="138" y="538"/>
                  </a:lnTo>
                  <a:lnTo>
                    <a:pt x="142" y="542"/>
                  </a:lnTo>
                  <a:lnTo>
                    <a:pt x="142" y="637"/>
                  </a:lnTo>
                  <a:lnTo>
                    <a:pt x="146" y="641"/>
                  </a:lnTo>
                  <a:lnTo>
                    <a:pt x="146" y="735"/>
                  </a:lnTo>
                  <a:lnTo>
                    <a:pt x="149" y="740"/>
                  </a:lnTo>
                  <a:lnTo>
                    <a:pt x="149" y="834"/>
                  </a:lnTo>
                  <a:lnTo>
                    <a:pt x="153" y="838"/>
                  </a:lnTo>
                  <a:lnTo>
                    <a:pt x="153" y="937"/>
                  </a:lnTo>
                  <a:lnTo>
                    <a:pt x="157" y="942"/>
                  </a:lnTo>
                  <a:lnTo>
                    <a:pt x="157" y="1040"/>
                  </a:lnTo>
                  <a:lnTo>
                    <a:pt x="160" y="1045"/>
                  </a:lnTo>
                  <a:lnTo>
                    <a:pt x="160" y="1134"/>
                  </a:lnTo>
                  <a:lnTo>
                    <a:pt x="164" y="1139"/>
                  </a:lnTo>
                  <a:lnTo>
                    <a:pt x="164" y="1229"/>
                  </a:lnTo>
                  <a:lnTo>
                    <a:pt x="168" y="1233"/>
                  </a:lnTo>
                  <a:lnTo>
                    <a:pt x="168" y="1318"/>
                  </a:lnTo>
                  <a:lnTo>
                    <a:pt x="171" y="1323"/>
                  </a:lnTo>
                  <a:lnTo>
                    <a:pt x="171" y="1399"/>
                  </a:lnTo>
                  <a:lnTo>
                    <a:pt x="175" y="1404"/>
                  </a:lnTo>
                  <a:lnTo>
                    <a:pt x="175" y="1471"/>
                  </a:lnTo>
                  <a:lnTo>
                    <a:pt x="179" y="1475"/>
                  </a:lnTo>
                  <a:lnTo>
                    <a:pt x="179" y="1538"/>
                  </a:lnTo>
                  <a:lnTo>
                    <a:pt x="182" y="1543"/>
                  </a:lnTo>
                  <a:lnTo>
                    <a:pt x="182" y="1592"/>
                  </a:lnTo>
                  <a:lnTo>
                    <a:pt x="186" y="1596"/>
                  </a:lnTo>
                  <a:lnTo>
                    <a:pt x="186" y="1637"/>
                  </a:lnTo>
                  <a:lnTo>
                    <a:pt x="190" y="1641"/>
                  </a:lnTo>
                  <a:lnTo>
                    <a:pt x="190" y="1673"/>
                  </a:lnTo>
                  <a:lnTo>
                    <a:pt x="193" y="1677"/>
                  </a:lnTo>
                  <a:lnTo>
                    <a:pt x="193" y="1695"/>
                  </a:lnTo>
                  <a:lnTo>
                    <a:pt x="200" y="1704"/>
                  </a:lnTo>
                  <a:lnTo>
                    <a:pt x="197" y="1704"/>
                  </a:lnTo>
                  <a:lnTo>
                    <a:pt x="200" y="1704"/>
                  </a:lnTo>
                  <a:lnTo>
                    <a:pt x="204" y="1700"/>
                  </a:lnTo>
                  <a:lnTo>
                    <a:pt x="204" y="1691"/>
                  </a:lnTo>
                  <a:lnTo>
                    <a:pt x="208" y="1686"/>
                  </a:lnTo>
                  <a:lnTo>
                    <a:pt x="208" y="1664"/>
                  </a:lnTo>
                  <a:lnTo>
                    <a:pt x="211" y="1659"/>
                  </a:lnTo>
                  <a:lnTo>
                    <a:pt x="211" y="1623"/>
                  </a:lnTo>
                  <a:lnTo>
                    <a:pt x="215" y="1619"/>
                  </a:lnTo>
                  <a:lnTo>
                    <a:pt x="215" y="1578"/>
                  </a:lnTo>
                  <a:lnTo>
                    <a:pt x="219" y="1574"/>
                  </a:lnTo>
                  <a:lnTo>
                    <a:pt x="219" y="1520"/>
                  </a:lnTo>
                  <a:lnTo>
                    <a:pt x="222" y="1516"/>
                  </a:lnTo>
                  <a:lnTo>
                    <a:pt x="222" y="1448"/>
                  </a:lnTo>
                  <a:lnTo>
                    <a:pt x="226" y="1444"/>
                  </a:lnTo>
                  <a:lnTo>
                    <a:pt x="226" y="1372"/>
                  </a:lnTo>
                  <a:lnTo>
                    <a:pt x="230" y="1368"/>
                  </a:lnTo>
                  <a:lnTo>
                    <a:pt x="230" y="1287"/>
                  </a:lnTo>
                  <a:lnTo>
                    <a:pt x="233" y="1282"/>
                  </a:lnTo>
                  <a:lnTo>
                    <a:pt x="233" y="1197"/>
                  </a:lnTo>
                  <a:lnTo>
                    <a:pt x="237" y="1193"/>
                  </a:lnTo>
                  <a:lnTo>
                    <a:pt x="237" y="1103"/>
                  </a:lnTo>
                  <a:lnTo>
                    <a:pt x="241" y="1099"/>
                  </a:lnTo>
                  <a:lnTo>
                    <a:pt x="241" y="1004"/>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94" name="Freeform 86"/>
            <p:cNvSpPr>
              <a:spLocks/>
            </p:cNvSpPr>
            <p:nvPr/>
          </p:nvSpPr>
          <p:spPr bwMode="auto">
            <a:xfrm>
              <a:off x="3267935" y="2826660"/>
              <a:ext cx="345893" cy="1926941"/>
            </a:xfrm>
            <a:custGeom>
              <a:avLst/>
              <a:gdLst/>
              <a:ahLst/>
              <a:cxnLst>
                <a:cxn ang="0">
                  <a:pos x="3" y="731"/>
                </a:cxn>
                <a:cxn ang="0">
                  <a:pos x="11" y="637"/>
                </a:cxn>
                <a:cxn ang="0">
                  <a:pos x="14" y="485"/>
                </a:cxn>
                <a:cxn ang="0">
                  <a:pos x="22" y="404"/>
                </a:cxn>
                <a:cxn ang="0">
                  <a:pos x="25" y="265"/>
                </a:cxn>
                <a:cxn ang="0">
                  <a:pos x="33" y="202"/>
                </a:cxn>
                <a:cxn ang="0">
                  <a:pos x="36" y="103"/>
                </a:cxn>
                <a:cxn ang="0">
                  <a:pos x="43" y="58"/>
                </a:cxn>
                <a:cxn ang="0">
                  <a:pos x="47" y="14"/>
                </a:cxn>
                <a:cxn ang="0">
                  <a:pos x="54" y="0"/>
                </a:cxn>
                <a:cxn ang="0">
                  <a:pos x="65" y="32"/>
                </a:cxn>
                <a:cxn ang="0">
                  <a:pos x="69" y="90"/>
                </a:cxn>
                <a:cxn ang="0">
                  <a:pos x="76" y="135"/>
                </a:cxn>
                <a:cxn ang="0">
                  <a:pos x="80" y="242"/>
                </a:cxn>
                <a:cxn ang="0">
                  <a:pos x="87" y="310"/>
                </a:cxn>
                <a:cxn ang="0">
                  <a:pos x="91" y="453"/>
                </a:cxn>
                <a:cxn ang="0">
                  <a:pos x="98" y="534"/>
                </a:cxn>
                <a:cxn ang="0">
                  <a:pos x="102" y="691"/>
                </a:cxn>
                <a:cxn ang="0">
                  <a:pos x="109" y="781"/>
                </a:cxn>
                <a:cxn ang="0">
                  <a:pos x="113" y="933"/>
                </a:cxn>
                <a:cxn ang="0">
                  <a:pos x="120" y="1009"/>
                </a:cxn>
                <a:cxn ang="0">
                  <a:pos x="124" y="1139"/>
                </a:cxn>
                <a:cxn ang="0">
                  <a:pos x="131" y="1202"/>
                </a:cxn>
                <a:cxn ang="0">
                  <a:pos x="135" y="1287"/>
                </a:cxn>
                <a:cxn ang="0">
                  <a:pos x="142" y="1323"/>
                </a:cxn>
                <a:cxn ang="0">
                  <a:pos x="146" y="1359"/>
                </a:cxn>
                <a:cxn ang="0">
                  <a:pos x="157" y="1355"/>
                </a:cxn>
                <a:cxn ang="0">
                  <a:pos x="160" y="1323"/>
                </a:cxn>
                <a:cxn ang="0">
                  <a:pos x="168" y="1287"/>
                </a:cxn>
                <a:cxn ang="0">
                  <a:pos x="171" y="1198"/>
                </a:cxn>
                <a:cxn ang="0">
                  <a:pos x="179" y="1139"/>
                </a:cxn>
                <a:cxn ang="0">
                  <a:pos x="182" y="1009"/>
                </a:cxn>
                <a:cxn ang="0">
                  <a:pos x="190" y="933"/>
                </a:cxn>
                <a:cxn ang="0">
                  <a:pos x="193" y="781"/>
                </a:cxn>
                <a:cxn ang="0">
                  <a:pos x="201" y="695"/>
                </a:cxn>
                <a:cxn ang="0">
                  <a:pos x="204" y="538"/>
                </a:cxn>
                <a:cxn ang="0">
                  <a:pos x="211" y="453"/>
                </a:cxn>
                <a:cxn ang="0">
                  <a:pos x="215" y="314"/>
                </a:cxn>
                <a:cxn ang="0">
                  <a:pos x="222" y="242"/>
                </a:cxn>
                <a:cxn ang="0">
                  <a:pos x="226" y="135"/>
                </a:cxn>
                <a:cxn ang="0">
                  <a:pos x="233" y="85"/>
                </a:cxn>
                <a:cxn ang="0">
                  <a:pos x="237" y="27"/>
                </a:cxn>
              </a:cxnLst>
              <a:rect l="0" t="0" r="r" b="b"/>
              <a:pathLst>
                <a:path w="241" h="1364">
                  <a:moveTo>
                    <a:pt x="0" y="834"/>
                  </a:moveTo>
                  <a:lnTo>
                    <a:pt x="3" y="830"/>
                  </a:lnTo>
                  <a:lnTo>
                    <a:pt x="3" y="731"/>
                  </a:lnTo>
                  <a:lnTo>
                    <a:pt x="7" y="727"/>
                  </a:lnTo>
                  <a:lnTo>
                    <a:pt x="7" y="642"/>
                  </a:lnTo>
                  <a:lnTo>
                    <a:pt x="11" y="637"/>
                  </a:lnTo>
                  <a:lnTo>
                    <a:pt x="11" y="561"/>
                  </a:lnTo>
                  <a:lnTo>
                    <a:pt x="14" y="556"/>
                  </a:lnTo>
                  <a:lnTo>
                    <a:pt x="14" y="485"/>
                  </a:lnTo>
                  <a:lnTo>
                    <a:pt x="18" y="480"/>
                  </a:lnTo>
                  <a:lnTo>
                    <a:pt x="18" y="408"/>
                  </a:lnTo>
                  <a:lnTo>
                    <a:pt x="22" y="404"/>
                  </a:lnTo>
                  <a:lnTo>
                    <a:pt x="22" y="337"/>
                  </a:lnTo>
                  <a:lnTo>
                    <a:pt x="25" y="332"/>
                  </a:lnTo>
                  <a:lnTo>
                    <a:pt x="25" y="265"/>
                  </a:lnTo>
                  <a:lnTo>
                    <a:pt x="29" y="260"/>
                  </a:lnTo>
                  <a:lnTo>
                    <a:pt x="29" y="206"/>
                  </a:lnTo>
                  <a:lnTo>
                    <a:pt x="33" y="202"/>
                  </a:lnTo>
                  <a:lnTo>
                    <a:pt x="33" y="148"/>
                  </a:lnTo>
                  <a:lnTo>
                    <a:pt x="36" y="144"/>
                  </a:lnTo>
                  <a:lnTo>
                    <a:pt x="36" y="103"/>
                  </a:lnTo>
                  <a:lnTo>
                    <a:pt x="40" y="99"/>
                  </a:lnTo>
                  <a:lnTo>
                    <a:pt x="40" y="63"/>
                  </a:lnTo>
                  <a:lnTo>
                    <a:pt x="43" y="58"/>
                  </a:lnTo>
                  <a:lnTo>
                    <a:pt x="43" y="36"/>
                  </a:lnTo>
                  <a:lnTo>
                    <a:pt x="47" y="32"/>
                  </a:lnTo>
                  <a:lnTo>
                    <a:pt x="47" y="14"/>
                  </a:lnTo>
                  <a:lnTo>
                    <a:pt x="51" y="9"/>
                  </a:lnTo>
                  <a:lnTo>
                    <a:pt x="51" y="0"/>
                  </a:lnTo>
                  <a:lnTo>
                    <a:pt x="54" y="0"/>
                  </a:lnTo>
                  <a:lnTo>
                    <a:pt x="62" y="9"/>
                  </a:lnTo>
                  <a:lnTo>
                    <a:pt x="62" y="27"/>
                  </a:lnTo>
                  <a:lnTo>
                    <a:pt x="65" y="32"/>
                  </a:lnTo>
                  <a:lnTo>
                    <a:pt x="65" y="54"/>
                  </a:lnTo>
                  <a:lnTo>
                    <a:pt x="69" y="58"/>
                  </a:lnTo>
                  <a:lnTo>
                    <a:pt x="69" y="90"/>
                  </a:lnTo>
                  <a:lnTo>
                    <a:pt x="73" y="94"/>
                  </a:lnTo>
                  <a:lnTo>
                    <a:pt x="73" y="130"/>
                  </a:lnTo>
                  <a:lnTo>
                    <a:pt x="76" y="135"/>
                  </a:lnTo>
                  <a:lnTo>
                    <a:pt x="76" y="184"/>
                  </a:lnTo>
                  <a:lnTo>
                    <a:pt x="80" y="189"/>
                  </a:lnTo>
                  <a:lnTo>
                    <a:pt x="80" y="242"/>
                  </a:lnTo>
                  <a:lnTo>
                    <a:pt x="84" y="247"/>
                  </a:lnTo>
                  <a:lnTo>
                    <a:pt x="84" y="305"/>
                  </a:lnTo>
                  <a:lnTo>
                    <a:pt x="87" y="310"/>
                  </a:lnTo>
                  <a:lnTo>
                    <a:pt x="87" y="377"/>
                  </a:lnTo>
                  <a:lnTo>
                    <a:pt x="91" y="381"/>
                  </a:lnTo>
                  <a:lnTo>
                    <a:pt x="91" y="453"/>
                  </a:lnTo>
                  <a:lnTo>
                    <a:pt x="95" y="458"/>
                  </a:lnTo>
                  <a:lnTo>
                    <a:pt x="95" y="529"/>
                  </a:lnTo>
                  <a:lnTo>
                    <a:pt x="98" y="534"/>
                  </a:lnTo>
                  <a:lnTo>
                    <a:pt x="98" y="610"/>
                  </a:lnTo>
                  <a:lnTo>
                    <a:pt x="102" y="615"/>
                  </a:lnTo>
                  <a:lnTo>
                    <a:pt x="102" y="691"/>
                  </a:lnTo>
                  <a:lnTo>
                    <a:pt x="106" y="695"/>
                  </a:lnTo>
                  <a:lnTo>
                    <a:pt x="106" y="776"/>
                  </a:lnTo>
                  <a:lnTo>
                    <a:pt x="109" y="781"/>
                  </a:lnTo>
                  <a:lnTo>
                    <a:pt x="109" y="852"/>
                  </a:lnTo>
                  <a:lnTo>
                    <a:pt x="113" y="857"/>
                  </a:lnTo>
                  <a:lnTo>
                    <a:pt x="113" y="933"/>
                  </a:lnTo>
                  <a:lnTo>
                    <a:pt x="117" y="938"/>
                  </a:lnTo>
                  <a:lnTo>
                    <a:pt x="117" y="1005"/>
                  </a:lnTo>
                  <a:lnTo>
                    <a:pt x="120" y="1009"/>
                  </a:lnTo>
                  <a:lnTo>
                    <a:pt x="120" y="1077"/>
                  </a:lnTo>
                  <a:lnTo>
                    <a:pt x="124" y="1081"/>
                  </a:lnTo>
                  <a:lnTo>
                    <a:pt x="124" y="1139"/>
                  </a:lnTo>
                  <a:lnTo>
                    <a:pt x="127" y="1144"/>
                  </a:lnTo>
                  <a:lnTo>
                    <a:pt x="127" y="1198"/>
                  </a:lnTo>
                  <a:lnTo>
                    <a:pt x="131" y="1202"/>
                  </a:lnTo>
                  <a:lnTo>
                    <a:pt x="131" y="1247"/>
                  </a:lnTo>
                  <a:lnTo>
                    <a:pt x="135" y="1252"/>
                  </a:lnTo>
                  <a:lnTo>
                    <a:pt x="135" y="1287"/>
                  </a:lnTo>
                  <a:lnTo>
                    <a:pt x="138" y="1292"/>
                  </a:lnTo>
                  <a:lnTo>
                    <a:pt x="138" y="1319"/>
                  </a:lnTo>
                  <a:lnTo>
                    <a:pt x="142" y="1323"/>
                  </a:lnTo>
                  <a:lnTo>
                    <a:pt x="142" y="1346"/>
                  </a:lnTo>
                  <a:lnTo>
                    <a:pt x="146" y="1350"/>
                  </a:lnTo>
                  <a:lnTo>
                    <a:pt x="146" y="1359"/>
                  </a:lnTo>
                  <a:lnTo>
                    <a:pt x="149" y="1364"/>
                  </a:lnTo>
                  <a:lnTo>
                    <a:pt x="153" y="1359"/>
                  </a:lnTo>
                  <a:lnTo>
                    <a:pt x="157" y="1355"/>
                  </a:lnTo>
                  <a:lnTo>
                    <a:pt x="157" y="1346"/>
                  </a:lnTo>
                  <a:lnTo>
                    <a:pt x="160" y="1341"/>
                  </a:lnTo>
                  <a:lnTo>
                    <a:pt x="160" y="1323"/>
                  </a:lnTo>
                  <a:lnTo>
                    <a:pt x="164" y="1319"/>
                  </a:lnTo>
                  <a:lnTo>
                    <a:pt x="164" y="1292"/>
                  </a:lnTo>
                  <a:lnTo>
                    <a:pt x="168" y="1287"/>
                  </a:lnTo>
                  <a:lnTo>
                    <a:pt x="168" y="1247"/>
                  </a:lnTo>
                  <a:lnTo>
                    <a:pt x="171" y="1243"/>
                  </a:lnTo>
                  <a:lnTo>
                    <a:pt x="171" y="1198"/>
                  </a:lnTo>
                  <a:lnTo>
                    <a:pt x="175" y="1193"/>
                  </a:lnTo>
                  <a:lnTo>
                    <a:pt x="175" y="1144"/>
                  </a:lnTo>
                  <a:lnTo>
                    <a:pt x="179" y="1139"/>
                  </a:lnTo>
                  <a:lnTo>
                    <a:pt x="179" y="1081"/>
                  </a:lnTo>
                  <a:lnTo>
                    <a:pt x="182" y="1077"/>
                  </a:lnTo>
                  <a:lnTo>
                    <a:pt x="182" y="1009"/>
                  </a:lnTo>
                  <a:lnTo>
                    <a:pt x="186" y="1005"/>
                  </a:lnTo>
                  <a:lnTo>
                    <a:pt x="186" y="938"/>
                  </a:lnTo>
                  <a:lnTo>
                    <a:pt x="190" y="933"/>
                  </a:lnTo>
                  <a:lnTo>
                    <a:pt x="190" y="861"/>
                  </a:lnTo>
                  <a:lnTo>
                    <a:pt x="193" y="857"/>
                  </a:lnTo>
                  <a:lnTo>
                    <a:pt x="193" y="781"/>
                  </a:lnTo>
                  <a:lnTo>
                    <a:pt x="197" y="776"/>
                  </a:lnTo>
                  <a:lnTo>
                    <a:pt x="197" y="700"/>
                  </a:lnTo>
                  <a:lnTo>
                    <a:pt x="201" y="695"/>
                  </a:lnTo>
                  <a:lnTo>
                    <a:pt x="201" y="619"/>
                  </a:lnTo>
                  <a:lnTo>
                    <a:pt x="204" y="615"/>
                  </a:lnTo>
                  <a:lnTo>
                    <a:pt x="204" y="538"/>
                  </a:lnTo>
                  <a:lnTo>
                    <a:pt x="208" y="534"/>
                  </a:lnTo>
                  <a:lnTo>
                    <a:pt x="208" y="458"/>
                  </a:lnTo>
                  <a:lnTo>
                    <a:pt x="211" y="453"/>
                  </a:lnTo>
                  <a:lnTo>
                    <a:pt x="211" y="381"/>
                  </a:lnTo>
                  <a:lnTo>
                    <a:pt x="215" y="377"/>
                  </a:lnTo>
                  <a:lnTo>
                    <a:pt x="215" y="314"/>
                  </a:lnTo>
                  <a:lnTo>
                    <a:pt x="219" y="310"/>
                  </a:lnTo>
                  <a:lnTo>
                    <a:pt x="219" y="247"/>
                  </a:lnTo>
                  <a:lnTo>
                    <a:pt x="222" y="242"/>
                  </a:lnTo>
                  <a:lnTo>
                    <a:pt x="222" y="189"/>
                  </a:lnTo>
                  <a:lnTo>
                    <a:pt x="226" y="184"/>
                  </a:lnTo>
                  <a:lnTo>
                    <a:pt x="226" y="135"/>
                  </a:lnTo>
                  <a:lnTo>
                    <a:pt x="230" y="130"/>
                  </a:lnTo>
                  <a:lnTo>
                    <a:pt x="230" y="90"/>
                  </a:lnTo>
                  <a:lnTo>
                    <a:pt x="233" y="85"/>
                  </a:lnTo>
                  <a:lnTo>
                    <a:pt x="233" y="54"/>
                  </a:lnTo>
                  <a:lnTo>
                    <a:pt x="237" y="50"/>
                  </a:lnTo>
                  <a:lnTo>
                    <a:pt x="237" y="27"/>
                  </a:lnTo>
                  <a:lnTo>
                    <a:pt x="241" y="23"/>
                  </a:lnTo>
                  <a:lnTo>
                    <a:pt x="241" y="9"/>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95" name="Freeform 87"/>
            <p:cNvSpPr>
              <a:spLocks/>
            </p:cNvSpPr>
            <p:nvPr/>
          </p:nvSpPr>
          <p:spPr bwMode="auto">
            <a:xfrm>
              <a:off x="3613829" y="2826660"/>
              <a:ext cx="345893" cy="1926941"/>
            </a:xfrm>
            <a:custGeom>
              <a:avLst/>
              <a:gdLst/>
              <a:ahLst/>
              <a:cxnLst>
                <a:cxn ang="0">
                  <a:pos x="3" y="0"/>
                </a:cxn>
                <a:cxn ang="0">
                  <a:pos x="11" y="14"/>
                </a:cxn>
                <a:cxn ang="0">
                  <a:pos x="18" y="36"/>
                </a:cxn>
                <a:cxn ang="0">
                  <a:pos x="22" y="99"/>
                </a:cxn>
                <a:cxn ang="0">
                  <a:pos x="29" y="153"/>
                </a:cxn>
                <a:cxn ang="0">
                  <a:pos x="33" y="260"/>
                </a:cxn>
                <a:cxn ang="0">
                  <a:pos x="40" y="332"/>
                </a:cxn>
                <a:cxn ang="0">
                  <a:pos x="44" y="476"/>
                </a:cxn>
                <a:cxn ang="0">
                  <a:pos x="51" y="561"/>
                </a:cxn>
                <a:cxn ang="0">
                  <a:pos x="54" y="718"/>
                </a:cxn>
                <a:cxn ang="0">
                  <a:pos x="62" y="803"/>
                </a:cxn>
                <a:cxn ang="0">
                  <a:pos x="65" y="951"/>
                </a:cxn>
                <a:cxn ang="0">
                  <a:pos x="73" y="1032"/>
                </a:cxn>
                <a:cxn ang="0">
                  <a:pos x="76" y="1157"/>
                </a:cxn>
                <a:cxn ang="0">
                  <a:pos x="84" y="1216"/>
                </a:cxn>
                <a:cxn ang="0">
                  <a:pos x="87" y="1296"/>
                </a:cxn>
                <a:cxn ang="0">
                  <a:pos x="95" y="1332"/>
                </a:cxn>
                <a:cxn ang="0">
                  <a:pos x="98" y="1364"/>
                </a:cxn>
                <a:cxn ang="0">
                  <a:pos x="109" y="1355"/>
                </a:cxn>
                <a:cxn ang="0">
                  <a:pos x="113" y="1314"/>
                </a:cxn>
                <a:cxn ang="0">
                  <a:pos x="120" y="1274"/>
                </a:cxn>
                <a:cxn ang="0">
                  <a:pos x="124" y="1184"/>
                </a:cxn>
                <a:cxn ang="0">
                  <a:pos x="131" y="1121"/>
                </a:cxn>
                <a:cxn ang="0">
                  <a:pos x="135" y="991"/>
                </a:cxn>
                <a:cxn ang="0">
                  <a:pos x="142" y="911"/>
                </a:cxn>
                <a:cxn ang="0">
                  <a:pos x="146" y="758"/>
                </a:cxn>
                <a:cxn ang="0">
                  <a:pos x="153" y="673"/>
                </a:cxn>
                <a:cxn ang="0">
                  <a:pos x="157" y="516"/>
                </a:cxn>
                <a:cxn ang="0">
                  <a:pos x="164" y="431"/>
                </a:cxn>
                <a:cxn ang="0">
                  <a:pos x="168" y="292"/>
                </a:cxn>
                <a:cxn ang="0">
                  <a:pos x="175" y="224"/>
                </a:cxn>
                <a:cxn ang="0">
                  <a:pos x="179" y="121"/>
                </a:cxn>
                <a:cxn ang="0">
                  <a:pos x="186" y="72"/>
                </a:cxn>
                <a:cxn ang="0">
                  <a:pos x="190" y="18"/>
                </a:cxn>
                <a:cxn ang="0">
                  <a:pos x="197" y="0"/>
                </a:cxn>
                <a:cxn ang="0">
                  <a:pos x="204" y="18"/>
                </a:cxn>
                <a:cxn ang="0">
                  <a:pos x="212" y="45"/>
                </a:cxn>
                <a:cxn ang="0">
                  <a:pos x="215" y="112"/>
                </a:cxn>
                <a:cxn ang="0">
                  <a:pos x="222" y="166"/>
                </a:cxn>
                <a:cxn ang="0">
                  <a:pos x="226" y="283"/>
                </a:cxn>
                <a:cxn ang="0">
                  <a:pos x="233" y="355"/>
                </a:cxn>
                <a:cxn ang="0">
                  <a:pos x="237" y="498"/>
                </a:cxn>
              </a:cxnLst>
              <a:rect l="0" t="0" r="r" b="b"/>
              <a:pathLst>
                <a:path w="241" h="1364">
                  <a:moveTo>
                    <a:pt x="0" y="9"/>
                  </a:moveTo>
                  <a:lnTo>
                    <a:pt x="7" y="0"/>
                  </a:lnTo>
                  <a:lnTo>
                    <a:pt x="3" y="0"/>
                  </a:lnTo>
                  <a:lnTo>
                    <a:pt x="7" y="0"/>
                  </a:lnTo>
                  <a:lnTo>
                    <a:pt x="11" y="5"/>
                  </a:lnTo>
                  <a:lnTo>
                    <a:pt x="11" y="14"/>
                  </a:lnTo>
                  <a:lnTo>
                    <a:pt x="14" y="18"/>
                  </a:lnTo>
                  <a:lnTo>
                    <a:pt x="14" y="32"/>
                  </a:lnTo>
                  <a:lnTo>
                    <a:pt x="18" y="36"/>
                  </a:lnTo>
                  <a:lnTo>
                    <a:pt x="18" y="63"/>
                  </a:lnTo>
                  <a:lnTo>
                    <a:pt x="22" y="67"/>
                  </a:lnTo>
                  <a:lnTo>
                    <a:pt x="22" y="99"/>
                  </a:lnTo>
                  <a:lnTo>
                    <a:pt x="25" y="103"/>
                  </a:lnTo>
                  <a:lnTo>
                    <a:pt x="25" y="148"/>
                  </a:lnTo>
                  <a:lnTo>
                    <a:pt x="29" y="153"/>
                  </a:lnTo>
                  <a:lnTo>
                    <a:pt x="29" y="202"/>
                  </a:lnTo>
                  <a:lnTo>
                    <a:pt x="33" y="206"/>
                  </a:lnTo>
                  <a:lnTo>
                    <a:pt x="33" y="260"/>
                  </a:lnTo>
                  <a:lnTo>
                    <a:pt x="36" y="265"/>
                  </a:lnTo>
                  <a:lnTo>
                    <a:pt x="36" y="328"/>
                  </a:lnTo>
                  <a:lnTo>
                    <a:pt x="40" y="332"/>
                  </a:lnTo>
                  <a:lnTo>
                    <a:pt x="40" y="399"/>
                  </a:lnTo>
                  <a:lnTo>
                    <a:pt x="44" y="404"/>
                  </a:lnTo>
                  <a:lnTo>
                    <a:pt x="44" y="476"/>
                  </a:lnTo>
                  <a:lnTo>
                    <a:pt x="47" y="480"/>
                  </a:lnTo>
                  <a:lnTo>
                    <a:pt x="47" y="556"/>
                  </a:lnTo>
                  <a:lnTo>
                    <a:pt x="51" y="561"/>
                  </a:lnTo>
                  <a:lnTo>
                    <a:pt x="51" y="637"/>
                  </a:lnTo>
                  <a:lnTo>
                    <a:pt x="54" y="642"/>
                  </a:lnTo>
                  <a:lnTo>
                    <a:pt x="54" y="718"/>
                  </a:lnTo>
                  <a:lnTo>
                    <a:pt x="58" y="722"/>
                  </a:lnTo>
                  <a:lnTo>
                    <a:pt x="58" y="799"/>
                  </a:lnTo>
                  <a:lnTo>
                    <a:pt x="62" y="803"/>
                  </a:lnTo>
                  <a:lnTo>
                    <a:pt x="62" y="875"/>
                  </a:lnTo>
                  <a:lnTo>
                    <a:pt x="65" y="879"/>
                  </a:lnTo>
                  <a:lnTo>
                    <a:pt x="65" y="951"/>
                  </a:lnTo>
                  <a:lnTo>
                    <a:pt x="69" y="956"/>
                  </a:lnTo>
                  <a:lnTo>
                    <a:pt x="69" y="1027"/>
                  </a:lnTo>
                  <a:lnTo>
                    <a:pt x="73" y="1032"/>
                  </a:lnTo>
                  <a:lnTo>
                    <a:pt x="73" y="1095"/>
                  </a:lnTo>
                  <a:lnTo>
                    <a:pt x="76" y="1099"/>
                  </a:lnTo>
                  <a:lnTo>
                    <a:pt x="76" y="1157"/>
                  </a:lnTo>
                  <a:lnTo>
                    <a:pt x="80" y="1162"/>
                  </a:lnTo>
                  <a:lnTo>
                    <a:pt x="80" y="1211"/>
                  </a:lnTo>
                  <a:lnTo>
                    <a:pt x="84" y="1216"/>
                  </a:lnTo>
                  <a:lnTo>
                    <a:pt x="84" y="1260"/>
                  </a:lnTo>
                  <a:lnTo>
                    <a:pt x="87" y="1265"/>
                  </a:lnTo>
                  <a:lnTo>
                    <a:pt x="87" y="1296"/>
                  </a:lnTo>
                  <a:lnTo>
                    <a:pt x="91" y="1301"/>
                  </a:lnTo>
                  <a:lnTo>
                    <a:pt x="91" y="1328"/>
                  </a:lnTo>
                  <a:lnTo>
                    <a:pt x="95" y="1332"/>
                  </a:lnTo>
                  <a:lnTo>
                    <a:pt x="95" y="1350"/>
                  </a:lnTo>
                  <a:lnTo>
                    <a:pt x="98" y="1355"/>
                  </a:lnTo>
                  <a:lnTo>
                    <a:pt x="98" y="1364"/>
                  </a:lnTo>
                  <a:lnTo>
                    <a:pt x="102" y="1364"/>
                  </a:lnTo>
                  <a:lnTo>
                    <a:pt x="106" y="1359"/>
                  </a:lnTo>
                  <a:lnTo>
                    <a:pt x="109" y="1355"/>
                  </a:lnTo>
                  <a:lnTo>
                    <a:pt x="109" y="1341"/>
                  </a:lnTo>
                  <a:lnTo>
                    <a:pt x="113" y="1337"/>
                  </a:lnTo>
                  <a:lnTo>
                    <a:pt x="113" y="1314"/>
                  </a:lnTo>
                  <a:lnTo>
                    <a:pt x="117" y="1310"/>
                  </a:lnTo>
                  <a:lnTo>
                    <a:pt x="117" y="1278"/>
                  </a:lnTo>
                  <a:lnTo>
                    <a:pt x="120" y="1274"/>
                  </a:lnTo>
                  <a:lnTo>
                    <a:pt x="120" y="1234"/>
                  </a:lnTo>
                  <a:lnTo>
                    <a:pt x="124" y="1229"/>
                  </a:lnTo>
                  <a:lnTo>
                    <a:pt x="124" y="1184"/>
                  </a:lnTo>
                  <a:lnTo>
                    <a:pt x="128" y="1180"/>
                  </a:lnTo>
                  <a:lnTo>
                    <a:pt x="128" y="1126"/>
                  </a:lnTo>
                  <a:lnTo>
                    <a:pt x="131" y="1121"/>
                  </a:lnTo>
                  <a:lnTo>
                    <a:pt x="131" y="1059"/>
                  </a:lnTo>
                  <a:lnTo>
                    <a:pt x="135" y="1054"/>
                  </a:lnTo>
                  <a:lnTo>
                    <a:pt x="135" y="991"/>
                  </a:lnTo>
                  <a:lnTo>
                    <a:pt x="138" y="987"/>
                  </a:lnTo>
                  <a:lnTo>
                    <a:pt x="138" y="915"/>
                  </a:lnTo>
                  <a:lnTo>
                    <a:pt x="142" y="911"/>
                  </a:lnTo>
                  <a:lnTo>
                    <a:pt x="142" y="839"/>
                  </a:lnTo>
                  <a:lnTo>
                    <a:pt x="146" y="834"/>
                  </a:lnTo>
                  <a:lnTo>
                    <a:pt x="146" y="758"/>
                  </a:lnTo>
                  <a:lnTo>
                    <a:pt x="149" y="754"/>
                  </a:lnTo>
                  <a:lnTo>
                    <a:pt x="149" y="677"/>
                  </a:lnTo>
                  <a:lnTo>
                    <a:pt x="153" y="673"/>
                  </a:lnTo>
                  <a:lnTo>
                    <a:pt x="153" y="592"/>
                  </a:lnTo>
                  <a:lnTo>
                    <a:pt x="157" y="588"/>
                  </a:lnTo>
                  <a:lnTo>
                    <a:pt x="157" y="516"/>
                  </a:lnTo>
                  <a:lnTo>
                    <a:pt x="160" y="511"/>
                  </a:lnTo>
                  <a:lnTo>
                    <a:pt x="160" y="435"/>
                  </a:lnTo>
                  <a:lnTo>
                    <a:pt x="164" y="431"/>
                  </a:lnTo>
                  <a:lnTo>
                    <a:pt x="164" y="363"/>
                  </a:lnTo>
                  <a:lnTo>
                    <a:pt x="168" y="359"/>
                  </a:lnTo>
                  <a:lnTo>
                    <a:pt x="168" y="292"/>
                  </a:lnTo>
                  <a:lnTo>
                    <a:pt x="171" y="287"/>
                  </a:lnTo>
                  <a:lnTo>
                    <a:pt x="171" y="229"/>
                  </a:lnTo>
                  <a:lnTo>
                    <a:pt x="175" y="224"/>
                  </a:lnTo>
                  <a:lnTo>
                    <a:pt x="175" y="171"/>
                  </a:lnTo>
                  <a:lnTo>
                    <a:pt x="179" y="166"/>
                  </a:lnTo>
                  <a:lnTo>
                    <a:pt x="179" y="121"/>
                  </a:lnTo>
                  <a:lnTo>
                    <a:pt x="182" y="117"/>
                  </a:lnTo>
                  <a:lnTo>
                    <a:pt x="182" y="76"/>
                  </a:lnTo>
                  <a:lnTo>
                    <a:pt x="186" y="72"/>
                  </a:lnTo>
                  <a:lnTo>
                    <a:pt x="186" y="45"/>
                  </a:lnTo>
                  <a:lnTo>
                    <a:pt x="190" y="41"/>
                  </a:lnTo>
                  <a:lnTo>
                    <a:pt x="190" y="18"/>
                  </a:lnTo>
                  <a:lnTo>
                    <a:pt x="193" y="14"/>
                  </a:lnTo>
                  <a:lnTo>
                    <a:pt x="193" y="5"/>
                  </a:lnTo>
                  <a:lnTo>
                    <a:pt x="197" y="0"/>
                  </a:lnTo>
                  <a:lnTo>
                    <a:pt x="201" y="5"/>
                  </a:lnTo>
                  <a:lnTo>
                    <a:pt x="204" y="9"/>
                  </a:lnTo>
                  <a:lnTo>
                    <a:pt x="204" y="18"/>
                  </a:lnTo>
                  <a:lnTo>
                    <a:pt x="208" y="23"/>
                  </a:lnTo>
                  <a:lnTo>
                    <a:pt x="208" y="41"/>
                  </a:lnTo>
                  <a:lnTo>
                    <a:pt x="212" y="45"/>
                  </a:lnTo>
                  <a:lnTo>
                    <a:pt x="212" y="72"/>
                  </a:lnTo>
                  <a:lnTo>
                    <a:pt x="215" y="76"/>
                  </a:lnTo>
                  <a:lnTo>
                    <a:pt x="215" y="112"/>
                  </a:lnTo>
                  <a:lnTo>
                    <a:pt x="219" y="117"/>
                  </a:lnTo>
                  <a:lnTo>
                    <a:pt x="219" y="162"/>
                  </a:lnTo>
                  <a:lnTo>
                    <a:pt x="222" y="166"/>
                  </a:lnTo>
                  <a:lnTo>
                    <a:pt x="222" y="215"/>
                  </a:lnTo>
                  <a:lnTo>
                    <a:pt x="226" y="220"/>
                  </a:lnTo>
                  <a:lnTo>
                    <a:pt x="226" y="283"/>
                  </a:lnTo>
                  <a:lnTo>
                    <a:pt x="230" y="287"/>
                  </a:lnTo>
                  <a:lnTo>
                    <a:pt x="230" y="350"/>
                  </a:lnTo>
                  <a:lnTo>
                    <a:pt x="233" y="355"/>
                  </a:lnTo>
                  <a:lnTo>
                    <a:pt x="233" y="422"/>
                  </a:lnTo>
                  <a:lnTo>
                    <a:pt x="237" y="426"/>
                  </a:lnTo>
                  <a:lnTo>
                    <a:pt x="237" y="498"/>
                  </a:lnTo>
                  <a:lnTo>
                    <a:pt x="241" y="503"/>
                  </a:lnTo>
                  <a:lnTo>
                    <a:pt x="241" y="579"/>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96" name="Freeform 88"/>
            <p:cNvSpPr>
              <a:spLocks/>
            </p:cNvSpPr>
            <p:nvPr/>
          </p:nvSpPr>
          <p:spPr bwMode="auto">
            <a:xfrm>
              <a:off x="3959721" y="2826660"/>
              <a:ext cx="345893" cy="1926941"/>
            </a:xfrm>
            <a:custGeom>
              <a:avLst/>
              <a:gdLst/>
              <a:ahLst/>
              <a:cxnLst>
                <a:cxn ang="0">
                  <a:pos x="3" y="659"/>
                </a:cxn>
                <a:cxn ang="0">
                  <a:pos x="11" y="745"/>
                </a:cxn>
                <a:cxn ang="0">
                  <a:pos x="14" y="902"/>
                </a:cxn>
                <a:cxn ang="0">
                  <a:pos x="22" y="982"/>
                </a:cxn>
                <a:cxn ang="0">
                  <a:pos x="25" y="1112"/>
                </a:cxn>
                <a:cxn ang="0">
                  <a:pos x="33" y="1180"/>
                </a:cxn>
                <a:cxn ang="0">
                  <a:pos x="36" y="1274"/>
                </a:cxn>
                <a:cxn ang="0">
                  <a:pos x="44" y="1314"/>
                </a:cxn>
                <a:cxn ang="0">
                  <a:pos x="47" y="1355"/>
                </a:cxn>
                <a:cxn ang="0">
                  <a:pos x="55" y="1364"/>
                </a:cxn>
                <a:cxn ang="0">
                  <a:pos x="65" y="1328"/>
                </a:cxn>
                <a:cxn ang="0">
                  <a:pos x="69" y="1265"/>
                </a:cxn>
                <a:cxn ang="0">
                  <a:pos x="76" y="1216"/>
                </a:cxn>
                <a:cxn ang="0">
                  <a:pos x="80" y="1104"/>
                </a:cxn>
                <a:cxn ang="0">
                  <a:pos x="87" y="1036"/>
                </a:cxn>
                <a:cxn ang="0">
                  <a:pos x="91" y="893"/>
                </a:cxn>
                <a:cxn ang="0">
                  <a:pos x="98" y="807"/>
                </a:cxn>
                <a:cxn ang="0">
                  <a:pos x="102" y="651"/>
                </a:cxn>
                <a:cxn ang="0">
                  <a:pos x="109" y="565"/>
                </a:cxn>
                <a:cxn ang="0">
                  <a:pos x="113" y="413"/>
                </a:cxn>
                <a:cxn ang="0">
                  <a:pos x="120" y="337"/>
                </a:cxn>
                <a:cxn ang="0">
                  <a:pos x="124" y="211"/>
                </a:cxn>
                <a:cxn ang="0">
                  <a:pos x="131" y="153"/>
                </a:cxn>
                <a:cxn ang="0">
                  <a:pos x="135" y="67"/>
                </a:cxn>
                <a:cxn ang="0">
                  <a:pos x="142" y="32"/>
                </a:cxn>
                <a:cxn ang="0">
                  <a:pos x="146" y="0"/>
                </a:cxn>
                <a:cxn ang="0">
                  <a:pos x="157" y="9"/>
                </a:cxn>
                <a:cxn ang="0">
                  <a:pos x="160" y="50"/>
                </a:cxn>
                <a:cxn ang="0">
                  <a:pos x="168" y="90"/>
                </a:cxn>
                <a:cxn ang="0">
                  <a:pos x="171" y="180"/>
                </a:cxn>
                <a:cxn ang="0">
                  <a:pos x="179" y="242"/>
                </a:cxn>
                <a:cxn ang="0">
                  <a:pos x="182" y="372"/>
                </a:cxn>
                <a:cxn ang="0">
                  <a:pos x="190" y="453"/>
                </a:cxn>
                <a:cxn ang="0">
                  <a:pos x="193" y="601"/>
                </a:cxn>
                <a:cxn ang="0">
                  <a:pos x="201" y="686"/>
                </a:cxn>
                <a:cxn ang="0">
                  <a:pos x="204" y="843"/>
                </a:cxn>
                <a:cxn ang="0">
                  <a:pos x="212" y="929"/>
                </a:cxn>
                <a:cxn ang="0">
                  <a:pos x="215" y="1068"/>
                </a:cxn>
                <a:cxn ang="0">
                  <a:pos x="223" y="1135"/>
                </a:cxn>
                <a:cxn ang="0">
                  <a:pos x="226" y="1243"/>
                </a:cxn>
                <a:cxn ang="0">
                  <a:pos x="233" y="1287"/>
                </a:cxn>
                <a:cxn ang="0">
                  <a:pos x="237" y="1341"/>
                </a:cxn>
              </a:cxnLst>
              <a:rect l="0" t="0" r="r" b="b"/>
              <a:pathLst>
                <a:path w="241" h="1364">
                  <a:moveTo>
                    <a:pt x="0" y="579"/>
                  </a:moveTo>
                  <a:lnTo>
                    <a:pt x="3" y="583"/>
                  </a:lnTo>
                  <a:lnTo>
                    <a:pt x="3" y="659"/>
                  </a:lnTo>
                  <a:lnTo>
                    <a:pt x="7" y="664"/>
                  </a:lnTo>
                  <a:lnTo>
                    <a:pt x="7" y="740"/>
                  </a:lnTo>
                  <a:lnTo>
                    <a:pt x="11" y="745"/>
                  </a:lnTo>
                  <a:lnTo>
                    <a:pt x="11" y="821"/>
                  </a:lnTo>
                  <a:lnTo>
                    <a:pt x="14" y="825"/>
                  </a:lnTo>
                  <a:lnTo>
                    <a:pt x="14" y="902"/>
                  </a:lnTo>
                  <a:lnTo>
                    <a:pt x="18" y="906"/>
                  </a:lnTo>
                  <a:lnTo>
                    <a:pt x="18" y="978"/>
                  </a:lnTo>
                  <a:lnTo>
                    <a:pt x="22" y="982"/>
                  </a:lnTo>
                  <a:lnTo>
                    <a:pt x="22" y="1050"/>
                  </a:lnTo>
                  <a:lnTo>
                    <a:pt x="25" y="1054"/>
                  </a:lnTo>
                  <a:lnTo>
                    <a:pt x="25" y="1112"/>
                  </a:lnTo>
                  <a:lnTo>
                    <a:pt x="29" y="1117"/>
                  </a:lnTo>
                  <a:lnTo>
                    <a:pt x="29" y="1175"/>
                  </a:lnTo>
                  <a:lnTo>
                    <a:pt x="33" y="1180"/>
                  </a:lnTo>
                  <a:lnTo>
                    <a:pt x="33" y="1225"/>
                  </a:lnTo>
                  <a:lnTo>
                    <a:pt x="36" y="1229"/>
                  </a:lnTo>
                  <a:lnTo>
                    <a:pt x="36" y="1274"/>
                  </a:lnTo>
                  <a:lnTo>
                    <a:pt x="40" y="1278"/>
                  </a:lnTo>
                  <a:lnTo>
                    <a:pt x="40" y="1310"/>
                  </a:lnTo>
                  <a:lnTo>
                    <a:pt x="44" y="1314"/>
                  </a:lnTo>
                  <a:lnTo>
                    <a:pt x="44" y="1337"/>
                  </a:lnTo>
                  <a:lnTo>
                    <a:pt x="47" y="1341"/>
                  </a:lnTo>
                  <a:lnTo>
                    <a:pt x="47" y="1355"/>
                  </a:lnTo>
                  <a:lnTo>
                    <a:pt x="55" y="1364"/>
                  </a:lnTo>
                  <a:lnTo>
                    <a:pt x="51" y="1364"/>
                  </a:lnTo>
                  <a:lnTo>
                    <a:pt x="55" y="1364"/>
                  </a:lnTo>
                  <a:lnTo>
                    <a:pt x="62" y="1355"/>
                  </a:lnTo>
                  <a:lnTo>
                    <a:pt x="62" y="1332"/>
                  </a:lnTo>
                  <a:lnTo>
                    <a:pt x="65" y="1328"/>
                  </a:lnTo>
                  <a:lnTo>
                    <a:pt x="65" y="1305"/>
                  </a:lnTo>
                  <a:lnTo>
                    <a:pt x="69" y="1301"/>
                  </a:lnTo>
                  <a:lnTo>
                    <a:pt x="69" y="1265"/>
                  </a:lnTo>
                  <a:lnTo>
                    <a:pt x="73" y="1260"/>
                  </a:lnTo>
                  <a:lnTo>
                    <a:pt x="73" y="1220"/>
                  </a:lnTo>
                  <a:lnTo>
                    <a:pt x="76" y="1216"/>
                  </a:lnTo>
                  <a:lnTo>
                    <a:pt x="76" y="1166"/>
                  </a:lnTo>
                  <a:lnTo>
                    <a:pt x="80" y="1162"/>
                  </a:lnTo>
                  <a:lnTo>
                    <a:pt x="80" y="1104"/>
                  </a:lnTo>
                  <a:lnTo>
                    <a:pt x="84" y="1099"/>
                  </a:lnTo>
                  <a:lnTo>
                    <a:pt x="84" y="1041"/>
                  </a:lnTo>
                  <a:lnTo>
                    <a:pt x="87" y="1036"/>
                  </a:lnTo>
                  <a:lnTo>
                    <a:pt x="87" y="969"/>
                  </a:lnTo>
                  <a:lnTo>
                    <a:pt x="91" y="964"/>
                  </a:lnTo>
                  <a:lnTo>
                    <a:pt x="91" y="893"/>
                  </a:lnTo>
                  <a:lnTo>
                    <a:pt x="95" y="888"/>
                  </a:lnTo>
                  <a:lnTo>
                    <a:pt x="95" y="812"/>
                  </a:lnTo>
                  <a:lnTo>
                    <a:pt x="98" y="807"/>
                  </a:lnTo>
                  <a:lnTo>
                    <a:pt x="98" y="731"/>
                  </a:lnTo>
                  <a:lnTo>
                    <a:pt x="102" y="727"/>
                  </a:lnTo>
                  <a:lnTo>
                    <a:pt x="102" y="651"/>
                  </a:lnTo>
                  <a:lnTo>
                    <a:pt x="106" y="646"/>
                  </a:lnTo>
                  <a:lnTo>
                    <a:pt x="106" y="570"/>
                  </a:lnTo>
                  <a:lnTo>
                    <a:pt x="109" y="565"/>
                  </a:lnTo>
                  <a:lnTo>
                    <a:pt x="109" y="489"/>
                  </a:lnTo>
                  <a:lnTo>
                    <a:pt x="113" y="485"/>
                  </a:lnTo>
                  <a:lnTo>
                    <a:pt x="113" y="413"/>
                  </a:lnTo>
                  <a:lnTo>
                    <a:pt x="117" y="408"/>
                  </a:lnTo>
                  <a:lnTo>
                    <a:pt x="117" y="341"/>
                  </a:lnTo>
                  <a:lnTo>
                    <a:pt x="120" y="337"/>
                  </a:lnTo>
                  <a:lnTo>
                    <a:pt x="120" y="274"/>
                  </a:lnTo>
                  <a:lnTo>
                    <a:pt x="124" y="269"/>
                  </a:lnTo>
                  <a:lnTo>
                    <a:pt x="124" y="211"/>
                  </a:lnTo>
                  <a:lnTo>
                    <a:pt x="128" y="206"/>
                  </a:lnTo>
                  <a:lnTo>
                    <a:pt x="128" y="157"/>
                  </a:lnTo>
                  <a:lnTo>
                    <a:pt x="131" y="153"/>
                  </a:lnTo>
                  <a:lnTo>
                    <a:pt x="131" y="108"/>
                  </a:lnTo>
                  <a:lnTo>
                    <a:pt x="135" y="103"/>
                  </a:lnTo>
                  <a:lnTo>
                    <a:pt x="135" y="67"/>
                  </a:lnTo>
                  <a:lnTo>
                    <a:pt x="139" y="63"/>
                  </a:lnTo>
                  <a:lnTo>
                    <a:pt x="139" y="36"/>
                  </a:lnTo>
                  <a:lnTo>
                    <a:pt x="142" y="32"/>
                  </a:lnTo>
                  <a:lnTo>
                    <a:pt x="142" y="14"/>
                  </a:lnTo>
                  <a:lnTo>
                    <a:pt x="146" y="9"/>
                  </a:lnTo>
                  <a:lnTo>
                    <a:pt x="146" y="0"/>
                  </a:lnTo>
                  <a:lnTo>
                    <a:pt x="149" y="0"/>
                  </a:lnTo>
                  <a:lnTo>
                    <a:pt x="153" y="5"/>
                  </a:lnTo>
                  <a:lnTo>
                    <a:pt x="157" y="9"/>
                  </a:lnTo>
                  <a:lnTo>
                    <a:pt x="157" y="23"/>
                  </a:lnTo>
                  <a:lnTo>
                    <a:pt x="160" y="27"/>
                  </a:lnTo>
                  <a:lnTo>
                    <a:pt x="160" y="50"/>
                  </a:lnTo>
                  <a:lnTo>
                    <a:pt x="164" y="54"/>
                  </a:lnTo>
                  <a:lnTo>
                    <a:pt x="164" y="85"/>
                  </a:lnTo>
                  <a:lnTo>
                    <a:pt x="168" y="90"/>
                  </a:lnTo>
                  <a:lnTo>
                    <a:pt x="168" y="126"/>
                  </a:lnTo>
                  <a:lnTo>
                    <a:pt x="171" y="130"/>
                  </a:lnTo>
                  <a:lnTo>
                    <a:pt x="171" y="180"/>
                  </a:lnTo>
                  <a:lnTo>
                    <a:pt x="175" y="184"/>
                  </a:lnTo>
                  <a:lnTo>
                    <a:pt x="175" y="238"/>
                  </a:lnTo>
                  <a:lnTo>
                    <a:pt x="179" y="242"/>
                  </a:lnTo>
                  <a:lnTo>
                    <a:pt x="179" y="301"/>
                  </a:lnTo>
                  <a:lnTo>
                    <a:pt x="182" y="305"/>
                  </a:lnTo>
                  <a:lnTo>
                    <a:pt x="182" y="372"/>
                  </a:lnTo>
                  <a:lnTo>
                    <a:pt x="186" y="377"/>
                  </a:lnTo>
                  <a:lnTo>
                    <a:pt x="186" y="449"/>
                  </a:lnTo>
                  <a:lnTo>
                    <a:pt x="190" y="453"/>
                  </a:lnTo>
                  <a:lnTo>
                    <a:pt x="190" y="520"/>
                  </a:lnTo>
                  <a:lnTo>
                    <a:pt x="193" y="525"/>
                  </a:lnTo>
                  <a:lnTo>
                    <a:pt x="193" y="601"/>
                  </a:lnTo>
                  <a:lnTo>
                    <a:pt x="197" y="606"/>
                  </a:lnTo>
                  <a:lnTo>
                    <a:pt x="197" y="682"/>
                  </a:lnTo>
                  <a:lnTo>
                    <a:pt x="201" y="686"/>
                  </a:lnTo>
                  <a:lnTo>
                    <a:pt x="201" y="767"/>
                  </a:lnTo>
                  <a:lnTo>
                    <a:pt x="204" y="772"/>
                  </a:lnTo>
                  <a:lnTo>
                    <a:pt x="204" y="843"/>
                  </a:lnTo>
                  <a:lnTo>
                    <a:pt x="208" y="848"/>
                  </a:lnTo>
                  <a:lnTo>
                    <a:pt x="208" y="924"/>
                  </a:lnTo>
                  <a:lnTo>
                    <a:pt x="212" y="929"/>
                  </a:lnTo>
                  <a:lnTo>
                    <a:pt x="212" y="996"/>
                  </a:lnTo>
                  <a:lnTo>
                    <a:pt x="215" y="1000"/>
                  </a:lnTo>
                  <a:lnTo>
                    <a:pt x="215" y="1068"/>
                  </a:lnTo>
                  <a:lnTo>
                    <a:pt x="219" y="1072"/>
                  </a:lnTo>
                  <a:lnTo>
                    <a:pt x="219" y="1130"/>
                  </a:lnTo>
                  <a:lnTo>
                    <a:pt x="223" y="1135"/>
                  </a:lnTo>
                  <a:lnTo>
                    <a:pt x="223" y="1189"/>
                  </a:lnTo>
                  <a:lnTo>
                    <a:pt x="226" y="1193"/>
                  </a:lnTo>
                  <a:lnTo>
                    <a:pt x="226" y="1243"/>
                  </a:lnTo>
                  <a:lnTo>
                    <a:pt x="230" y="1247"/>
                  </a:lnTo>
                  <a:lnTo>
                    <a:pt x="230" y="1283"/>
                  </a:lnTo>
                  <a:lnTo>
                    <a:pt x="233" y="1287"/>
                  </a:lnTo>
                  <a:lnTo>
                    <a:pt x="233" y="1319"/>
                  </a:lnTo>
                  <a:lnTo>
                    <a:pt x="237" y="1323"/>
                  </a:lnTo>
                  <a:lnTo>
                    <a:pt x="237" y="1341"/>
                  </a:lnTo>
                  <a:lnTo>
                    <a:pt x="241" y="1346"/>
                  </a:lnTo>
                  <a:lnTo>
                    <a:pt x="241" y="1359"/>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97" name="Freeform 89"/>
            <p:cNvSpPr>
              <a:spLocks/>
            </p:cNvSpPr>
            <p:nvPr/>
          </p:nvSpPr>
          <p:spPr bwMode="auto">
            <a:xfrm>
              <a:off x="4305615" y="2826660"/>
              <a:ext cx="351634" cy="1926941"/>
            </a:xfrm>
            <a:custGeom>
              <a:avLst/>
              <a:gdLst/>
              <a:ahLst/>
              <a:cxnLst>
                <a:cxn ang="0">
                  <a:pos x="7" y="1359"/>
                </a:cxn>
                <a:cxn ang="0">
                  <a:pos x="14" y="1341"/>
                </a:cxn>
                <a:cxn ang="0">
                  <a:pos x="18" y="1292"/>
                </a:cxn>
                <a:cxn ang="0">
                  <a:pos x="25" y="1247"/>
                </a:cxn>
                <a:cxn ang="0">
                  <a:pos x="29" y="1148"/>
                </a:cxn>
                <a:cxn ang="0">
                  <a:pos x="36" y="1081"/>
                </a:cxn>
                <a:cxn ang="0">
                  <a:pos x="40" y="947"/>
                </a:cxn>
                <a:cxn ang="0">
                  <a:pos x="47" y="866"/>
                </a:cxn>
                <a:cxn ang="0">
                  <a:pos x="51" y="709"/>
                </a:cxn>
                <a:cxn ang="0">
                  <a:pos x="58" y="624"/>
                </a:cxn>
                <a:cxn ang="0">
                  <a:pos x="62" y="467"/>
                </a:cxn>
                <a:cxn ang="0">
                  <a:pos x="69" y="386"/>
                </a:cxn>
                <a:cxn ang="0">
                  <a:pos x="73" y="251"/>
                </a:cxn>
                <a:cxn ang="0">
                  <a:pos x="80" y="189"/>
                </a:cxn>
                <a:cxn ang="0">
                  <a:pos x="84" y="94"/>
                </a:cxn>
                <a:cxn ang="0">
                  <a:pos x="91" y="54"/>
                </a:cxn>
                <a:cxn ang="0">
                  <a:pos x="95" y="9"/>
                </a:cxn>
                <a:cxn ang="0">
                  <a:pos x="102" y="0"/>
                </a:cxn>
                <a:cxn ang="0">
                  <a:pos x="113" y="32"/>
                </a:cxn>
                <a:cxn ang="0">
                  <a:pos x="117" y="94"/>
                </a:cxn>
                <a:cxn ang="0">
                  <a:pos x="124" y="144"/>
                </a:cxn>
                <a:cxn ang="0">
                  <a:pos x="128" y="256"/>
                </a:cxn>
                <a:cxn ang="0">
                  <a:pos x="135" y="328"/>
                </a:cxn>
                <a:cxn ang="0">
                  <a:pos x="139" y="471"/>
                </a:cxn>
                <a:cxn ang="0">
                  <a:pos x="146" y="552"/>
                </a:cxn>
                <a:cxn ang="0">
                  <a:pos x="150" y="709"/>
                </a:cxn>
                <a:cxn ang="0">
                  <a:pos x="157" y="794"/>
                </a:cxn>
                <a:cxn ang="0">
                  <a:pos x="161" y="947"/>
                </a:cxn>
                <a:cxn ang="0">
                  <a:pos x="168" y="1023"/>
                </a:cxn>
                <a:cxn ang="0">
                  <a:pos x="171" y="1148"/>
                </a:cxn>
                <a:cxn ang="0">
                  <a:pos x="179" y="1211"/>
                </a:cxn>
                <a:cxn ang="0">
                  <a:pos x="182" y="1296"/>
                </a:cxn>
                <a:cxn ang="0">
                  <a:pos x="190" y="1332"/>
                </a:cxn>
                <a:cxn ang="0">
                  <a:pos x="193" y="1359"/>
                </a:cxn>
                <a:cxn ang="0">
                  <a:pos x="204" y="1355"/>
                </a:cxn>
                <a:cxn ang="0">
                  <a:pos x="208" y="1319"/>
                </a:cxn>
                <a:cxn ang="0">
                  <a:pos x="215" y="1278"/>
                </a:cxn>
                <a:cxn ang="0">
                  <a:pos x="219" y="1189"/>
                </a:cxn>
                <a:cxn ang="0">
                  <a:pos x="226" y="1126"/>
                </a:cxn>
                <a:cxn ang="0">
                  <a:pos x="230" y="996"/>
                </a:cxn>
                <a:cxn ang="0">
                  <a:pos x="237" y="915"/>
                </a:cxn>
                <a:cxn ang="0">
                  <a:pos x="241" y="763"/>
                </a:cxn>
              </a:cxnLst>
              <a:rect l="0" t="0" r="r" b="b"/>
              <a:pathLst>
                <a:path w="245" h="1364">
                  <a:moveTo>
                    <a:pt x="0" y="1359"/>
                  </a:moveTo>
                  <a:lnTo>
                    <a:pt x="3" y="1364"/>
                  </a:lnTo>
                  <a:lnTo>
                    <a:pt x="7" y="1359"/>
                  </a:lnTo>
                  <a:lnTo>
                    <a:pt x="11" y="1355"/>
                  </a:lnTo>
                  <a:lnTo>
                    <a:pt x="11" y="1346"/>
                  </a:lnTo>
                  <a:lnTo>
                    <a:pt x="14" y="1341"/>
                  </a:lnTo>
                  <a:lnTo>
                    <a:pt x="14" y="1323"/>
                  </a:lnTo>
                  <a:lnTo>
                    <a:pt x="18" y="1319"/>
                  </a:lnTo>
                  <a:lnTo>
                    <a:pt x="18" y="1292"/>
                  </a:lnTo>
                  <a:lnTo>
                    <a:pt x="22" y="1287"/>
                  </a:lnTo>
                  <a:lnTo>
                    <a:pt x="22" y="1252"/>
                  </a:lnTo>
                  <a:lnTo>
                    <a:pt x="25" y="1247"/>
                  </a:lnTo>
                  <a:lnTo>
                    <a:pt x="25" y="1207"/>
                  </a:lnTo>
                  <a:lnTo>
                    <a:pt x="29" y="1202"/>
                  </a:lnTo>
                  <a:lnTo>
                    <a:pt x="29" y="1148"/>
                  </a:lnTo>
                  <a:lnTo>
                    <a:pt x="33" y="1144"/>
                  </a:lnTo>
                  <a:lnTo>
                    <a:pt x="33" y="1086"/>
                  </a:lnTo>
                  <a:lnTo>
                    <a:pt x="36" y="1081"/>
                  </a:lnTo>
                  <a:lnTo>
                    <a:pt x="36" y="1018"/>
                  </a:lnTo>
                  <a:lnTo>
                    <a:pt x="40" y="1014"/>
                  </a:lnTo>
                  <a:lnTo>
                    <a:pt x="40" y="947"/>
                  </a:lnTo>
                  <a:lnTo>
                    <a:pt x="44" y="942"/>
                  </a:lnTo>
                  <a:lnTo>
                    <a:pt x="44" y="870"/>
                  </a:lnTo>
                  <a:lnTo>
                    <a:pt x="47" y="866"/>
                  </a:lnTo>
                  <a:lnTo>
                    <a:pt x="47" y="790"/>
                  </a:lnTo>
                  <a:lnTo>
                    <a:pt x="51" y="785"/>
                  </a:lnTo>
                  <a:lnTo>
                    <a:pt x="51" y="709"/>
                  </a:lnTo>
                  <a:lnTo>
                    <a:pt x="55" y="704"/>
                  </a:lnTo>
                  <a:lnTo>
                    <a:pt x="55" y="628"/>
                  </a:lnTo>
                  <a:lnTo>
                    <a:pt x="58" y="624"/>
                  </a:lnTo>
                  <a:lnTo>
                    <a:pt x="58" y="547"/>
                  </a:lnTo>
                  <a:lnTo>
                    <a:pt x="62" y="543"/>
                  </a:lnTo>
                  <a:lnTo>
                    <a:pt x="62" y="467"/>
                  </a:lnTo>
                  <a:lnTo>
                    <a:pt x="66" y="462"/>
                  </a:lnTo>
                  <a:lnTo>
                    <a:pt x="66" y="390"/>
                  </a:lnTo>
                  <a:lnTo>
                    <a:pt x="69" y="386"/>
                  </a:lnTo>
                  <a:lnTo>
                    <a:pt x="69" y="319"/>
                  </a:lnTo>
                  <a:lnTo>
                    <a:pt x="73" y="314"/>
                  </a:lnTo>
                  <a:lnTo>
                    <a:pt x="73" y="251"/>
                  </a:lnTo>
                  <a:lnTo>
                    <a:pt x="76" y="247"/>
                  </a:lnTo>
                  <a:lnTo>
                    <a:pt x="76" y="193"/>
                  </a:lnTo>
                  <a:lnTo>
                    <a:pt x="80" y="189"/>
                  </a:lnTo>
                  <a:lnTo>
                    <a:pt x="80" y="139"/>
                  </a:lnTo>
                  <a:lnTo>
                    <a:pt x="84" y="135"/>
                  </a:lnTo>
                  <a:lnTo>
                    <a:pt x="84" y="94"/>
                  </a:lnTo>
                  <a:lnTo>
                    <a:pt x="87" y="90"/>
                  </a:lnTo>
                  <a:lnTo>
                    <a:pt x="87" y="58"/>
                  </a:lnTo>
                  <a:lnTo>
                    <a:pt x="91" y="54"/>
                  </a:lnTo>
                  <a:lnTo>
                    <a:pt x="91" y="27"/>
                  </a:lnTo>
                  <a:lnTo>
                    <a:pt x="95" y="23"/>
                  </a:lnTo>
                  <a:lnTo>
                    <a:pt x="95" y="9"/>
                  </a:lnTo>
                  <a:lnTo>
                    <a:pt x="102" y="0"/>
                  </a:lnTo>
                  <a:lnTo>
                    <a:pt x="98" y="0"/>
                  </a:lnTo>
                  <a:lnTo>
                    <a:pt x="102" y="0"/>
                  </a:lnTo>
                  <a:lnTo>
                    <a:pt x="109" y="9"/>
                  </a:lnTo>
                  <a:lnTo>
                    <a:pt x="109" y="27"/>
                  </a:lnTo>
                  <a:lnTo>
                    <a:pt x="113" y="32"/>
                  </a:lnTo>
                  <a:lnTo>
                    <a:pt x="113" y="58"/>
                  </a:lnTo>
                  <a:lnTo>
                    <a:pt x="117" y="63"/>
                  </a:lnTo>
                  <a:lnTo>
                    <a:pt x="117" y="94"/>
                  </a:lnTo>
                  <a:lnTo>
                    <a:pt x="120" y="99"/>
                  </a:lnTo>
                  <a:lnTo>
                    <a:pt x="120" y="139"/>
                  </a:lnTo>
                  <a:lnTo>
                    <a:pt x="124" y="144"/>
                  </a:lnTo>
                  <a:lnTo>
                    <a:pt x="124" y="193"/>
                  </a:lnTo>
                  <a:lnTo>
                    <a:pt x="128" y="198"/>
                  </a:lnTo>
                  <a:lnTo>
                    <a:pt x="128" y="256"/>
                  </a:lnTo>
                  <a:lnTo>
                    <a:pt x="131" y="260"/>
                  </a:lnTo>
                  <a:lnTo>
                    <a:pt x="131" y="323"/>
                  </a:lnTo>
                  <a:lnTo>
                    <a:pt x="135" y="328"/>
                  </a:lnTo>
                  <a:lnTo>
                    <a:pt x="135" y="395"/>
                  </a:lnTo>
                  <a:lnTo>
                    <a:pt x="139" y="399"/>
                  </a:lnTo>
                  <a:lnTo>
                    <a:pt x="139" y="471"/>
                  </a:lnTo>
                  <a:lnTo>
                    <a:pt x="142" y="476"/>
                  </a:lnTo>
                  <a:lnTo>
                    <a:pt x="142" y="547"/>
                  </a:lnTo>
                  <a:lnTo>
                    <a:pt x="146" y="552"/>
                  </a:lnTo>
                  <a:lnTo>
                    <a:pt x="146" y="628"/>
                  </a:lnTo>
                  <a:lnTo>
                    <a:pt x="150" y="633"/>
                  </a:lnTo>
                  <a:lnTo>
                    <a:pt x="150" y="709"/>
                  </a:lnTo>
                  <a:lnTo>
                    <a:pt x="153" y="713"/>
                  </a:lnTo>
                  <a:lnTo>
                    <a:pt x="153" y="790"/>
                  </a:lnTo>
                  <a:lnTo>
                    <a:pt x="157" y="794"/>
                  </a:lnTo>
                  <a:lnTo>
                    <a:pt x="157" y="870"/>
                  </a:lnTo>
                  <a:lnTo>
                    <a:pt x="161" y="875"/>
                  </a:lnTo>
                  <a:lnTo>
                    <a:pt x="161" y="947"/>
                  </a:lnTo>
                  <a:lnTo>
                    <a:pt x="164" y="951"/>
                  </a:lnTo>
                  <a:lnTo>
                    <a:pt x="164" y="1018"/>
                  </a:lnTo>
                  <a:lnTo>
                    <a:pt x="168" y="1023"/>
                  </a:lnTo>
                  <a:lnTo>
                    <a:pt x="168" y="1090"/>
                  </a:lnTo>
                  <a:lnTo>
                    <a:pt x="171" y="1095"/>
                  </a:lnTo>
                  <a:lnTo>
                    <a:pt x="171" y="1148"/>
                  </a:lnTo>
                  <a:lnTo>
                    <a:pt x="175" y="1153"/>
                  </a:lnTo>
                  <a:lnTo>
                    <a:pt x="175" y="1207"/>
                  </a:lnTo>
                  <a:lnTo>
                    <a:pt x="179" y="1211"/>
                  </a:lnTo>
                  <a:lnTo>
                    <a:pt x="179" y="1256"/>
                  </a:lnTo>
                  <a:lnTo>
                    <a:pt x="182" y="1260"/>
                  </a:lnTo>
                  <a:lnTo>
                    <a:pt x="182" y="1296"/>
                  </a:lnTo>
                  <a:lnTo>
                    <a:pt x="186" y="1301"/>
                  </a:lnTo>
                  <a:lnTo>
                    <a:pt x="186" y="1328"/>
                  </a:lnTo>
                  <a:lnTo>
                    <a:pt x="190" y="1332"/>
                  </a:lnTo>
                  <a:lnTo>
                    <a:pt x="190" y="1350"/>
                  </a:lnTo>
                  <a:lnTo>
                    <a:pt x="193" y="1355"/>
                  </a:lnTo>
                  <a:lnTo>
                    <a:pt x="193" y="1359"/>
                  </a:lnTo>
                  <a:lnTo>
                    <a:pt x="197" y="1364"/>
                  </a:lnTo>
                  <a:lnTo>
                    <a:pt x="201" y="1359"/>
                  </a:lnTo>
                  <a:lnTo>
                    <a:pt x="204" y="1355"/>
                  </a:lnTo>
                  <a:lnTo>
                    <a:pt x="204" y="1341"/>
                  </a:lnTo>
                  <a:lnTo>
                    <a:pt x="208" y="1337"/>
                  </a:lnTo>
                  <a:lnTo>
                    <a:pt x="208" y="1319"/>
                  </a:lnTo>
                  <a:lnTo>
                    <a:pt x="212" y="1314"/>
                  </a:lnTo>
                  <a:lnTo>
                    <a:pt x="212" y="1283"/>
                  </a:lnTo>
                  <a:lnTo>
                    <a:pt x="215" y="1278"/>
                  </a:lnTo>
                  <a:lnTo>
                    <a:pt x="215" y="1238"/>
                  </a:lnTo>
                  <a:lnTo>
                    <a:pt x="219" y="1234"/>
                  </a:lnTo>
                  <a:lnTo>
                    <a:pt x="219" y="1189"/>
                  </a:lnTo>
                  <a:lnTo>
                    <a:pt x="223" y="1184"/>
                  </a:lnTo>
                  <a:lnTo>
                    <a:pt x="223" y="1130"/>
                  </a:lnTo>
                  <a:lnTo>
                    <a:pt x="226" y="1126"/>
                  </a:lnTo>
                  <a:lnTo>
                    <a:pt x="226" y="1068"/>
                  </a:lnTo>
                  <a:lnTo>
                    <a:pt x="230" y="1063"/>
                  </a:lnTo>
                  <a:lnTo>
                    <a:pt x="230" y="996"/>
                  </a:lnTo>
                  <a:lnTo>
                    <a:pt x="234" y="991"/>
                  </a:lnTo>
                  <a:lnTo>
                    <a:pt x="234" y="920"/>
                  </a:lnTo>
                  <a:lnTo>
                    <a:pt x="237" y="915"/>
                  </a:lnTo>
                  <a:lnTo>
                    <a:pt x="237" y="843"/>
                  </a:lnTo>
                  <a:lnTo>
                    <a:pt x="241" y="839"/>
                  </a:lnTo>
                  <a:lnTo>
                    <a:pt x="241" y="763"/>
                  </a:lnTo>
                  <a:lnTo>
                    <a:pt x="245" y="758"/>
                  </a:lnTo>
                  <a:lnTo>
                    <a:pt x="245" y="682"/>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98" name="Freeform 90"/>
            <p:cNvSpPr>
              <a:spLocks/>
            </p:cNvSpPr>
            <p:nvPr/>
          </p:nvSpPr>
          <p:spPr bwMode="auto">
            <a:xfrm>
              <a:off x="4657248" y="2586499"/>
              <a:ext cx="340152" cy="2407263"/>
            </a:xfrm>
            <a:custGeom>
              <a:avLst/>
              <a:gdLst/>
              <a:ahLst/>
              <a:cxnLst>
                <a:cxn ang="0">
                  <a:pos x="3" y="753"/>
                </a:cxn>
                <a:cxn ang="0">
                  <a:pos x="10" y="650"/>
                </a:cxn>
                <a:cxn ang="0">
                  <a:pos x="14" y="462"/>
                </a:cxn>
                <a:cxn ang="0">
                  <a:pos x="21" y="372"/>
                </a:cxn>
                <a:cxn ang="0">
                  <a:pos x="25" y="220"/>
                </a:cxn>
                <a:cxn ang="0">
                  <a:pos x="32" y="152"/>
                </a:cxn>
                <a:cxn ang="0">
                  <a:pos x="36" y="58"/>
                </a:cxn>
                <a:cxn ang="0">
                  <a:pos x="43" y="22"/>
                </a:cxn>
                <a:cxn ang="0">
                  <a:pos x="47" y="0"/>
                </a:cxn>
                <a:cxn ang="0">
                  <a:pos x="54" y="18"/>
                </a:cxn>
                <a:cxn ang="0">
                  <a:pos x="62" y="49"/>
                </a:cxn>
                <a:cxn ang="0">
                  <a:pos x="65" y="134"/>
                </a:cxn>
                <a:cxn ang="0">
                  <a:pos x="73" y="202"/>
                </a:cxn>
                <a:cxn ang="0">
                  <a:pos x="76" y="341"/>
                </a:cxn>
                <a:cxn ang="0">
                  <a:pos x="84" y="430"/>
                </a:cxn>
                <a:cxn ang="0">
                  <a:pos x="87" y="614"/>
                </a:cxn>
                <a:cxn ang="0">
                  <a:pos x="94" y="717"/>
                </a:cxn>
                <a:cxn ang="0">
                  <a:pos x="98" y="915"/>
                </a:cxn>
                <a:cxn ang="0">
                  <a:pos x="105" y="1022"/>
                </a:cxn>
                <a:cxn ang="0">
                  <a:pos x="109" y="1211"/>
                </a:cxn>
                <a:cxn ang="0">
                  <a:pos x="116" y="1305"/>
                </a:cxn>
                <a:cxn ang="0">
                  <a:pos x="120" y="1457"/>
                </a:cxn>
                <a:cxn ang="0">
                  <a:pos x="127" y="1529"/>
                </a:cxn>
                <a:cxn ang="0">
                  <a:pos x="131" y="1632"/>
                </a:cxn>
                <a:cxn ang="0">
                  <a:pos x="138" y="1673"/>
                </a:cxn>
                <a:cxn ang="0">
                  <a:pos x="142" y="1704"/>
                </a:cxn>
                <a:cxn ang="0">
                  <a:pos x="149" y="1691"/>
                </a:cxn>
                <a:cxn ang="0">
                  <a:pos x="157" y="1664"/>
                </a:cxn>
                <a:cxn ang="0">
                  <a:pos x="160" y="1587"/>
                </a:cxn>
                <a:cxn ang="0">
                  <a:pos x="168" y="1525"/>
                </a:cxn>
                <a:cxn ang="0">
                  <a:pos x="171" y="1390"/>
                </a:cxn>
                <a:cxn ang="0">
                  <a:pos x="178" y="1300"/>
                </a:cxn>
                <a:cxn ang="0">
                  <a:pos x="182" y="1126"/>
                </a:cxn>
                <a:cxn ang="0">
                  <a:pos x="189" y="1022"/>
                </a:cxn>
                <a:cxn ang="0">
                  <a:pos x="193" y="821"/>
                </a:cxn>
                <a:cxn ang="0">
                  <a:pos x="200" y="717"/>
                </a:cxn>
                <a:cxn ang="0">
                  <a:pos x="204" y="525"/>
                </a:cxn>
                <a:cxn ang="0">
                  <a:pos x="211" y="430"/>
                </a:cxn>
                <a:cxn ang="0">
                  <a:pos x="215" y="269"/>
                </a:cxn>
                <a:cxn ang="0">
                  <a:pos x="222" y="197"/>
                </a:cxn>
                <a:cxn ang="0">
                  <a:pos x="226" y="89"/>
                </a:cxn>
                <a:cxn ang="0">
                  <a:pos x="233" y="45"/>
                </a:cxn>
              </a:cxnLst>
              <a:rect l="0" t="0" r="r" b="b"/>
              <a:pathLst>
                <a:path w="237" h="1704">
                  <a:moveTo>
                    <a:pt x="0" y="852"/>
                  </a:moveTo>
                  <a:lnTo>
                    <a:pt x="3" y="847"/>
                  </a:lnTo>
                  <a:lnTo>
                    <a:pt x="3" y="753"/>
                  </a:lnTo>
                  <a:lnTo>
                    <a:pt x="7" y="749"/>
                  </a:lnTo>
                  <a:lnTo>
                    <a:pt x="7" y="655"/>
                  </a:lnTo>
                  <a:lnTo>
                    <a:pt x="10" y="650"/>
                  </a:lnTo>
                  <a:lnTo>
                    <a:pt x="10" y="556"/>
                  </a:lnTo>
                  <a:lnTo>
                    <a:pt x="14" y="551"/>
                  </a:lnTo>
                  <a:lnTo>
                    <a:pt x="14" y="462"/>
                  </a:lnTo>
                  <a:lnTo>
                    <a:pt x="18" y="457"/>
                  </a:lnTo>
                  <a:lnTo>
                    <a:pt x="18" y="376"/>
                  </a:lnTo>
                  <a:lnTo>
                    <a:pt x="21" y="372"/>
                  </a:lnTo>
                  <a:lnTo>
                    <a:pt x="21" y="296"/>
                  </a:lnTo>
                  <a:lnTo>
                    <a:pt x="25" y="291"/>
                  </a:lnTo>
                  <a:lnTo>
                    <a:pt x="25" y="220"/>
                  </a:lnTo>
                  <a:lnTo>
                    <a:pt x="29" y="215"/>
                  </a:lnTo>
                  <a:lnTo>
                    <a:pt x="29" y="157"/>
                  </a:lnTo>
                  <a:lnTo>
                    <a:pt x="32" y="152"/>
                  </a:lnTo>
                  <a:lnTo>
                    <a:pt x="32" y="103"/>
                  </a:lnTo>
                  <a:lnTo>
                    <a:pt x="36" y="98"/>
                  </a:lnTo>
                  <a:lnTo>
                    <a:pt x="36" y="58"/>
                  </a:lnTo>
                  <a:lnTo>
                    <a:pt x="40" y="54"/>
                  </a:lnTo>
                  <a:lnTo>
                    <a:pt x="40" y="27"/>
                  </a:lnTo>
                  <a:lnTo>
                    <a:pt x="43" y="22"/>
                  </a:lnTo>
                  <a:lnTo>
                    <a:pt x="43" y="9"/>
                  </a:lnTo>
                  <a:lnTo>
                    <a:pt x="51" y="0"/>
                  </a:lnTo>
                  <a:lnTo>
                    <a:pt x="47" y="0"/>
                  </a:lnTo>
                  <a:lnTo>
                    <a:pt x="51" y="4"/>
                  </a:lnTo>
                  <a:lnTo>
                    <a:pt x="54" y="9"/>
                  </a:lnTo>
                  <a:lnTo>
                    <a:pt x="54" y="18"/>
                  </a:lnTo>
                  <a:lnTo>
                    <a:pt x="58" y="22"/>
                  </a:lnTo>
                  <a:lnTo>
                    <a:pt x="58" y="45"/>
                  </a:lnTo>
                  <a:lnTo>
                    <a:pt x="62" y="49"/>
                  </a:lnTo>
                  <a:lnTo>
                    <a:pt x="62" y="85"/>
                  </a:lnTo>
                  <a:lnTo>
                    <a:pt x="65" y="89"/>
                  </a:lnTo>
                  <a:lnTo>
                    <a:pt x="65" y="134"/>
                  </a:lnTo>
                  <a:lnTo>
                    <a:pt x="69" y="139"/>
                  </a:lnTo>
                  <a:lnTo>
                    <a:pt x="69" y="197"/>
                  </a:lnTo>
                  <a:lnTo>
                    <a:pt x="73" y="202"/>
                  </a:lnTo>
                  <a:lnTo>
                    <a:pt x="73" y="264"/>
                  </a:lnTo>
                  <a:lnTo>
                    <a:pt x="76" y="269"/>
                  </a:lnTo>
                  <a:lnTo>
                    <a:pt x="76" y="341"/>
                  </a:lnTo>
                  <a:lnTo>
                    <a:pt x="80" y="345"/>
                  </a:lnTo>
                  <a:lnTo>
                    <a:pt x="80" y="426"/>
                  </a:lnTo>
                  <a:lnTo>
                    <a:pt x="84" y="430"/>
                  </a:lnTo>
                  <a:lnTo>
                    <a:pt x="84" y="520"/>
                  </a:lnTo>
                  <a:lnTo>
                    <a:pt x="87" y="525"/>
                  </a:lnTo>
                  <a:lnTo>
                    <a:pt x="87" y="614"/>
                  </a:lnTo>
                  <a:lnTo>
                    <a:pt x="91" y="619"/>
                  </a:lnTo>
                  <a:lnTo>
                    <a:pt x="91" y="713"/>
                  </a:lnTo>
                  <a:lnTo>
                    <a:pt x="94" y="717"/>
                  </a:lnTo>
                  <a:lnTo>
                    <a:pt x="94" y="816"/>
                  </a:lnTo>
                  <a:lnTo>
                    <a:pt x="98" y="821"/>
                  </a:lnTo>
                  <a:lnTo>
                    <a:pt x="98" y="915"/>
                  </a:lnTo>
                  <a:lnTo>
                    <a:pt x="102" y="919"/>
                  </a:lnTo>
                  <a:lnTo>
                    <a:pt x="102" y="1018"/>
                  </a:lnTo>
                  <a:lnTo>
                    <a:pt x="105" y="1022"/>
                  </a:lnTo>
                  <a:lnTo>
                    <a:pt x="105" y="1117"/>
                  </a:lnTo>
                  <a:lnTo>
                    <a:pt x="109" y="1121"/>
                  </a:lnTo>
                  <a:lnTo>
                    <a:pt x="109" y="1211"/>
                  </a:lnTo>
                  <a:lnTo>
                    <a:pt x="113" y="1215"/>
                  </a:lnTo>
                  <a:lnTo>
                    <a:pt x="113" y="1300"/>
                  </a:lnTo>
                  <a:lnTo>
                    <a:pt x="116" y="1305"/>
                  </a:lnTo>
                  <a:lnTo>
                    <a:pt x="116" y="1386"/>
                  </a:lnTo>
                  <a:lnTo>
                    <a:pt x="120" y="1390"/>
                  </a:lnTo>
                  <a:lnTo>
                    <a:pt x="120" y="1457"/>
                  </a:lnTo>
                  <a:lnTo>
                    <a:pt x="124" y="1462"/>
                  </a:lnTo>
                  <a:lnTo>
                    <a:pt x="124" y="1525"/>
                  </a:lnTo>
                  <a:lnTo>
                    <a:pt x="127" y="1529"/>
                  </a:lnTo>
                  <a:lnTo>
                    <a:pt x="127" y="1583"/>
                  </a:lnTo>
                  <a:lnTo>
                    <a:pt x="131" y="1587"/>
                  </a:lnTo>
                  <a:lnTo>
                    <a:pt x="131" y="1632"/>
                  </a:lnTo>
                  <a:lnTo>
                    <a:pt x="135" y="1637"/>
                  </a:lnTo>
                  <a:lnTo>
                    <a:pt x="135" y="1668"/>
                  </a:lnTo>
                  <a:lnTo>
                    <a:pt x="138" y="1673"/>
                  </a:lnTo>
                  <a:lnTo>
                    <a:pt x="138" y="1691"/>
                  </a:lnTo>
                  <a:lnTo>
                    <a:pt x="142" y="1695"/>
                  </a:lnTo>
                  <a:lnTo>
                    <a:pt x="142" y="1704"/>
                  </a:lnTo>
                  <a:lnTo>
                    <a:pt x="146" y="1704"/>
                  </a:lnTo>
                  <a:lnTo>
                    <a:pt x="149" y="1700"/>
                  </a:lnTo>
                  <a:lnTo>
                    <a:pt x="149" y="1691"/>
                  </a:lnTo>
                  <a:lnTo>
                    <a:pt x="153" y="1686"/>
                  </a:lnTo>
                  <a:lnTo>
                    <a:pt x="153" y="1668"/>
                  </a:lnTo>
                  <a:lnTo>
                    <a:pt x="157" y="1664"/>
                  </a:lnTo>
                  <a:lnTo>
                    <a:pt x="157" y="1632"/>
                  </a:lnTo>
                  <a:lnTo>
                    <a:pt x="160" y="1628"/>
                  </a:lnTo>
                  <a:lnTo>
                    <a:pt x="160" y="1587"/>
                  </a:lnTo>
                  <a:lnTo>
                    <a:pt x="164" y="1583"/>
                  </a:lnTo>
                  <a:lnTo>
                    <a:pt x="164" y="1529"/>
                  </a:lnTo>
                  <a:lnTo>
                    <a:pt x="168" y="1525"/>
                  </a:lnTo>
                  <a:lnTo>
                    <a:pt x="168" y="1466"/>
                  </a:lnTo>
                  <a:lnTo>
                    <a:pt x="171" y="1462"/>
                  </a:lnTo>
                  <a:lnTo>
                    <a:pt x="171" y="1390"/>
                  </a:lnTo>
                  <a:lnTo>
                    <a:pt x="175" y="1386"/>
                  </a:lnTo>
                  <a:lnTo>
                    <a:pt x="175" y="1305"/>
                  </a:lnTo>
                  <a:lnTo>
                    <a:pt x="178" y="1300"/>
                  </a:lnTo>
                  <a:lnTo>
                    <a:pt x="178" y="1220"/>
                  </a:lnTo>
                  <a:lnTo>
                    <a:pt x="182" y="1215"/>
                  </a:lnTo>
                  <a:lnTo>
                    <a:pt x="182" y="1126"/>
                  </a:lnTo>
                  <a:lnTo>
                    <a:pt x="186" y="1121"/>
                  </a:lnTo>
                  <a:lnTo>
                    <a:pt x="186" y="1027"/>
                  </a:lnTo>
                  <a:lnTo>
                    <a:pt x="189" y="1022"/>
                  </a:lnTo>
                  <a:lnTo>
                    <a:pt x="189" y="924"/>
                  </a:lnTo>
                  <a:lnTo>
                    <a:pt x="193" y="919"/>
                  </a:lnTo>
                  <a:lnTo>
                    <a:pt x="193" y="821"/>
                  </a:lnTo>
                  <a:lnTo>
                    <a:pt x="197" y="816"/>
                  </a:lnTo>
                  <a:lnTo>
                    <a:pt x="197" y="722"/>
                  </a:lnTo>
                  <a:lnTo>
                    <a:pt x="200" y="717"/>
                  </a:lnTo>
                  <a:lnTo>
                    <a:pt x="200" y="623"/>
                  </a:lnTo>
                  <a:lnTo>
                    <a:pt x="204" y="619"/>
                  </a:lnTo>
                  <a:lnTo>
                    <a:pt x="204" y="525"/>
                  </a:lnTo>
                  <a:lnTo>
                    <a:pt x="208" y="520"/>
                  </a:lnTo>
                  <a:lnTo>
                    <a:pt x="208" y="435"/>
                  </a:lnTo>
                  <a:lnTo>
                    <a:pt x="211" y="430"/>
                  </a:lnTo>
                  <a:lnTo>
                    <a:pt x="211" y="350"/>
                  </a:lnTo>
                  <a:lnTo>
                    <a:pt x="215" y="345"/>
                  </a:lnTo>
                  <a:lnTo>
                    <a:pt x="215" y="269"/>
                  </a:lnTo>
                  <a:lnTo>
                    <a:pt x="219" y="264"/>
                  </a:lnTo>
                  <a:lnTo>
                    <a:pt x="219" y="202"/>
                  </a:lnTo>
                  <a:lnTo>
                    <a:pt x="222" y="197"/>
                  </a:lnTo>
                  <a:lnTo>
                    <a:pt x="222" y="139"/>
                  </a:lnTo>
                  <a:lnTo>
                    <a:pt x="226" y="134"/>
                  </a:lnTo>
                  <a:lnTo>
                    <a:pt x="226" y="89"/>
                  </a:lnTo>
                  <a:lnTo>
                    <a:pt x="230" y="85"/>
                  </a:lnTo>
                  <a:lnTo>
                    <a:pt x="230" y="49"/>
                  </a:lnTo>
                  <a:lnTo>
                    <a:pt x="233" y="45"/>
                  </a:lnTo>
                  <a:lnTo>
                    <a:pt x="233" y="22"/>
                  </a:lnTo>
                  <a:lnTo>
                    <a:pt x="237" y="18"/>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99" name="Freeform 91"/>
            <p:cNvSpPr>
              <a:spLocks/>
            </p:cNvSpPr>
            <p:nvPr/>
          </p:nvSpPr>
          <p:spPr bwMode="auto">
            <a:xfrm>
              <a:off x="4997401" y="2586499"/>
              <a:ext cx="340152" cy="2407263"/>
            </a:xfrm>
            <a:custGeom>
              <a:avLst/>
              <a:gdLst/>
              <a:ahLst/>
              <a:cxnLst>
                <a:cxn ang="0">
                  <a:pos x="4" y="0"/>
                </a:cxn>
                <a:cxn ang="0">
                  <a:pos x="11" y="27"/>
                </a:cxn>
                <a:cxn ang="0">
                  <a:pos x="18" y="63"/>
                </a:cxn>
                <a:cxn ang="0">
                  <a:pos x="22" y="152"/>
                </a:cxn>
                <a:cxn ang="0">
                  <a:pos x="29" y="220"/>
                </a:cxn>
                <a:cxn ang="0">
                  <a:pos x="33" y="368"/>
                </a:cxn>
                <a:cxn ang="0">
                  <a:pos x="40" y="457"/>
                </a:cxn>
                <a:cxn ang="0">
                  <a:pos x="44" y="646"/>
                </a:cxn>
                <a:cxn ang="0">
                  <a:pos x="51" y="749"/>
                </a:cxn>
                <a:cxn ang="0">
                  <a:pos x="55" y="946"/>
                </a:cxn>
                <a:cxn ang="0">
                  <a:pos x="62" y="1054"/>
                </a:cxn>
                <a:cxn ang="0">
                  <a:pos x="66" y="1238"/>
                </a:cxn>
                <a:cxn ang="0">
                  <a:pos x="73" y="1327"/>
                </a:cxn>
                <a:cxn ang="0">
                  <a:pos x="77" y="1480"/>
                </a:cxn>
                <a:cxn ang="0">
                  <a:pos x="84" y="1547"/>
                </a:cxn>
                <a:cxn ang="0">
                  <a:pos x="88" y="1641"/>
                </a:cxn>
                <a:cxn ang="0">
                  <a:pos x="95" y="1682"/>
                </a:cxn>
                <a:cxn ang="0">
                  <a:pos x="99" y="1704"/>
                </a:cxn>
                <a:cxn ang="0">
                  <a:pos x="106" y="1686"/>
                </a:cxn>
                <a:cxn ang="0">
                  <a:pos x="113" y="1655"/>
                </a:cxn>
                <a:cxn ang="0">
                  <a:pos x="117" y="1570"/>
                </a:cxn>
                <a:cxn ang="0">
                  <a:pos x="124" y="1507"/>
                </a:cxn>
                <a:cxn ang="0">
                  <a:pos x="128" y="1363"/>
                </a:cxn>
                <a:cxn ang="0">
                  <a:pos x="135" y="1274"/>
                </a:cxn>
                <a:cxn ang="0">
                  <a:pos x="139" y="1094"/>
                </a:cxn>
                <a:cxn ang="0">
                  <a:pos x="146" y="991"/>
                </a:cxn>
                <a:cxn ang="0">
                  <a:pos x="150" y="794"/>
                </a:cxn>
                <a:cxn ang="0">
                  <a:pos x="157" y="686"/>
                </a:cxn>
                <a:cxn ang="0">
                  <a:pos x="161" y="498"/>
                </a:cxn>
                <a:cxn ang="0">
                  <a:pos x="168" y="403"/>
                </a:cxn>
                <a:cxn ang="0">
                  <a:pos x="172" y="246"/>
                </a:cxn>
                <a:cxn ang="0">
                  <a:pos x="179" y="175"/>
                </a:cxn>
                <a:cxn ang="0">
                  <a:pos x="183" y="76"/>
                </a:cxn>
                <a:cxn ang="0">
                  <a:pos x="190" y="36"/>
                </a:cxn>
                <a:cxn ang="0">
                  <a:pos x="193" y="0"/>
                </a:cxn>
                <a:cxn ang="0">
                  <a:pos x="201" y="9"/>
                </a:cxn>
                <a:cxn ang="0">
                  <a:pos x="208" y="40"/>
                </a:cxn>
                <a:cxn ang="0">
                  <a:pos x="212" y="112"/>
                </a:cxn>
                <a:cxn ang="0">
                  <a:pos x="219" y="175"/>
                </a:cxn>
                <a:cxn ang="0">
                  <a:pos x="223" y="309"/>
                </a:cxn>
                <a:cxn ang="0">
                  <a:pos x="230" y="399"/>
                </a:cxn>
                <a:cxn ang="0">
                  <a:pos x="234" y="574"/>
                </a:cxn>
              </a:cxnLst>
              <a:rect l="0" t="0" r="r" b="b"/>
              <a:pathLst>
                <a:path w="237" h="1704">
                  <a:moveTo>
                    <a:pt x="0" y="18"/>
                  </a:moveTo>
                  <a:lnTo>
                    <a:pt x="0" y="4"/>
                  </a:lnTo>
                  <a:lnTo>
                    <a:pt x="4" y="0"/>
                  </a:lnTo>
                  <a:lnTo>
                    <a:pt x="7" y="4"/>
                  </a:lnTo>
                  <a:lnTo>
                    <a:pt x="11" y="9"/>
                  </a:lnTo>
                  <a:lnTo>
                    <a:pt x="11" y="27"/>
                  </a:lnTo>
                  <a:lnTo>
                    <a:pt x="15" y="31"/>
                  </a:lnTo>
                  <a:lnTo>
                    <a:pt x="15" y="58"/>
                  </a:lnTo>
                  <a:lnTo>
                    <a:pt x="18" y="63"/>
                  </a:lnTo>
                  <a:lnTo>
                    <a:pt x="18" y="98"/>
                  </a:lnTo>
                  <a:lnTo>
                    <a:pt x="22" y="103"/>
                  </a:lnTo>
                  <a:lnTo>
                    <a:pt x="22" y="152"/>
                  </a:lnTo>
                  <a:lnTo>
                    <a:pt x="25" y="157"/>
                  </a:lnTo>
                  <a:lnTo>
                    <a:pt x="25" y="215"/>
                  </a:lnTo>
                  <a:lnTo>
                    <a:pt x="29" y="220"/>
                  </a:lnTo>
                  <a:lnTo>
                    <a:pt x="29" y="287"/>
                  </a:lnTo>
                  <a:lnTo>
                    <a:pt x="33" y="291"/>
                  </a:lnTo>
                  <a:lnTo>
                    <a:pt x="33" y="368"/>
                  </a:lnTo>
                  <a:lnTo>
                    <a:pt x="36" y="372"/>
                  </a:lnTo>
                  <a:lnTo>
                    <a:pt x="36" y="453"/>
                  </a:lnTo>
                  <a:lnTo>
                    <a:pt x="40" y="457"/>
                  </a:lnTo>
                  <a:lnTo>
                    <a:pt x="40" y="547"/>
                  </a:lnTo>
                  <a:lnTo>
                    <a:pt x="44" y="551"/>
                  </a:lnTo>
                  <a:lnTo>
                    <a:pt x="44" y="646"/>
                  </a:lnTo>
                  <a:lnTo>
                    <a:pt x="47" y="650"/>
                  </a:lnTo>
                  <a:lnTo>
                    <a:pt x="47" y="744"/>
                  </a:lnTo>
                  <a:lnTo>
                    <a:pt x="51" y="749"/>
                  </a:lnTo>
                  <a:lnTo>
                    <a:pt x="51" y="847"/>
                  </a:lnTo>
                  <a:lnTo>
                    <a:pt x="55" y="852"/>
                  </a:lnTo>
                  <a:lnTo>
                    <a:pt x="55" y="946"/>
                  </a:lnTo>
                  <a:lnTo>
                    <a:pt x="58" y="951"/>
                  </a:lnTo>
                  <a:lnTo>
                    <a:pt x="58" y="1049"/>
                  </a:lnTo>
                  <a:lnTo>
                    <a:pt x="62" y="1054"/>
                  </a:lnTo>
                  <a:lnTo>
                    <a:pt x="62" y="1143"/>
                  </a:lnTo>
                  <a:lnTo>
                    <a:pt x="66" y="1148"/>
                  </a:lnTo>
                  <a:lnTo>
                    <a:pt x="66" y="1238"/>
                  </a:lnTo>
                  <a:lnTo>
                    <a:pt x="69" y="1242"/>
                  </a:lnTo>
                  <a:lnTo>
                    <a:pt x="69" y="1323"/>
                  </a:lnTo>
                  <a:lnTo>
                    <a:pt x="73" y="1327"/>
                  </a:lnTo>
                  <a:lnTo>
                    <a:pt x="73" y="1408"/>
                  </a:lnTo>
                  <a:lnTo>
                    <a:pt x="77" y="1413"/>
                  </a:lnTo>
                  <a:lnTo>
                    <a:pt x="77" y="1480"/>
                  </a:lnTo>
                  <a:lnTo>
                    <a:pt x="80" y="1484"/>
                  </a:lnTo>
                  <a:lnTo>
                    <a:pt x="80" y="1543"/>
                  </a:lnTo>
                  <a:lnTo>
                    <a:pt x="84" y="1547"/>
                  </a:lnTo>
                  <a:lnTo>
                    <a:pt x="84" y="1596"/>
                  </a:lnTo>
                  <a:lnTo>
                    <a:pt x="88" y="1601"/>
                  </a:lnTo>
                  <a:lnTo>
                    <a:pt x="88" y="1641"/>
                  </a:lnTo>
                  <a:lnTo>
                    <a:pt x="91" y="1646"/>
                  </a:lnTo>
                  <a:lnTo>
                    <a:pt x="91" y="1677"/>
                  </a:lnTo>
                  <a:lnTo>
                    <a:pt x="95" y="1682"/>
                  </a:lnTo>
                  <a:lnTo>
                    <a:pt x="95" y="1695"/>
                  </a:lnTo>
                  <a:lnTo>
                    <a:pt x="102" y="1704"/>
                  </a:lnTo>
                  <a:lnTo>
                    <a:pt x="99" y="1704"/>
                  </a:lnTo>
                  <a:lnTo>
                    <a:pt x="102" y="1704"/>
                  </a:lnTo>
                  <a:lnTo>
                    <a:pt x="106" y="1700"/>
                  </a:lnTo>
                  <a:lnTo>
                    <a:pt x="106" y="1686"/>
                  </a:lnTo>
                  <a:lnTo>
                    <a:pt x="109" y="1682"/>
                  </a:lnTo>
                  <a:lnTo>
                    <a:pt x="109" y="1659"/>
                  </a:lnTo>
                  <a:lnTo>
                    <a:pt x="113" y="1655"/>
                  </a:lnTo>
                  <a:lnTo>
                    <a:pt x="113" y="1619"/>
                  </a:lnTo>
                  <a:lnTo>
                    <a:pt x="117" y="1614"/>
                  </a:lnTo>
                  <a:lnTo>
                    <a:pt x="117" y="1570"/>
                  </a:lnTo>
                  <a:lnTo>
                    <a:pt x="120" y="1565"/>
                  </a:lnTo>
                  <a:lnTo>
                    <a:pt x="120" y="1511"/>
                  </a:lnTo>
                  <a:lnTo>
                    <a:pt x="124" y="1507"/>
                  </a:lnTo>
                  <a:lnTo>
                    <a:pt x="124" y="1444"/>
                  </a:lnTo>
                  <a:lnTo>
                    <a:pt x="128" y="1439"/>
                  </a:lnTo>
                  <a:lnTo>
                    <a:pt x="128" y="1363"/>
                  </a:lnTo>
                  <a:lnTo>
                    <a:pt x="131" y="1359"/>
                  </a:lnTo>
                  <a:lnTo>
                    <a:pt x="131" y="1278"/>
                  </a:lnTo>
                  <a:lnTo>
                    <a:pt x="135" y="1274"/>
                  </a:lnTo>
                  <a:lnTo>
                    <a:pt x="135" y="1193"/>
                  </a:lnTo>
                  <a:lnTo>
                    <a:pt x="139" y="1188"/>
                  </a:lnTo>
                  <a:lnTo>
                    <a:pt x="139" y="1094"/>
                  </a:lnTo>
                  <a:lnTo>
                    <a:pt x="142" y="1090"/>
                  </a:lnTo>
                  <a:lnTo>
                    <a:pt x="142" y="995"/>
                  </a:lnTo>
                  <a:lnTo>
                    <a:pt x="146" y="991"/>
                  </a:lnTo>
                  <a:lnTo>
                    <a:pt x="146" y="897"/>
                  </a:lnTo>
                  <a:lnTo>
                    <a:pt x="150" y="892"/>
                  </a:lnTo>
                  <a:lnTo>
                    <a:pt x="150" y="794"/>
                  </a:lnTo>
                  <a:lnTo>
                    <a:pt x="153" y="789"/>
                  </a:lnTo>
                  <a:lnTo>
                    <a:pt x="153" y="690"/>
                  </a:lnTo>
                  <a:lnTo>
                    <a:pt x="157" y="686"/>
                  </a:lnTo>
                  <a:lnTo>
                    <a:pt x="157" y="592"/>
                  </a:lnTo>
                  <a:lnTo>
                    <a:pt x="161" y="587"/>
                  </a:lnTo>
                  <a:lnTo>
                    <a:pt x="161" y="498"/>
                  </a:lnTo>
                  <a:lnTo>
                    <a:pt x="164" y="493"/>
                  </a:lnTo>
                  <a:lnTo>
                    <a:pt x="164" y="408"/>
                  </a:lnTo>
                  <a:lnTo>
                    <a:pt x="168" y="403"/>
                  </a:lnTo>
                  <a:lnTo>
                    <a:pt x="168" y="323"/>
                  </a:lnTo>
                  <a:lnTo>
                    <a:pt x="172" y="318"/>
                  </a:lnTo>
                  <a:lnTo>
                    <a:pt x="172" y="246"/>
                  </a:lnTo>
                  <a:lnTo>
                    <a:pt x="175" y="242"/>
                  </a:lnTo>
                  <a:lnTo>
                    <a:pt x="175" y="179"/>
                  </a:lnTo>
                  <a:lnTo>
                    <a:pt x="179" y="175"/>
                  </a:lnTo>
                  <a:lnTo>
                    <a:pt x="179" y="121"/>
                  </a:lnTo>
                  <a:lnTo>
                    <a:pt x="183" y="116"/>
                  </a:lnTo>
                  <a:lnTo>
                    <a:pt x="183" y="76"/>
                  </a:lnTo>
                  <a:lnTo>
                    <a:pt x="186" y="72"/>
                  </a:lnTo>
                  <a:lnTo>
                    <a:pt x="186" y="40"/>
                  </a:lnTo>
                  <a:lnTo>
                    <a:pt x="190" y="36"/>
                  </a:lnTo>
                  <a:lnTo>
                    <a:pt x="190" y="13"/>
                  </a:lnTo>
                  <a:lnTo>
                    <a:pt x="193" y="9"/>
                  </a:lnTo>
                  <a:lnTo>
                    <a:pt x="193" y="0"/>
                  </a:lnTo>
                  <a:lnTo>
                    <a:pt x="197" y="0"/>
                  </a:lnTo>
                  <a:lnTo>
                    <a:pt x="201" y="4"/>
                  </a:lnTo>
                  <a:lnTo>
                    <a:pt x="201" y="9"/>
                  </a:lnTo>
                  <a:lnTo>
                    <a:pt x="204" y="13"/>
                  </a:lnTo>
                  <a:lnTo>
                    <a:pt x="204" y="36"/>
                  </a:lnTo>
                  <a:lnTo>
                    <a:pt x="208" y="40"/>
                  </a:lnTo>
                  <a:lnTo>
                    <a:pt x="208" y="67"/>
                  </a:lnTo>
                  <a:lnTo>
                    <a:pt x="212" y="72"/>
                  </a:lnTo>
                  <a:lnTo>
                    <a:pt x="212" y="112"/>
                  </a:lnTo>
                  <a:lnTo>
                    <a:pt x="215" y="116"/>
                  </a:lnTo>
                  <a:lnTo>
                    <a:pt x="215" y="170"/>
                  </a:lnTo>
                  <a:lnTo>
                    <a:pt x="219" y="175"/>
                  </a:lnTo>
                  <a:lnTo>
                    <a:pt x="219" y="237"/>
                  </a:lnTo>
                  <a:lnTo>
                    <a:pt x="223" y="242"/>
                  </a:lnTo>
                  <a:lnTo>
                    <a:pt x="223" y="309"/>
                  </a:lnTo>
                  <a:lnTo>
                    <a:pt x="226" y="314"/>
                  </a:lnTo>
                  <a:lnTo>
                    <a:pt x="226" y="394"/>
                  </a:lnTo>
                  <a:lnTo>
                    <a:pt x="230" y="399"/>
                  </a:lnTo>
                  <a:lnTo>
                    <a:pt x="230" y="480"/>
                  </a:lnTo>
                  <a:lnTo>
                    <a:pt x="234" y="484"/>
                  </a:lnTo>
                  <a:lnTo>
                    <a:pt x="234" y="574"/>
                  </a:lnTo>
                  <a:lnTo>
                    <a:pt x="237" y="578"/>
                  </a:lnTo>
                  <a:lnTo>
                    <a:pt x="237" y="673"/>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100" name="Freeform 92"/>
            <p:cNvSpPr>
              <a:spLocks/>
            </p:cNvSpPr>
            <p:nvPr/>
          </p:nvSpPr>
          <p:spPr bwMode="auto">
            <a:xfrm>
              <a:off x="5337552" y="3537254"/>
              <a:ext cx="655905" cy="252876"/>
            </a:xfrm>
            <a:custGeom>
              <a:avLst/>
              <a:gdLst/>
              <a:ahLst/>
              <a:cxnLst>
                <a:cxn ang="0">
                  <a:pos x="4" y="103"/>
                </a:cxn>
                <a:cxn ang="0">
                  <a:pos x="11" y="179"/>
                </a:cxn>
                <a:cxn ang="0">
                  <a:pos x="22" y="179"/>
                </a:cxn>
                <a:cxn ang="0">
                  <a:pos x="33" y="179"/>
                </a:cxn>
                <a:cxn ang="0">
                  <a:pos x="44" y="179"/>
                </a:cxn>
                <a:cxn ang="0">
                  <a:pos x="55" y="179"/>
                </a:cxn>
                <a:cxn ang="0">
                  <a:pos x="66" y="179"/>
                </a:cxn>
                <a:cxn ang="0">
                  <a:pos x="77" y="179"/>
                </a:cxn>
                <a:cxn ang="0">
                  <a:pos x="88" y="179"/>
                </a:cxn>
                <a:cxn ang="0">
                  <a:pos x="99" y="179"/>
                </a:cxn>
                <a:cxn ang="0">
                  <a:pos x="110" y="179"/>
                </a:cxn>
                <a:cxn ang="0">
                  <a:pos x="121" y="179"/>
                </a:cxn>
                <a:cxn ang="0">
                  <a:pos x="132" y="179"/>
                </a:cxn>
                <a:cxn ang="0">
                  <a:pos x="143" y="179"/>
                </a:cxn>
                <a:cxn ang="0">
                  <a:pos x="154" y="179"/>
                </a:cxn>
                <a:cxn ang="0">
                  <a:pos x="165" y="179"/>
                </a:cxn>
                <a:cxn ang="0">
                  <a:pos x="176" y="179"/>
                </a:cxn>
                <a:cxn ang="0">
                  <a:pos x="187" y="179"/>
                </a:cxn>
                <a:cxn ang="0">
                  <a:pos x="198" y="179"/>
                </a:cxn>
                <a:cxn ang="0">
                  <a:pos x="208" y="179"/>
                </a:cxn>
                <a:cxn ang="0">
                  <a:pos x="219" y="179"/>
                </a:cxn>
                <a:cxn ang="0">
                  <a:pos x="230" y="179"/>
                </a:cxn>
                <a:cxn ang="0">
                  <a:pos x="241" y="179"/>
                </a:cxn>
                <a:cxn ang="0">
                  <a:pos x="252" y="179"/>
                </a:cxn>
                <a:cxn ang="0">
                  <a:pos x="263" y="179"/>
                </a:cxn>
                <a:cxn ang="0">
                  <a:pos x="274" y="179"/>
                </a:cxn>
                <a:cxn ang="0">
                  <a:pos x="285" y="179"/>
                </a:cxn>
                <a:cxn ang="0">
                  <a:pos x="296" y="179"/>
                </a:cxn>
                <a:cxn ang="0">
                  <a:pos x="307" y="179"/>
                </a:cxn>
                <a:cxn ang="0">
                  <a:pos x="318" y="179"/>
                </a:cxn>
                <a:cxn ang="0">
                  <a:pos x="329" y="179"/>
                </a:cxn>
                <a:cxn ang="0">
                  <a:pos x="340" y="179"/>
                </a:cxn>
                <a:cxn ang="0">
                  <a:pos x="351" y="179"/>
                </a:cxn>
                <a:cxn ang="0">
                  <a:pos x="362" y="179"/>
                </a:cxn>
                <a:cxn ang="0">
                  <a:pos x="373" y="179"/>
                </a:cxn>
                <a:cxn ang="0">
                  <a:pos x="384" y="179"/>
                </a:cxn>
                <a:cxn ang="0">
                  <a:pos x="395" y="179"/>
                </a:cxn>
                <a:cxn ang="0">
                  <a:pos x="406" y="179"/>
                </a:cxn>
                <a:cxn ang="0">
                  <a:pos x="417" y="179"/>
                </a:cxn>
                <a:cxn ang="0">
                  <a:pos x="428" y="179"/>
                </a:cxn>
                <a:cxn ang="0">
                  <a:pos x="439" y="179"/>
                </a:cxn>
                <a:cxn ang="0">
                  <a:pos x="450" y="179"/>
                </a:cxn>
              </a:cxnLst>
              <a:rect l="0" t="0" r="r" b="b"/>
              <a:pathLst>
                <a:path w="457" h="179">
                  <a:moveTo>
                    <a:pt x="0" y="0"/>
                  </a:moveTo>
                  <a:lnTo>
                    <a:pt x="4" y="4"/>
                  </a:lnTo>
                  <a:lnTo>
                    <a:pt x="4" y="103"/>
                  </a:lnTo>
                  <a:lnTo>
                    <a:pt x="8" y="107"/>
                  </a:lnTo>
                  <a:lnTo>
                    <a:pt x="8" y="179"/>
                  </a:lnTo>
                  <a:lnTo>
                    <a:pt x="11" y="179"/>
                  </a:lnTo>
                  <a:lnTo>
                    <a:pt x="15" y="179"/>
                  </a:lnTo>
                  <a:lnTo>
                    <a:pt x="19" y="179"/>
                  </a:lnTo>
                  <a:lnTo>
                    <a:pt x="22" y="179"/>
                  </a:lnTo>
                  <a:lnTo>
                    <a:pt x="26" y="179"/>
                  </a:lnTo>
                  <a:lnTo>
                    <a:pt x="30" y="179"/>
                  </a:lnTo>
                  <a:lnTo>
                    <a:pt x="33" y="179"/>
                  </a:lnTo>
                  <a:lnTo>
                    <a:pt x="37" y="179"/>
                  </a:lnTo>
                  <a:lnTo>
                    <a:pt x="40" y="179"/>
                  </a:lnTo>
                  <a:lnTo>
                    <a:pt x="44" y="179"/>
                  </a:lnTo>
                  <a:lnTo>
                    <a:pt x="48" y="179"/>
                  </a:lnTo>
                  <a:lnTo>
                    <a:pt x="51" y="179"/>
                  </a:lnTo>
                  <a:lnTo>
                    <a:pt x="55" y="179"/>
                  </a:lnTo>
                  <a:lnTo>
                    <a:pt x="59" y="179"/>
                  </a:lnTo>
                  <a:lnTo>
                    <a:pt x="62" y="179"/>
                  </a:lnTo>
                  <a:lnTo>
                    <a:pt x="66" y="179"/>
                  </a:lnTo>
                  <a:lnTo>
                    <a:pt x="70" y="179"/>
                  </a:lnTo>
                  <a:lnTo>
                    <a:pt x="73" y="179"/>
                  </a:lnTo>
                  <a:lnTo>
                    <a:pt x="77" y="179"/>
                  </a:lnTo>
                  <a:lnTo>
                    <a:pt x="81" y="179"/>
                  </a:lnTo>
                  <a:lnTo>
                    <a:pt x="84" y="179"/>
                  </a:lnTo>
                  <a:lnTo>
                    <a:pt x="88" y="179"/>
                  </a:lnTo>
                  <a:lnTo>
                    <a:pt x="92" y="179"/>
                  </a:lnTo>
                  <a:lnTo>
                    <a:pt x="95" y="179"/>
                  </a:lnTo>
                  <a:lnTo>
                    <a:pt x="99" y="179"/>
                  </a:lnTo>
                  <a:lnTo>
                    <a:pt x="103" y="179"/>
                  </a:lnTo>
                  <a:lnTo>
                    <a:pt x="106" y="179"/>
                  </a:lnTo>
                  <a:lnTo>
                    <a:pt x="110" y="179"/>
                  </a:lnTo>
                  <a:lnTo>
                    <a:pt x="114" y="179"/>
                  </a:lnTo>
                  <a:lnTo>
                    <a:pt x="117" y="179"/>
                  </a:lnTo>
                  <a:lnTo>
                    <a:pt x="121" y="179"/>
                  </a:lnTo>
                  <a:lnTo>
                    <a:pt x="124" y="179"/>
                  </a:lnTo>
                  <a:lnTo>
                    <a:pt x="128" y="179"/>
                  </a:lnTo>
                  <a:lnTo>
                    <a:pt x="132" y="179"/>
                  </a:lnTo>
                  <a:lnTo>
                    <a:pt x="135" y="179"/>
                  </a:lnTo>
                  <a:lnTo>
                    <a:pt x="139" y="179"/>
                  </a:lnTo>
                  <a:lnTo>
                    <a:pt x="143" y="179"/>
                  </a:lnTo>
                  <a:lnTo>
                    <a:pt x="146" y="179"/>
                  </a:lnTo>
                  <a:lnTo>
                    <a:pt x="150" y="179"/>
                  </a:lnTo>
                  <a:lnTo>
                    <a:pt x="154" y="179"/>
                  </a:lnTo>
                  <a:lnTo>
                    <a:pt x="157" y="179"/>
                  </a:lnTo>
                  <a:lnTo>
                    <a:pt x="161" y="179"/>
                  </a:lnTo>
                  <a:lnTo>
                    <a:pt x="165" y="179"/>
                  </a:lnTo>
                  <a:lnTo>
                    <a:pt x="168" y="179"/>
                  </a:lnTo>
                  <a:lnTo>
                    <a:pt x="172" y="179"/>
                  </a:lnTo>
                  <a:lnTo>
                    <a:pt x="176" y="179"/>
                  </a:lnTo>
                  <a:lnTo>
                    <a:pt x="179" y="179"/>
                  </a:lnTo>
                  <a:lnTo>
                    <a:pt x="183" y="179"/>
                  </a:lnTo>
                  <a:lnTo>
                    <a:pt x="187" y="179"/>
                  </a:lnTo>
                  <a:lnTo>
                    <a:pt x="190" y="179"/>
                  </a:lnTo>
                  <a:lnTo>
                    <a:pt x="194" y="179"/>
                  </a:lnTo>
                  <a:lnTo>
                    <a:pt x="198" y="179"/>
                  </a:lnTo>
                  <a:lnTo>
                    <a:pt x="201" y="179"/>
                  </a:lnTo>
                  <a:lnTo>
                    <a:pt x="205" y="179"/>
                  </a:lnTo>
                  <a:lnTo>
                    <a:pt x="208" y="179"/>
                  </a:lnTo>
                  <a:lnTo>
                    <a:pt x="212" y="179"/>
                  </a:lnTo>
                  <a:lnTo>
                    <a:pt x="216" y="179"/>
                  </a:lnTo>
                  <a:lnTo>
                    <a:pt x="219" y="179"/>
                  </a:lnTo>
                  <a:lnTo>
                    <a:pt x="223" y="179"/>
                  </a:lnTo>
                  <a:lnTo>
                    <a:pt x="227" y="179"/>
                  </a:lnTo>
                  <a:lnTo>
                    <a:pt x="230" y="179"/>
                  </a:lnTo>
                  <a:lnTo>
                    <a:pt x="234" y="179"/>
                  </a:lnTo>
                  <a:lnTo>
                    <a:pt x="238" y="179"/>
                  </a:lnTo>
                  <a:lnTo>
                    <a:pt x="241" y="179"/>
                  </a:lnTo>
                  <a:lnTo>
                    <a:pt x="245" y="179"/>
                  </a:lnTo>
                  <a:lnTo>
                    <a:pt x="249" y="179"/>
                  </a:lnTo>
                  <a:lnTo>
                    <a:pt x="252" y="179"/>
                  </a:lnTo>
                  <a:lnTo>
                    <a:pt x="256" y="179"/>
                  </a:lnTo>
                  <a:lnTo>
                    <a:pt x="260" y="179"/>
                  </a:lnTo>
                  <a:lnTo>
                    <a:pt x="263" y="179"/>
                  </a:lnTo>
                  <a:lnTo>
                    <a:pt x="267" y="179"/>
                  </a:lnTo>
                  <a:lnTo>
                    <a:pt x="271" y="179"/>
                  </a:lnTo>
                  <a:lnTo>
                    <a:pt x="274" y="179"/>
                  </a:lnTo>
                  <a:lnTo>
                    <a:pt x="278" y="179"/>
                  </a:lnTo>
                  <a:lnTo>
                    <a:pt x="282" y="179"/>
                  </a:lnTo>
                  <a:lnTo>
                    <a:pt x="285" y="179"/>
                  </a:lnTo>
                  <a:lnTo>
                    <a:pt x="289" y="179"/>
                  </a:lnTo>
                  <a:lnTo>
                    <a:pt x="292" y="179"/>
                  </a:lnTo>
                  <a:lnTo>
                    <a:pt x="296" y="179"/>
                  </a:lnTo>
                  <a:lnTo>
                    <a:pt x="300" y="179"/>
                  </a:lnTo>
                  <a:lnTo>
                    <a:pt x="303" y="179"/>
                  </a:lnTo>
                  <a:lnTo>
                    <a:pt x="307" y="179"/>
                  </a:lnTo>
                  <a:lnTo>
                    <a:pt x="311" y="179"/>
                  </a:lnTo>
                  <a:lnTo>
                    <a:pt x="314" y="179"/>
                  </a:lnTo>
                  <a:lnTo>
                    <a:pt x="318" y="179"/>
                  </a:lnTo>
                  <a:lnTo>
                    <a:pt x="322" y="179"/>
                  </a:lnTo>
                  <a:lnTo>
                    <a:pt x="325" y="179"/>
                  </a:lnTo>
                  <a:lnTo>
                    <a:pt x="329" y="179"/>
                  </a:lnTo>
                  <a:lnTo>
                    <a:pt x="333" y="179"/>
                  </a:lnTo>
                  <a:lnTo>
                    <a:pt x="336" y="179"/>
                  </a:lnTo>
                  <a:lnTo>
                    <a:pt x="340" y="179"/>
                  </a:lnTo>
                  <a:lnTo>
                    <a:pt x="344" y="179"/>
                  </a:lnTo>
                  <a:lnTo>
                    <a:pt x="347" y="179"/>
                  </a:lnTo>
                  <a:lnTo>
                    <a:pt x="351" y="179"/>
                  </a:lnTo>
                  <a:lnTo>
                    <a:pt x="355" y="179"/>
                  </a:lnTo>
                  <a:lnTo>
                    <a:pt x="358" y="179"/>
                  </a:lnTo>
                  <a:lnTo>
                    <a:pt x="362" y="179"/>
                  </a:lnTo>
                  <a:lnTo>
                    <a:pt x="366" y="179"/>
                  </a:lnTo>
                  <a:lnTo>
                    <a:pt x="369" y="179"/>
                  </a:lnTo>
                  <a:lnTo>
                    <a:pt x="373" y="179"/>
                  </a:lnTo>
                  <a:lnTo>
                    <a:pt x="376" y="179"/>
                  </a:lnTo>
                  <a:lnTo>
                    <a:pt x="380" y="179"/>
                  </a:lnTo>
                  <a:lnTo>
                    <a:pt x="384" y="179"/>
                  </a:lnTo>
                  <a:lnTo>
                    <a:pt x="387" y="179"/>
                  </a:lnTo>
                  <a:lnTo>
                    <a:pt x="391" y="179"/>
                  </a:lnTo>
                  <a:lnTo>
                    <a:pt x="395" y="179"/>
                  </a:lnTo>
                  <a:lnTo>
                    <a:pt x="398" y="179"/>
                  </a:lnTo>
                  <a:lnTo>
                    <a:pt x="402" y="179"/>
                  </a:lnTo>
                  <a:lnTo>
                    <a:pt x="406" y="179"/>
                  </a:lnTo>
                  <a:lnTo>
                    <a:pt x="409" y="179"/>
                  </a:lnTo>
                  <a:lnTo>
                    <a:pt x="413" y="179"/>
                  </a:lnTo>
                  <a:lnTo>
                    <a:pt x="417" y="179"/>
                  </a:lnTo>
                  <a:lnTo>
                    <a:pt x="420" y="179"/>
                  </a:lnTo>
                  <a:lnTo>
                    <a:pt x="424" y="179"/>
                  </a:lnTo>
                  <a:lnTo>
                    <a:pt x="428" y="179"/>
                  </a:lnTo>
                  <a:lnTo>
                    <a:pt x="431" y="179"/>
                  </a:lnTo>
                  <a:lnTo>
                    <a:pt x="435" y="179"/>
                  </a:lnTo>
                  <a:lnTo>
                    <a:pt x="439" y="179"/>
                  </a:lnTo>
                  <a:lnTo>
                    <a:pt x="442" y="179"/>
                  </a:lnTo>
                  <a:lnTo>
                    <a:pt x="446" y="179"/>
                  </a:lnTo>
                  <a:lnTo>
                    <a:pt x="450" y="179"/>
                  </a:lnTo>
                  <a:lnTo>
                    <a:pt x="453" y="179"/>
                  </a:lnTo>
                  <a:lnTo>
                    <a:pt x="457" y="179"/>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101" name="Freeform 93"/>
            <p:cNvSpPr>
              <a:spLocks/>
            </p:cNvSpPr>
            <p:nvPr/>
          </p:nvSpPr>
          <p:spPr bwMode="auto">
            <a:xfrm>
              <a:off x="5993458" y="3790131"/>
              <a:ext cx="665952" cy="1413"/>
            </a:xfrm>
            <a:custGeom>
              <a:avLst/>
              <a:gdLst/>
              <a:ahLst/>
              <a:cxnLst>
                <a:cxn ang="0">
                  <a:pos x="7" y="0"/>
                </a:cxn>
                <a:cxn ang="0">
                  <a:pos x="18" y="0"/>
                </a:cxn>
                <a:cxn ang="0">
                  <a:pos x="29" y="0"/>
                </a:cxn>
                <a:cxn ang="0">
                  <a:pos x="40" y="0"/>
                </a:cxn>
                <a:cxn ang="0">
                  <a:pos x="51" y="0"/>
                </a:cxn>
                <a:cxn ang="0">
                  <a:pos x="62" y="0"/>
                </a:cxn>
                <a:cxn ang="0">
                  <a:pos x="73" y="0"/>
                </a:cxn>
                <a:cxn ang="0">
                  <a:pos x="84" y="0"/>
                </a:cxn>
                <a:cxn ang="0">
                  <a:pos x="95" y="0"/>
                </a:cxn>
                <a:cxn ang="0">
                  <a:pos x="106" y="0"/>
                </a:cxn>
                <a:cxn ang="0">
                  <a:pos x="117" y="0"/>
                </a:cxn>
                <a:cxn ang="0">
                  <a:pos x="128" y="0"/>
                </a:cxn>
                <a:cxn ang="0">
                  <a:pos x="139" y="0"/>
                </a:cxn>
                <a:cxn ang="0">
                  <a:pos x="150" y="0"/>
                </a:cxn>
                <a:cxn ang="0">
                  <a:pos x="161" y="0"/>
                </a:cxn>
                <a:cxn ang="0">
                  <a:pos x="171" y="0"/>
                </a:cxn>
                <a:cxn ang="0">
                  <a:pos x="182" y="0"/>
                </a:cxn>
                <a:cxn ang="0">
                  <a:pos x="193" y="0"/>
                </a:cxn>
                <a:cxn ang="0">
                  <a:pos x="204" y="0"/>
                </a:cxn>
                <a:cxn ang="0">
                  <a:pos x="215" y="0"/>
                </a:cxn>
                <a:cxn ang="0">
                  <a:pos x="226" y="0"/>
                </a:cxn>
                <a:cxn ang="0">
                  <a:pos x="237" y="0"/>
                </a:cxn>
                <a:cxn ang="0">
                  <a:pos x="248" y="0"/>
                </a:cxn>
                <a:cxn ang="0">
                  <a:pos x="259" y="0"/>
                </a:cxn>
                <a:cxn ang="0">
                  <a:pos x="270" y="0"/>
                </a:cxn>
                <a:cxn ang="0">
                  <a:pos x="281" y="0"/>
                </a:cxn>
                <a:cxn ang="0">
                  <a:pos x="292" y="0"/>
                </a:cxn>
                <a:cxn ang="0">
                  <a:pos x="303" y="0"/>
                </a:cxn>
                <a:cxn ang="0">
                  <a:pos x="314" y="0"/>
                </a:cxn>
                <a:cxn ang="0">
                  <a:pos x="325" y="0"/>
                </a:cxn>
                <a:cxn ang="0">
                  <a:pos x="336" y="0"/>
                </a:cxn>
                <a:cxn ang="0">
                  <a:pos x="347" y="0"/>
                </a:cxn>
                <a:cxn ang="0">
                  <a:pos x="358" y="0"/>
                </a:cxn>
                <a:cxn ang="0">
                  <a:pos x="369" y="0"/>
                </a:cxn>
                <a:cxn ang="0">
                  <a:pos x="380" y="0"/>
                </a:cxn>
                <a:cxn ang="0">
                  <a:pos x="391" y="0"/>
                </a:cxn>
                <a:cxn ang="0">
                  <a:pos x="402" y="0"/>
                </a:cxn>
                <a:cxn ang="0">
                  <a:pos x="413" y="0"/>
                </a:cxn>
                <a:cxn ang="0">
                  <a:pos x="423" y="0"/>
                </a:cxn>
                <a:cxn ang="0">
                  <a:pos x="434" y="0"/>
                </a:cxn>
                <a:cxn ang="0">
                  <a:pos x="445" y="0"/>
                </a:cxn>
                <a:cxn ang="0">
                  <a:pos x="456" y="0"/>
                </a:cxn>
              </a:cxnLst>
              <a:rect l="0" t="0" r="r" b="b"/>
              <a:pathLst>
                <a:path w="464">
                  <a:moveTo>
                    <a:pt x="0" y="0"/>
                  </a:moveTo>
                  <a:lnTo>
                    <a:pt x="3" y="0"/>
                  </a:lnTo>
                  <a:lnTo>
                    <a:pt x="7" y="0"/>
                  </a:lnTo>
                  <a:lnTo>
                    <a:pt x="11" y="0"/>
                  </a:lnTo>
                  <a:lnTo>
                    <a:pt x="14" y="0"/>
                  </a:lnTo>
                  <a:lnTo>
                    <a:pt x="18" y="0"/>
                  </a:lnTo>
                  <a:lnTo>
                    <a:pt x="22" y="0"/>
                  </a:lnTo>
                  <a:lnTo>
                    <a:pt x="25" y="0"/>
                  </a:lnTo>
                  <a:lnTo>
                    <a:pt x="29" y="0"/>
                  </a:lnTo>
                  <a:lnTo>
                    <a:pt x="33" y="0"/>
                  </a:lnTo>
                  <a:lnTo>
                    <a:pt x="36" y="0"/>
                  </a:lnTo>
                  <a:lnTo>
                    <a:pt x="40" y="0"/>
                  </a:lnTo>
                  <a:lnTo>
                    <a:pt x="44" y="0"/>
                  </a:lnTo>
                  <a:lnTo>
                    <a:pt x="47" y="0"/>
                  </a:lnTo>
                  <a:lnTo>
                    <a:pt x="51" y="0"/>
                  </a:lnTo>
                  <a:lnTo>
                    <a:pt x="55" y="0"/>
                  </a:lnTo>
                  <a:lnTo>
                    <a:pt x="58" y="0"/>
                  </a:lnTo>
                  <a:lnTo>
                    <a:pt x="62" y="0"/>
                  </a:lnTo>
                  <a:lnTo>
                    <a:pt x="66" y="0"/>
                  </a:lnTo>
                  <a:lnTo>
                    <a:pt x="69" y="0"/>
                  </a:lnTo>
                  <a:lnTo>
                    <a:pt x="73" y="0"/>
                  </a:lnTo>
                  <a:lnTo>
                    <a:pt x="77" y="0"/>
                  </a:lnTo>
                  <a:lnTo>
                    <a:pt x="80" y="0"/>
                  </a:lnTo>
                  <a:lnTo>
                    <a:pt x="84" y="0"/>
                  </a:lnTo>
                  <a:lnTo>
                    <a:pt x="87" y="0"/>
                  </a:lnTo>
                  <a:lnTo>
                    <a:pt x="91" y="0"/>
                  </a:lnTo>
                  <a:lnTo>
                    <a:pt x="95" y="0"/>
                  </a:lnTo>
                  <a:lnTo>
                    <a:pt x="98" y="0"/>
                  </a:lnTo>
                  <a:lnTo>
                    <a:pt x="102" y="0"/>
                  </a:lnTo>
                  <a:lnTo>
                    <a:pt x="106" y="0"/>
                  </a:lnTo>
                  <a:lnTo>
                    <a:pt x="109" y="0"/>
                  </a:lnTo>
                  <a:lnTo>
                    <a:pt x="113" y="0"/>
                  </a:lnTo>
                  <a:lnTo>
                    <a:pt x="117" y="0"/>
                  </a:lnTo>
                  <a:lnTo>
                    <a:pt x="120" y="0"/>
                  </a:lnTo>
                  <a:lnTo>
                    <a:pt x="124" y="0"/>
                  </a:lnTo>
                  <a:lnTo>
                    <a:pt x="128" y="0"/>
                  </a:lnTo>
                  <a:lnTo>
                    <a:pt x="131" y="0"/>
                  </a:lnTo>
                  <a:lnTo>
                    <a:pt x="135" y="0"/>
                  </a:lnTo>
                  <a:lnTo>
                    <a:pt x="139" y="0"/>
                  </a:lnTo>
                  <a:lnTo>
                    <a:pt x="142" y="0"/>
                  </a:lnTo>
                  <a:lnTo>
                    <a:pt x="146" y="0"/>
                  </a:lnTo>
                  <a:lnTo>
                    <a:pt x="150" y="0"/>
                  </a:lnTo>
                  <a:lnTo>
                    <a:pt x="153" y="0"/>
                  </a:lnTo>
                  <a:lnTo>
                    <a:pt x="157" y="0"/>
                  </a:lnTo>
                  <a:lnTo>
                    <a:pt x="161" y="0"/>
                  </a:lnTo>
                  <a:lnTo>
                    <a:pt x="164" y="0"/>
                  </a:lnTo>
                  <a:lnTo>
                    <a:pt x="168" y="0"/>
                  </a:lnTo>
                  <a:lnTo>
                    <a:pt x="171" y="0"/>
                  </a:lnTo>
                  <a:lnTo>
                    <a:pt x="175" y="0"/>
                  </a:lnTo>
                  <a:lnTo>
                    <a:pt x="179" y="0"/>
                  </a:lnTo>
                  <a:lnTo>
                    <a:pt x="182" y="0"/>
                  </a:lnTo>
                  <a:lnTo>
                    <a:pt x="186" y="0"/>
                  </a:lnTo>
                  <a:lnTo>
                    <a:pt x="190" y="0"/>
                  </a:lnTo>
                  <a:lnTo>
                    <a:pt x="193" y="0"/>
                  </a:lnTo>
                  <a:lnTo>
                    <a:pt x="197" y="0"/>
                  </a:lnTo>
                  <a:lnTo>
                    <a:pt x="201" y="0"/>
                  </a:lnTo>
                  <a:lnTo>
                    <a:pt x="204" y="0"/>
                  </a:lnTo>
                  <a:lnTo>
                    <a:pt x="208" y="0"/>
                  </a:lnTo>
                  <a:lnTo>
                    <a:pt x="212" y="0"/>
                  </a:lnTo>
                  <a:lnTo>
                    <a:pt x="215" y="0"/>
                  </a:lnTo>
                  <a:lnTo>
                    <a:pt x="219" y="0"/>
                  </a:lnTo>
                  <a:lnTo>
                    <a:pt x="223" y="0"/>
                  </a:lnTo>
                  <a:lnTo>
                    <a:pt x="226" y="0"/>
                  </a:lnTo>
                  <a:lnTo>
                    <a:pt x="230" y="0"/>
                  </a:lnTo>
                  <a:lnTo>
                    <a:pt x="234" y="0"/>
                  </a:lnTo>
                  <a:lnTo>
                    <a:pt x="237" y="0"/>
                  </a:lnTo>
                  <a:lnTo>
                    <a:pt x="241" y="0"/>
                  </a:lnTo>
                  <a:lnTo>
                    <a:pt x="245" y="0"/>
                  </a:lnTo>
                  <a:lnTo>
                    <a:pt x="248" y="0"/>
                  </a:lnTo>
                  <a:lnTo>
                    <a:pt x="252" y="0"/>
                  </a:lnTo>
                  <a:lnTo>
                    <a:pt x="255" y="0"/>
                  </a:lnTo>
                  <a:lnTo>
                    <a:pt x="259" y="0"/>
                  </a:lnTo>
                  <a:lnTo>
                    <a:pt x="263" y="0"/>
                  </a:lnTo>
                  <a:lnTo>
                    <a:pt x="266" y="0"/>
                  </a:lnTo>
                  <a:lnTo>
                    <a:pt x="270" y="0"/>
                  </a:lnTo>
                  <a:lnTo>
                    <a:pt x="274" y="0"/>
                  </a:lnTo>
                  <a:lnTo>
                    <a:pt x="277" y="0"/>
                  </a:lnTo>
                  <a:lnTo>
                    <a:pt x="281" y="0"/>
                  </a:lnTo>
                  <a:lnTo>
                    <a:pt x="285" y="0"/>
                  </a:lnTo>
                  <a:lnTo>
                    <a:pt x="288" y="0"/>
                  </a:lnTo>
                  <a:lnTo>
                    <a:pt x="292" y="0"/>
                  </a:lnTo>
                  <a:lnTo>
                    <a:pt x="296" y="0"/>
                  </a:lnTo>
                  <a:lnTo>
                    <a:pt x="299" y="0"/>
                  </a:lnTo>
                  <a:lnTo>
                    <a:pt x="303" y="0"/>
                  </a:lnTo>
                  <a:lnTo>
                    <a:pt x="307" y="0"/>
                  </a:lnTo>
                  <a:lnTo>
                    <a:pt x="310" y="0"/>
                  </a:lnTo>
                  <a:lnTo>
                    <a:pt x="314" y="0"/>
                  </a:lnTo>
                  <a:lnTo>
                    <a:pt x="318" y="0"/>
                  </a:lnTo>
                  <a:lnTo>
                    <a:pt x="321" y="0"/>
                  </a:lnTo>
                  <a:lnTo>
                    <a:pt x="325" y="0"/>
                  </a:lnTo>
                  <a:lnTo>
                    <a:pt x="329" y="0"/>
                  </a:lnTo>
                  <a:lnTo>
                    <a:pt x="332" y="0"/>
                  </a:lnTo>
                  <a:lnTo>
                    <a:pt x="336" y="0"/>
                  </a:lnTo>
                  <a:lnTo>
                    <a:pt x="339" y="0"/>
                  </a:lnTo>
                  <a:lnTo>
                    <a:pt x="343" y="0"/>
                  </a:lnTo>
                  <a:lnTo>
                    <a:pt x="347" y="0"/>
                  </a:lnTo>
                  <a:lnTo>
                    <a:pt x="350" y="0"/>
                  </a:lnTo>
                  <a:lnTo>
                    <a:pt x="354" y="0"/>
                  </a:lnTo>
                  <a:lnTo>
                    <a:pt x="358" y="0"/>
                  </a:lnTo>
                  <a:lnTo>
                    <a:pt x="361" y="0"/>
                  </a:lnTo>
                  <a:lnTo>
                    <a:pt x="365" y="0"/>
                  </a:lnTo>
                  <a:lnTo>
                    <a:pt x="369" y="0"/>
                  </a:lnTo>
                  <a:lnTo>
                    <a:pt x="372" y="0"/>
                  </a:lnTo>
                  <a:lnTo>
                    <a:pt x="376" y="0"/>
                  </a:lnTo>
                  <a:lnTo>
                    <a:pt x="380" y="0"/>
                  </a:lnTo>
                  <a:lnTo>
                    <a:pt x="383" y="0"/>
                  </a:lnTo>
                  <a:lnTo>
                    <a:pt x="387" y="0"/>
                  </a:lnTo>
                  <a:lnTo>
                    <a:pt x="391" y="0"/>
                  </a:lnTo>
                  <a:lnTo>
                    <a:pt x="394" y="0"/>
                  </a:lnTo>
                  <a:lnTo>
                    <a:pt x="398" y="0"/>
                  </a:lnTo>
                  <a:lnTo>
                    <a:pt x="402" y="0"/>
                  </a:lnTo>
                  <a:lnTo>
                    <a:pt x="405" y="0"/>
                  </a:lnTo>
                  <a:lnTo>
                    <a:pt x="409" y="0"/>
                  </a:lnTo>
                  <a:lnTo>
                    <a:pt x="413" y="0"/>
                  </a:lnTo>
                  <a:lnTo>
                    <a:pt x="416" y="0"/>
                  </a:lnTo>
                  <a:lnTo>
                    <a:pt x="420" y="0"/>
                  </a:lnTo>
                  <a:lnTo>
                    <a:pt x="423" y="0"/>
                  </a:lnTo>
                  <a:lnTo>
                    <a:pt x="427" y="0"/>
                  </a:lnTo>
                  <a:lnTo>
                    <a:pt x="431" y="0"/>
                  </a:lnTo>
                  <a:lnTo>
                    <a:pt x="434" y="0"/>
                  </a:lnTo>
                  <a:lnTo>
                    <a:pt x="438" y="0"/>
                  </a:lnTo>
                  <a:lnTo>
                    <a:pt x="442" y="0"/>
                  </a:lnTo>
                  <a:lnTo>
                    <a:pt x="445" y="0"/>
                  </a:lnTo>
                  <a:lnTo>
                    <a:pt x="449" y="0"/>
                  </a:lnTo>
                  <a:lnTo>
                    <a:pt x="453" y="0"/>
                  </a:lnTo>
                  <a:lnTo>
                    <a:pt x="456" y="0"/>
                  </a:lnTo>
                  <a:lnTo>
                    <a:pt x="460" y="0"/>
                  </a:lnTo>
                  <a:lnTo>
                    <a:pt x="464" y="0"/>
                  </a:lnTo>
                </a:path>
              </a:pathLst>
            </a:custGeom>
            <a:ln w="28575">
              <a:solidFill>
                <a:srgbClr val="FF0000"/>
              </a:solidFill>
              <a:headEnd/>
              <a:tailEn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102" name="Freeform 94"/>
            <p:cNvSpPr>
              <a:spLocks/>
            </p:cNvSpPr>
            <p:nvPr/>
          </p:nvSpPr>
          <p:spPr bwMode="auto">
            <a:xfrm>
              <a:off x="6659409" y="2586499"/>
              <a:ext cx="377469" cy="2407263"/>
            </a:xfrm>
            <a:custGeom>
              <a:avLst/>
              <a:gdLst/>
              <a:ahLst/>
              <a:cxnLst>
                <a:cxn ang="0">
                  <a:pos x="7" y="852"/>
                </a:cxn>
                <a:cxn ang="0">
                  <a:pos x="18" y="852"/>
                </a:cxn>
                <a:cxn ang="0">
                  <a:pos x="29" y="852"/>
                </a:cxn>
                <a:cxn ang="0">
                  <a:pos x="40" y="852"/>
                </a:cxn>
                <a:cxn ang="0">
                  <a:pos x="51" y="856"/>
                </a:cxn>
                <a:cxn ang="0">
                  <a:pos x="54" y="1027"/>
                </a:cxn>
                <a:cxn ang="0">
                  <a:pos x="62" y="1130"/>
                </a:cxn>
                <a:cxn ang="0">
                  <a:pos x="65" y="1309"/>
                </a:cxn>
                <a:cxn ang="0">
                  <a:pos x="73" y="1395"/>
                </a:cxn>
                <a:cxn ang="0">
                  <a:pos x="76" y="1534"/>
                </a:cxn>
                <a:cxn ang="0">
                  <a:pos x="84" y="1592"/>
                </a:cxn>
                <a:cxn ang="0">
                  <a:pos x="87" y="1668"/>
                </a:cxn>
                <a:cxn ang="0">
                  <a:pos x="95" y="1695"/>
                </a:cxn>
                <a:cxn ang="0">
                  <a:pos x="102" y="1700"/>
                </a:cxn>
                <a:cxn ang="0">
                  <a:pos x="106" y="1668"/>
                </a:cxn>
                <a:cxn ang="0">
                  <a:pos x="113" y="1623"/>
                </a:cxn>
                <a:cxn ang="0">
                  <a:pos x="117" y="1525"/>
                </a:cxn>
                <a:cxn ang="0">
                  <a:pos x="124" y="1453"/>
                </a:cxn>
                <a:cxn ang="0">
                  <a:pos x="127" y="1296"/>
                </a:cxn>
                <a:cxn ang="0">
                  <a:pos x="135" y="1202"/>
                </a:cxn>
                <a:cxn ang="0">
                  <a:pos x="138" y="1013"/>
                </a:cxn>
                <a:cxn ang="0">
                  <a:pos x="146" y="910"/>
                </a:cxn>
                <a:cxn ang="0">
                  <a:pos x="149" y="708"/>
                </a:cxn>
                <a:cxn ang="0">
                  <a:pos x="157" y="605"/>
                </a:cxn>
                <a:cxn ang="0">
                  <a:pos x="160" y="426"/>
                </a:cxn>
                <a:cxn ang="0">
                  <a:pos x="168" y="336"/>
                </a:cxn>
                <a:cxn ang="0">
                  <a:pos x="171" y="193"/>
                </a:cxn>
                <a:cxn ang="0">
                  <a:pos x="179" y="130"/>
                </a:cxn>
                <a:cxn ang="0">
                  <a:pos x="182" y="45"/>
                </a:cxn>
                <a:cxn ang="0">
                  <a:pos x="190" y="13"/>
                </a:cxn>
                <a:cxn ang="0">
                  <a:pos x="201" y="9"/>
                </a:cxn>
                <a:cxn ang="0">
                  <a:pos x="204" y="63"/>
                </a:cxn>
                <a:cxn ang="0">
                  <a:pos x="211" y="107"/>
                </a:cxn>
                <a:cxn ang="0">
                  <a:pos x="215" y="224"/>
                </a:cxn>
                <a:cxn ang="0">
                  <a:pos x="222" y="300"/>
                </a:cxn>
                <a:cxn ang="0">
                  <a:pos x="226" y="466"/>
                </a:cxn>
                <a:cxn ang="0">
                  <a:pos x="233" y="560"/>
                </a:cxn>
                <a:cxn ang="0">
                  <a:pos x="237" y="753"/>
                </a:cxn>
                <a:cxn ang="0">
                  <a:pos x="244" y="861"/>
                </a:cxn>
                <a:cxn ang="0">
                  <a:pos x="248" y="1058"/>
                </a:cxn>
                <a:cxn ang="0">
                  <a:pos x="255" y="1157"/>
                </a:cxn>
                <a:cxn ang="0">
                  <a:pos x="259" y="1332"/>
                </a:cxn>
              </a:cxnLst>
              <a:rect l="0" t="0" r="r" b="b"/>
              <a:pathLst>
                <a:path w="263" h="1704">
                  <a:moveTo>
                    <a:pt x="0" y="852"/>
                  </a:moveTo>
                  <a:lnTo>
                    <a:pt x="3" y="852"/>
                  </a:lnTo>
                  <a:lnTo>
                    <a:pt x="7" y="852"/>
                  </a:lnTo>
                  <a:lnTo>
                    <a:pt x="11" y="852"/>
                  </a:lnTo>
                  <a:lnTo>
                    <a:pt x="14" y="852"/>
                  </a:lnTo>
                  <a:lnTo>
                    <a:pt x="18" y="852"/>
                  </a:lnTo>
                  <a:lnTo>
                    <a:pt x="22" y="852"/>
                  </a:lnTo>
                  <a:lnTo>
                    <a:pt x="25" y="852"/>
                  </a:lnTo>
                  <a:lnTo>
                    <a:pt x="29" y="852"/>
                  </a:lnTo>
                  <a:lnTo>
                    <a:pt x="33" y="852"/>
                  </a:lnTo>
                  <a:lnTo>
                    <a:pt x="36" y="852"/>
                  </a:lnTo>
                  <a:lnTo>
                    <a:pt x="40" y="852"/>
                  </a:lnTo>
                  <a:lnTo>
                    <a:pt x="43" y="852"/>
                  </a:lnTo>
                  <a:lnTo>
                    <a:pt x="47" y="852"/>
                  </a:lnTo>
                  <a:lnTo>
                    <a:pt x="51" y="856"/>
                  </a:lnTo>
                  <a:lnTo>
                    <a:pt x="51" y="928"/>
                  </a:lnTo>
                  <a:lnTo>
                    <a:pt x="54" y="933"/>
                  </a:lnTo>
                  <a:lnTo>
                    <a:pt x="54" y="1027"/>
                  </a:lnTo>
                  <a:lnTo>
                    <a:pt x="58" y="1031"/>
                  </a:lnTo>
                  <a:lnTo>
                    <a:pt x="58" y="1126"/>
                  </a:lnTo>
                  <a:lnTo>
                    <a:pt x="62" y="1130"/>
                  </a:lnTo>
                  <a:lnTo>
                    <a:pt x="62" y="1220"/>
                  </a:lnTo>
                  <a:lnTo>
                    <a:pt x="65" y="1224"/>
                  </a:lnTo>
                  <a:lnTo>
                    <a:pt x="65" y="1309"/>
                  </a:lnTo>
                  <a:lnTo>
                    <a:pt x="69" y="1314"/>
                  </a:lnTo>
                  <a:lnTo>
                    <a:pt x="69" y="1390"/>
                  </a:lnTo>
                  <a:lnTo>
                    <a:pt x="73" y="1395"/>
                  </a:lnTo>
                  <a:lnTo>
                    <a:pt x="73" y="1466"/>
                  </a:lnTo>
                  <a:lnTo>
                    <a:pt x="76" y="1471"/>
                  </a:lnTo>
                  <a:lnTo>
                    <a:pt x="76" y="1534"/>
                  </a:lnTo>
                  <a:lnTo>
                    <a:pt x="80" y="1538"/>
                  </a:lnTo>
                  <a:lnTo>
                    <a:pt x="80" y="1587"/>
                  </a:lnTo>
                  <a:lnTo>
                    <a:pt x="84" y="1592"/>
                  </a:lnTo>
                  <a:lnTo>
                    <a:pt x="84" y="1637"/>
                  </a:lnTo>
                  <a:lnTo>
                    <a:pt x="87" y="1641"/>
                  </a:lnTo>
                  <a:lnTo>
                    <a:pt x="87" y="1668"/>
                  </a:lnTo>
                  <a:lnTo>
                    <a:pt x="91" y="1673"/>
                  </a:lnTo>
                  <a:lnTo>
                    <a:pt x="91" y="1691"/>
                  </a:lnTo>
                  <a:lnTo>
                    <a:pt x="95" y="1695"/>
                  </a:lnTo>
                  <a:lnTo>
                    <a:pt x="95" y="1704"/>
                  </a:lnTo>
                  <a:lnTo>
                    <a:pt x="98" y="1704"/>
                  </a:lnTo>
                  <a:lnTo>
                    <a:pt x="102" y="1700"/>
                  </a:lnTo>
                  <a:lnTo>
                    <a:pt x="102" y="1691"/>
                  </a:lnTo>
                  <a:lnTo>
                    <a:pt x="106" y="1686"/>
                  </a:lnTo>
                  <a:lnTo>
                    <a:pt x="106" y="1668"/>
                  </a:lnTo>
                  <a:lnTo>
                    <a:pt x="109" y="1664"/>
                  </a:lnTo>
                  <a:lnTo>
                    <a:pt x="109" y="1628"/>
                  </a:lnTo>
                  <a:lnTo>
                    <a:pt x="113" y="1623"/>
                  </a:lnTo>
                  <a:lnTo>
                    <a:pt x="113" y="1583"/>
                  </a:lnTo>
                  <a:lnTo>
                    <a:pt x="117" y="1578"/>
                  </a:lnTo>
                  <a:lnTo>
                    <a:pt x="117" y="1525"/>
                  </a:lnTo>
                  <a:lnTo>
                    <a:pt x="120" y="1520"/>
                  </a:lnTo>
                  <a:lnTo>
                    <a:pt x="120" y="1457"/>
                  </a:lnTo>
                  <a:lnTo>
                    <a:pt x="124" y="1453"/>
                  </a:lnTo>
                  <a:lnTo>
                    <a:pt x="124" y="1381"/>
                  </a:lnTo>
                  <a:lnTo>
                    <a:pt x="127" y="1377"/>
                  </a:lnTo>
                  <a:lnTo>
                    <a:pt x="127" y="1296"/>
                  </a:lnTo>
                  <a:lnTo>
                    <a:pt x="131" y="1291"/>
                  </a:lnTo>
                  <a:lnTo>
                    <a:pt x="131" y="1206"/>
                  </a:lnTo>
                  <a:lnTo>
                    <a:pt x="135" y="1202"/>
                  </a:lnTo>
                  <a:lnTo>
                    <a:pt x="135" y="1112"/>
                  </a:lnTo>
                  <a:lnTo>
                    <a:pt x="138" y="1108"/>
                  </a:lnTo>
                  <a:lnTo>
                    <a:pt x="138" y="1013"/>
                  </a:lnTo>
                  <a:lnTo>
                    <a:pt x="142" y="1009"/>
                  </a:lnTo>
                  <a:lnTo>
                    <a:pt x="142" y="915"/>
                  </a:lnTo>
                  <a:lnTo>
                    <a:pt x="146" y="910"/>
                  </a:lnTo>
                  <a:lnTo>
                    <a:pt x="146" y="812"/>
                  </a:lnTo>
                  <a:lnTo>
                    <a:pt x="149" y="807"/>
                  </a:lnTo>
                  <a:lnTo>
                    <a:pt x="149" y="708"/>
                  </a:lnTo>
                  <a:lnTo>
                    <a:pt x="153" y="704"/>
                  </a:lnTo>
                  <a:lnTo>
                    <a:pt x="153" y="610"/>
                  </a:lnTo>
                  <a:lnTo>
                    <a:pt x="157" y="605"/>
                  </a:lnTo>
                  <a:lnTo>
                    <a:pt x="157" y="516"/>
                  </a:lnTo>
                  <a:lnTo>
                    <a:pt x="160" y="511"/>
                  </a:lnTo>
                  <a:lnTo>
                    <a:pt x="160" y="426"/>
                  </a:lnTo>
                  <a:lnTo>
                    <a:pt x="164" y="421"/>
                  </a:lnTo>
                  <a:lnTo>
                    <a:pt x="164" y="341"/>
                  </a:lnTo>
                  <a:lnTo>
                    <a:pt x="168" y="336"/>
                  </a:lnTo>
                  <a:lnTo>
                    <a:pt x="168" y="264"/>
                  </a:lnTo>
                  <a:lnTo>
                    <a:pt x="171" y="260"/>
                  </a:lnTo>
                  <a:lnTo>
                    <a:pt x="171" y="193"/>
                  </a:lnTo>
                  <a:lnTo>
                    <a:pt x="175" y="188"/>
                  </a:lnTo>
                  <a:lnTo>
                    <a:pt x="175" y="134"/>
                  </a:lnTo>
                  <a:lnTo>
                    <a:pt x="179" y="130"/>
                  </a:lnTo>
                  <a:lnTo>
                    <a:pt x="179" y="85"/>
                  </a:lnTo>
                  <a:lnTo>
                    <a:pt x="182" y="80"/>
                  </a:lnTo>
                  <a:lnTo>
                    <a:pt x="182" y="45"/>
                  </a:lnTo>
                  <a:lnTo>
                    <a:pt x="186" y="40"/>
                  </a:lnTo>
                  <a:lnTo>
                    <a:pt x="186" y="18"/>
                  </a:lnTo>
                  <a:lnTo>
                    <a:pt x="190" y="13"/>
                  </a:lnTo>
                  <a:lnTo>
                    <a:pt x="190" y="4"/>
                  </a:lnTo>
                  <a:lnTo>
                    <a:pt x="193" y="0"/>
                  </a:lnTo>
                  <a:lnTo>
                    <a:pt x="201" y="9"/>
                  </a:lnTo>
                  <a:lnTo>
                    <a:pt x="201" y="27"/>
                  </a:lnTo>
                  <a:lnTo>
                    <a:pt x="204" y="31"/>
                  </a:lnTo>
                  <a:lnTo>
                    <a:pt x="204" y="63"/>
                  </a:lnTo>
                  <a:lnTo>
                    <a:pt x="208" y="67"/>
                  </a:lnTo>
                  <a:lnTo>
                    <a:pt x="208" y="103"/>
                  </a:lnTo>
                  <a:lnTo>
                    <a:pt x="211" y="107"/>
                  </a:lnTo>
                  <a:lnTo>
                    <a:pt x="211" y="157"/>
                  </a:lnTo>
                  <a:lnTo>
                    <a:pt x="215" y="161"/>
                  </a:lnTo>
                  <a:lnTo>
                    <a:pt x="215" y="224"/>
                  </a:lnTo>
                  <a:lnTo>
                    <a:pt x="219" y="228"/>
                  </a:lnTo>
                  <a:lnTo>
                    <a:pt x="219" y="296"/>
                  </a:lnTo>
                  <a:lnTo>
                    <a:pt x="222" y="300"/>
                  </a:lnTo>
                  <a:lnTo>
                    <a:pt x="222" y="376"/>
                  </a:lnTo>
                  <a:lnTo>
                    <a:pt x="226" y="381"/>
                  </a:lnTo>
                  <a:lnTo>
                    <a:pt x="226" y="466"/>
                  </a:lnTo>
                  <a:lnTo>
                    <a:pt x="230" y="471"/>
                  </a:lnTo>
                  <a:lnTo>
                    <a:pt x="230" y="556"/>
                  </a:lnTo>
                  <a:lnTo>
                    <a:pt x="233" y="560"/>
                  </a:lnTo>
                  <a:lnTo>
                    <a:pt x="233" y="655"/>
                  </a:lnTo>
                  <a:lnTo>
                    <a:pt x="237" y="659"/>
                  </a:lnTo>
                  <a:lnTo>
                    <a:pt x="237" y="753"/>
                  </a:lnTo>
                  <a:lnTo>
                    <a:pt x="241" y="758"/>
                  </a:lnTo>
                  <a:lnTo>
                    <a:pt x="241" y="856"/>
                  </a:lnTo>
                  <a:lnTo>
                    <a:pt x="244" y="861"/>
                  </a:lnTo>
                  <a:lnTo>
                    <a:pt x="244" y="955"/>
                  </a:lnTo>
                  <a:lnTo>
                    <a:pt x="248" y="960"/>
                  </a:lnTo>
                  <a:lnTo>
                    <a:pt x="248" y="1058"/>
                  </a:lnTo>
                  <a:lnTo>
                    <a:pt x="252" y="1063"/>
                  </a:lnTo>
                  <a:lnTo>
                    <a:pt x="252" y="1152"/>
                  </a:lnTo>
                  <a:lnTo>
                    <a:pt x="255" y="1157"/>
                  </a:lnTo>
                  <a:lnTo>
                    <a:pt x="255" y="1247"/>
                  </a:lnTo>
                  <a:lnTo>
                    <a:pt x="259" y="1251"/>
                  </a:lnTo>
                  <a:lnTo>
                    <a:pt x="259" y="1332"/>
                  </a:lnTo>
                  <a:lnTo>
                    <a:pt x="263" y="1336"/>
                  </a:lnTo>
                  <a:lnTo>
                    <a:pt x="263" y="1413"/>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103" name="Freeform 95"/>
            <p:cNvSpPr>
              <a:spLocks/>
            </p:cNvSpPr>
            <p:nvPr/>
          </p:nvSpPr>
          <p:spPr bwMode="auto">
            <a:xfrm>
              <a:off x="7036877" y="2586499"/>
              <a:ext cx="350199" cy="2407263"/>
            </a:xfrm>
            <a:custGeom>
              <a:avLst/>
              <a:gdLst/>
              <a:ahLst/>
              <a:cxnLst>
                <a:cxn ang="0">
                  <a:pos x="3" y="1489"/>
                </a:cxn>
                <a:cxn ang="0">
                  <a:pos x="11" y="1556"/>
                </a:cxn>
                <a:cxn ang="0">
                  <a:pos x="14" y="1646"/>
                </a:cxn>
                <a:cxn ang="0">
                  <a:pos x="22" y="1682"/>
                </a:cxn>
                <a:cxn ang="0">
                  <a:pos x="29" y="1700"/>
                </a:cxn>
                <a:cxn ang="0">
                  <a:pos x="36" y="1682"/>
                </a:cxn>
                <a:cxn ang="0">
                  <a:pos x="40" y="1614"/>
                </a:cxn>
                <a:cxn ang="0">
                  <a:pos x="47" y="1561"/>
                </a:cxn>
                <a:cxn ang="0">
                  <a:pos x="51" y="1435"/>
                </a:cxn>
                <a:cxn ang="0">
                  <a:pos x="58" y="1354"/>
                </a:cxn>
                <a:cxn ang="0">
                  <a:pos x="62" y="1179"/>
                </a:cxn>
                <a:cxn ang="0">
                  <a:pos x="69" y="1081"/>
                </a:cxn>
                <a:cxn ang="0">
                  <a:pos x="73" y="883"/>
                </a:cxn>
                <a:cxn ang="0">
                  <a:pos x="80" y="776"/>
                </a:cxn>
                <a:cxn ang="0">
                  <a:pos x="84" y="583"/>
                </a:cxn>
                <a:cxn ang="0">
                  <a:pos x="91" y="484"/>
                </a:cxn>
                <a:cxn ang="0">
                  <a:pos x="95" y="318"/>
                </a:cxn>
                <a:cxn ang="0">
                  <a:pos x="102" y="237"/>
                </a:cxn>
                <a:cxn ang="0">
                  <a:pos x="106" y="116"/>
                </a:cxn>
                <a:cxn ang="0">
                  <a:pos x="113" y="67"/>
                </a:cxn>
                <a:cxn ang="0">
                  <a:pos x="116" y="13"/>
                </a:cxn>
                <a:cxn ang="0">
                  <a:pos x="124" y="0"/>
                </a:cxn>
                <a:cxn ang="0">
                  <a:pos x="131" y="18"/>
                </a:cxn>
                <a:cxn ang="0">
                  <a:pos x="135" y="72"/>
                </a:cxn>
                <a:cxn ang="0">
                  <a:pos x="142" y="125"/>
                </a:cxn>
                <a:cxn ang="0">
                  <a:pos x="146" y="242"/>
                </a:cxn>
                <a:cxn ang="0">
                  <a:pos x="153" y="323"/>
                </a:cxn>
                <a:cxn ang="0">
                  <a:pos x="157" y="493"/>
                </a:cxn>
                <a:cxn ang="0">
                  <a:pos x="164" y="592"/>
                </a:cxn>
                <a:cxn ang="0">
                  <a:pos x="168" y="785"/>
                </a:cxn>
                <a:cxn ang="0">
                  <a:pos x="175" y="892"/>
                </a:cxn>
                <a:cxn ang="0">
                  <a:pos x="179" y="1090"/>
                </a:cxn>
                <a:cxn ang="0">
                  <a:pos x="186" y="1188"/>
                </a:cxn>
                <a:cxn ang="0">
                  <a:pos x="190" y="1359"/>
                </a:cxn>
                <a:cxn ang="0">
                  <a:pos x="197" y="1439"/>
                </a:cxn>
                <a:cxn ang="0">
                  <a:pos x="200" y="1565"/>
                </a:cxn>
                <a:cxn ang="0">
                  <a:pos x="208" y="1623"/>
                </a:cxn>
                <a:cxn ang="0">
                  <a:pos x="211" y="1686"/>
                </a:cxn>
                <a:cxn ang="0">
                  <a:pos x="219" y="1704"/>
                </a:cxn>
                <a:cxn ang="0">
                  <a:pos x="230" y="1673"/>
                </a:cxn>
                <a:cxn ang="0">
                  <a:pos x="233" y="1601"/>
                </a:cxn>
                <a:cxn ang="0">
                  <a:pos x="241" y="1543"/>
                </a:cxn>
              </a:cxnLst>
              <a:rect l="0" t="0" r="r" b="b"/>
              <a:pathLst>
                <a:path w="244" h="1704">
                  <a:moveTo>
                    <a:pt x="0" y="1413"/>
                  </a:moveTo>
                  <a:lnTo>
                    <a:pt x="3" y="1417"/>
                  </a:lnTo>
                  <a:lnTo>
                    <a:pt x="3" y="1489"/>
                  </a:lnTo>
                  <a:lnTo>
                    <a:pt x="7" y="1493"/>
                  </a:lnTo>
                  <a:lnTo>
                    <a:pt x="7" y="1552"/>
                  </a:lnTo>
                  <a:lnTo>
                    <a:pt x="11" y="1556"/>
                  </a:lnTo>
                  <a:lnTo>
                    <a:pt x="11" y="1605"/>
                  </a:lnTo>
                  <a:lnTo>
                    <a:pt x="14" y="1610"/>
                  </a:lnTo>
                  <a:lnTo>
                    <a:pt x="14" y="1646"/>
                  </a:lnTo>
                  <a:lnTo>
                    <a:pt x="18" y="1650"/>
                  </a:lnTo>
                  <a:lnTo>
                    <a:pt x="18" y="1677"/>
                  </a:lnTo>
                  <a:lnTo>
                    <a:pt x="22" y="1682"/>
                  </a:lnTo>
                  <a:lnTo>
                    <a:pt x="22" y="1700"/>
                  </a:lnTo>
                  <a:lnTo>
                    <a:pt x="25" y="1704"/>
                  </a:lnTo>
                  <a:lnTo>
                    <a:pt x="29" y="1700"/>
                  </a:lnTo>
                  <a:lnTo>
                    <a:pt x="32" y="1695"/>
                  </a:lnTo>
                  <a:lnTo>
                    <a:pt x="32" y="1686"/>
                  </a:lnTo>
                  <a:lnTo>
                    <a:pt x="36" y="1682"/>
                  </a:lnTo>
                  <a:lnTo>
                    <a:pt x="36" y="1655"/>
                  </a:lnTo>
                  <a:lnTo>
                    <a:pt x="40" y="1650"/>
                  </a:lnTo>
                  <a:lnTo>
                    <a:pt x="40" y="1614"/>
                  </a:lnTo>
                  <a:lnTo>
                    <a:pt x="43" y="1610"/>
                  </a:lnTo>
                  <a:lnTo>
                    <a:pt x="43" y="1565"/>
                  </a:lnTo>
                  <a:lnTo>
                    <a:pt x="47" y="1561"/>
                  </a:lnTo>
                  <a:lnTo>
                    <a:pt x="47" y="1507"/>
                  </a:lnTo>
                  <a:lnTo>
                    <a:pt x="51" y="1502"/>
                  </a:lnTo>
                  <a:lnTo>
                    <a:pt x="51" y="1435"/>
                  </a:lnTo>
                  <a:lnTo>
                    <a:pt x="54" y="1430"/>
                  </a:lnTo>
                  <a:lnTo>
                    <a:pt x="54" y="1359"/>
                  </a:lnTo>
                  <a:lnTo>
                    <a:pt x="58" y="1354"/>
                  </a:lnTo>
                  <a:lnTo>
                    <a:pt x="58" y="1274"/>
                  </a:lnTo>
                  <a:lnTo>
                    <a:pt x="62" y="1269"/>
                  </a:lnTo>
                  <a:lnTo>
                    <a:pt x="62" y="1179"/>
                  </a:lnTo>
                  <a:lnTo>
                    <a:pt x="65" y="1175"/>
                  </a:lnTo>
                  <a:lnTo>
                    <a:pt x="65" y="1085"/>
                  </a:lnTo>
                  <a:lnTo>
                    <a:pt x="69" y="1081"/>
                  </a:lnTo>
                  <a:lnTo>
                    <a:pt x="69" y="986"/>
                  </a:lnTo>
                  <a:lnTo>
                    <a:pt x="73" y="982"/>
                  </a:lnTo>
                  <a:lnTo>
                    <a:pt x="73" y="883"/>
                  </a:lnTo>
                  <a:lnTo>
                    <a:pt x="76" y="879"/>
                  </a:lnTo>
                  <a:lnTo>
                    <a:pt x="76" y="780"/>
                  </a:lnTo>
                  <a:lnTo>
                    <a:pt x="80" y="776"/>
                  </a:lnTo>
                  <a:lnTo>
                    <a:pt x="80" y="681"/>
                  </a:lnTo>
                  <a:lnTo>
                    <a:pt x="84" y="677"/>
                  </a:lnTo>
                  <a:lnTo>
                    <a:pt x="84" y="583"/>
                  </a:lnTo>
                  <a:lnTo>
                    <a:pt x="87" y="578"/>
                  </a:lnTo>
                  <a:lnTo>
                    <a:pt x="87" y="489"/>
                  </a:lnTo>
                  <a:lnTo>
                    <a:pt x="91" y="484"/>
                  </a:lnTo>
                  <a:lnTo>
                    <a:pt x="91" y="399"/>
                  </a:lnTo>
                  <a:lnTo>
                    <a:pt x="95" y="394"/>
                  </a:lnTo>
                  <a:lnTo>
                    <a:pt x="95" y="318"/>
                  </a:lnTo>
                  <a:lnTo>
                    <a:pt x="98" y="314"/>
                  </a:lnTo>
                  <a:lnTo>
                    <a:pt x="98" y="242"/>
                  </a:lnTo>
                  <a:lnTo>
                    <a:pt x="102" y="237"/>
                  </a:lnTo>
                  <a:lnTo>
                    <a:pt x="102" y="175"/>
                  </a:lnTo>
                  <a:lnTo>
                    <a:pt x="106" y="170"/>
                  </a:lnTo>
                  <a:lnTo>
                    <a:pt x="106" y="116"/>
                  </a:lnTo>
                  <a:lnTo>
                    <a:pt x="109" y="112"/>
                  </a:lnTo>
                  <a:lnTo>
                    <a:pt x="109" y="72"/>
                  </a:lnTo>
                  <a:lnTo>
                    <a:pt x="113" y="67"/>
                  </a:lnTo>
                  <a:lnTo>
                    <a:pt x="113" y="36"/>
                  </a:lnTo>
                  <a:lnTo>
                    <a:pt x="116" y="31"/>
                  </a:lnTo>
                  <a:lnTo>
                    <a:pt x="116" y="13"/>
                  </a:lnTo>
                  <a:lnTo>
                    <a:pt x="120" y="9"/>
                  </a:lnTo>
                  <a:lnTo>
                    <a:pt x="120" y="0"/>
                  </a:lnTo>
                  <a:lnTo>
                    <a:pt x="124" y="0"/>
                  </a:lnTo>
                  <a:lnTo>
                    <a:pt x="127" y="4"/>
                  </a:lnTo>
                  <a:lnTo>
                    <a:pt x="127" y="13"/>
                  </a:lnTo>
                  <a:lnTo>
                    <a:pt x="131" y="18"/>
                  </a:lnTo>
                  <a:lnTo>
                    <a:pt x="131" y="36"/>
                  </a:lnTo>
                  <a:lnTo>
                    <a:pt x="135" y="40"/>
                  </a:lnTo>
                  <a:lnTo>
                    <a:pt x="135" y="72"/>
                  </a:lnTo>
                  <a:lnTo>
                    <a:pt x="138" y="76"/>
                  </a:lnTo>
                  <a:lnTo>
                    <a:pt x="138" y="121"/>
                  </a:lnTo>
                  <a:lnTo>
                    <a:pt x="142" y="125"/>
                  </a:lnTo>
                  <a:lnTo>
                    <a:pt x="142" y="175"/>
                  </a:lnTo>
                  <a:lnTo>
                    <a:pt x="146" y="179"/>
                  </a:lnTo>
                  <a:lnTo>
                    <a:pt x="146" y="242"/>
                  </a:lnTo>
                  <a:lnTo>
                    <a:pt x="149" y="246"/>
                  </a:lnTo>
                  <a:lnTo>
                    <a:pt x="149" y="318"/>
                  </a:lnTo>
                  <a:lnTo>
                    <a:pt x="153" y="323"/>
                  </a:lnTo>
                  <a:lnTo>
                    <a:pt x="153" y="403"/>
                  </a:lnTo>
                  <a:lnTo>
                    <a:pt x="157" y="408"/>
                  </a:lnTo>
                  <a:lnTo>
                    <a:pt x="157" y="493"/>
                  </a:lnTo>
                  <a:lnTo>
                    <a:pt x="160" y="498"/>
                  </a:lnTo>
                  <a:lnTo>
                    <a:pt x="160" y="587"/>
                  </a:lnTo>
                  <a:lnTo>
                    <a:pt x="164" y="592"/>
                  </a:lnTo>
                  <a:lnTo>
                    <a:pt x="164" y="686"/>
                  </a:lnTo>
                  <a:lnTo>
                    <a:pt x="168" y="690"/>
                  </a:lnTo>
                  <a:lnTo>
                    <a:pt x="168" y="785"/>
                  </a:lnTo>
                  <a:lnTo>
                    <a:pt x="171" y="789"/>
                  </a:lnTo>
                  <a:lnTo>
                    <a:pt x="171" y="888"/>
                  </a:lnTo>
                  <a:lnTo>
                    <a:pt x="175" y="892"/>
                  </a:lnTo>
                  <a:lnTo>
                    <a:pt x="175" y="986"/>
                  </a:lnTo>
                  <a:lnTo>
                    <a:pt x="179" y="991"/>
                  </a:lnTo>
                  <a:lnTo>
                    <a:pt x="179" y="1090"/>
                  </a:lnTo>
                  <a:lnTo>
                    <a:pt x="182" y="1094"/>
                  </a:lnTo>
                  <a:lnTo>
                    <a:pt x="182" y="1184"/>
                  </a:lnTo>
                  <a:lnTo>
                    <a:pt x="186" y="1188"/>
                  </a:lnTo>
                  <a:lnTo>
                    <a:pt x="186" y="1274"/>
                  </a:lnTo>
                  <a:lnTo>
                    <a:pt x="190" y="1278"/>
                  </a:lnTo>
                  <a:lnTo>
                    <a:pt x="190" y="1359"/>
                  </a:lnTo>
                  <a:lnTo>
                    <a:pt x="193" y="1363"/>
                  </a:lnTo>
                  <a:lnTo>
                    <a:pt x="193" y="1435"/>
                  </a:lnTo>
                  <a:lnTo>
                    <a:pt x="197" y="1439"/>
                  </a:lnTo>
                  <a:lnTo>
                    <a:pt x="197" y="1507"/>
                  </a:lnTo>
                  <a:lnTo>
                    <a:pt x="200" y="1511"/>
                  </a:lnTo>
                  <a:lnTo>
                    <a:pt x="200" y="1565"/>
                  </a:lnTo>
                  <a:lnTo>
                    <a:pt x="204" y="1570"/>
                  </a:lnTo>
                  <a:lnTo>
                    <a:pt x="204" y="1619"/>
                  </a:lnTo>
                  <a:lnTo>
                    <a:pt x="208" y="1623"/>
                  </a:lnTo>
                  <a:lnTo>
                    <a:pt x="208" y="1655"/>
                  </a:lnTo>
                  <a:lnTo>
                    <a:pt x="211" y="1659"/>
                  </a:lnTo>
                  <a:lnTo>
                    <a:pt x="211" y="1686"/>
                  </a:lnTo>
                  <a:lnTo>
                    <a:pt x="215" y="1691"/>
                  </a:lnTo>
                  <a:lnTo>
                    <a:pt x="215" y="1700"/>
                  </a:lnTo>
                  <a:lnTo>
                    <a:pt x="219" y="1704"/>
                  </a:lnTo>
                  <a:lnTo>
                    <a:pt x="226" y="1695"/>
                  </a:lnTo>
                  <a:lnTo>
                    <a:pt x="226" y="1677"/>
                  </a:lnTo>
                  <a:lnTo>
                    <a:pt x="230" y="1673"/>
                  </a:lnTo>
                  <a:lnTo>
                    <a:pt x="230" y="1646"/>
                  </a:lnTo>
                  <a:lnTo>
                    <a:pt x="233" y="1641"/>
                  </a:lnTo>
                  <a:lnTo>
                    <a:pt x="233" y="1601"/>
                  </a:lnTo>
                  <a:lnTo>
                    <a:pt x="237" y="1596"/>
                  </a:lnTo>
                  <a:lnTo>
                    <a:pt x="237" y="1547"/>
                  </a:lnTo>
                  <a:lnTo>
                    <a:pt x="241" y="1543"/>
                  </a:lnTo>
                  <a:lnTo>
                    <a:pt x="241" y="1484"/>
                  </a:lnTo>
                  <a:lnTo>
                    <a:pt x="244" y="1480"/>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sp>
          <p:nvSpPr>
            <p:cNvPr id="104" name="Freeform 96"/>
            <p:cNvSpPr>
              <a:spLocks/>
            </p:cNvSpPr>
            <p:nvPr/>
          </p:nvSpPr>
          <p:spPr bwMode="auto">
            <a:xfrm>
              <a:off x="7387076" y="3790131"/>
              <a:ext cx="37316" cy="887184"/>
            </a:xfrm>
            <a:custGeom>
              <a:avLst/>
              <a:gdLst/>
              <a:ahLst/>
              <a:cxnLst>
                <a:cxn ang="0">
                  <a:pos x="0" y="628"/>
                </a:cxn>
                <a:cxn ang="0">
                  <a:pos x="0" y="561"/>
                </a:cxn>
                <a:cxn ang="0">
                  <a:pos x="4" y="556"/>
                </a:cxn>
                <a:cxn ang="0">
                  <a:pos x="4" y="480"/>
                </a:cxn>
                <a:cxn ang="0">
                  <a:pos x="8" y="475"/>
                </a:cxn>
                <a:cxn ang="0">
                  <a:pos x="8" y="390"/>
                </a:cxn>
                <a:cxn ang="0">
                  <a:pos x="11" y="386"/>
                </a:cxn>
                <a:cxn ang="0">
                  <a:pos x="11" y="300"/>
                </a:cxn>
                <a:cxn ang="0">
                  <a:pos x="15" y="296"/>
                </a:cxn>
                <a:cxn ang="0">
                  <a:pos x="15" y="202"/>
                </a:cxn>
                <a:cxn ang="0">
                  <a:pos x="19" y="197"/>
                </a:cxn>
                <a:cxn ang="0">
                  <a:pos x="19" y="103"/>
                </a:cxn>
                <a:cxn ang="0">
                  <a:pos x="22" y="99"/>
                </a:cxn>
                <a:cxn ang="0">
                  <a:pos x="22" y="4"/>
                </a:cxn>
                <a:cxn ang="0">
                  <a:pos x="26" y="0"/>
                </a:cxn>
              </a:cxnLst>
              <a:rect l="0" t="0" r="r" b="b"/>
              <a:pathLst>
                <a:path w="26" h="628">
                  <a:moveTo>
                    <a:pt x="0" y="628"/>
                  </a:moveTo>
                  <a:lnTo>
                    <a:pt x="0" y="561"/>
                  </a:lnTo>
                  <a:lnTo>
                    <a:pt x="4" y="556"/>
                  </a:lnTo>
                  <a:lnTo>
                    <a:pt x="4" y="480"/>
                  </a:lnTo>
                  <a:lnTo>
                    <a:pt x="8" y="475"/>
                  </a:lnTo>
                  <a:lnTo>
                    <a:pt x="8" y="390"/>
                  </a:lnTo>
                  <a:lnTo>
                    <a:pt x="11" y="386"/>
                  </a:lnTo>
                  <a:lnTo>
                    <a:pt x="11" y="300"/>
                  </a:lnTo>
                  <a:lnTo>
                    <a:pt x="15" y="296"/>
                  </a:lnTo>
                  <a:lnTo>
                    <a:pt x="15" y="202"/>
                  </a:lnTo>
                  <a:lnTo>
                    <a:pt x="19" y="197"/>
                  </a:lnTo>
                  <a:lnTo>
                    <a:pt x="19" y="103"/>
                  </a:lnTo>
                  <a:lnTo>
                    <a:pt x="22" y="99"/>
                  </a:lnTo>
                  <a:lnTo>
                    <a:pt x="22" y="4"/>
                  </a:lnTo>
                  <a:lnTo>
                    <a:pt x="26" y="0"/>
                  </a:lnTo>
                </a:path>
              </a:pathLst>
            </a:custGeom>
            <a:ln>
              <a:solidFill>
                <a:srgbClr val="FFFF00"/>
              </a:solidFill>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b="1"/>
            </a:p>
          </p:txBody>
        </p:sp>
      </p:grpSp>
      <p:cxnSp>
        <p:nvCxnSpPr>
          <p:cNvPr id="105" name="Connecteur droit avec flèche 104"/>
          <p:cNvCxnSpPr/>
          <p:nvPr/>
        </p:nvCxnSpPr>
        <p:spPr>
          <a:xfrm>
            <a:off x="3203848" y="3068960"/>
            <a:ext cx="144016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5364088" y="3068960"/>
            <a:ext cx="144016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2987824" y="2668850"/>
            <a:ext cx="1970411" cy="400110"/>
          </a:xfrm>
          <a:prstGeom prst="rect">
            <a:avLst/>
          </a:prstGeom>
        </p:spPr>
        <p:txBody>
          <a:bodyPr wrap="none">
            <a:spAutoFit/>
          </a:bodyPr>
          <a:lstStyle/>
          <a:p>
            <a:r>
              <a:rPr lang="fr-FR" sz="2000" dirty="0">
                <a:solidFill>
                  <a:srgbClr val="FF0000"/>
                </a:solidFill>
                <a:effectLst>
                  <a:outerShdw blurRad="38100" dist="38100" dir="2700000" algn="tl">
                    <a:srgbClr val="000000">
                      <a:alpha val="43137"/>
                    </a:srgbClr>
                  </a:outerShdw>
                </a:effectLst>
              </a:rPr>
              <a:t>Chute de tension </a:t>
            </a:r>
          </a:p>
        </p:txBody>
      </p:sp>
      <p:sp>
        <p:nvSpPr>
          <p:cNvPr id="108" name="Rectangle 107"/>
          <p:cNvSpPr/>
          <p:nvPr/>
        </p:nvSpPr>
        <p:spPr>
          <a:xfrm>
            <a:off x="5004048" y="2636912"/>
            <a:ext cx="2241319" cy="400110"/>
          </a:xfrm>
          <a:prstGeom prst="rect">
            <a:avLst/>
          </a:prstGeom>
        </p:spPr>
        <p:txBody>
          <a:bodyPr wrap="none">
            <a:spAutoFit/>
          </a:bodyPr>
          <a:lstStyle/>
          <a:p>
            <a:r>
              <a:rPr lang="fr-FR" sz="2000" dirty="0" smtClean="0">
                <a:solidFill>
                  <a:srgbClr val="FF0000"/>
                </a:solidFill>
                <a:effectLst>
                  <a:outerShdw blurRad="38100" dist="38100" dir="2700000" algn="tl">
                    <a:srgbClr val="000000">
                      <a:alpha val="43137"/>
                    </a:srgbClr>
                  </a:outerShdw>
                </a:effectLst>
              </a:rPr>
              <a:t>Coupure de </a:t>
            </a:r>
            <a:r>
              <a:rPr lang="fr-FR" sz="2000" dirty="0">
                <a:solidFill>
                  <a:srgbClr val="FF0000"/>
                </a:solidFill>
                <a:effectLst>
                  <a:outerShdw blurRad="38100" dist="38100" dir="2700000" algn="tl">
                    <a:srgbClr val="000000">
                      <a:alpha val="43137"/>
                    </a:srgbClr>
                  </a:outerShdw>
                </a:effectLst>
              </a:rPr>
              <a:t>tension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nodeType="clickEffect">
                                  <p:stCondLst>
                                    <p:cond delay="0"/>
                                  </p:stCondLst>
                                  <p:endCondLst>
                                    <p:cond evt="onNext" delay="0">
                                      <p:tgtEl>
                                        <p:sldTgt/>
                                      </p:tgtEl>
                                    </p:cond>
                                  </p:end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10000"/>
                                        <p:tgtEl>
                                          <p:spTgt spid="89"/>
                                        </p:tgtEl>
                                      </p:cBhvr>
                                    </p:animEffect>
                                  </p:childTnLst>
                                </p:cTn>
                              </p:par>
                              <p:par>
                                <p:cTn id="13" presetID="10" presetClass="entr" presetSubtype="0" repeatCount="10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0"/>
                                        <p:tgtEl>
                                          <p:spTgt spid="105"/>
                                        </p:tgtEl>
                                      </p:cBhvr>
                                    </p:animEffect>
                                  </p:childTnLst>
                                </p:cTn>
                              </p:par>
                              <p:par>
                                <p:cTn id="16" presetID="10" presetClass="entr" presetSubtype="0" repeatCount="1000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0"/>
                                        <p:tgtEl>
                                          <p:spTgt spid="107"/>
                                        </p:tgtEl>
                                      </p:cBhvr>
                                    </p:animEffect>
                                  </p:childTnLst>
                                </p:cTn>
                              </p:par>
                              <p:par>
                                <p:cTn id="19" presetID="10" presetClass="entr" presetSubtype="0" repeatCount="1000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5000"/>
                                        <p:tgtEl>
                                          <p:spTgt spid="108"/>
                                        </p:tgtEl>
                                      </p:cBhvr>
                                    </p:animEffect>
                                  </p:childTnLst>
                                </p:cTn>
                              </p:par>
                              <p:par>
                                <p:cTn id="22" presetID="10" presetClass="entr" presetSubtype="0" repeatCount="1000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99334" y="661918"/>
            <a:ext cx="5775940" cy="400110"/>
          </a:xfrm>
          <a:prstGeom prst="rect">
            <a:avLst/>
          </a:prstGeom>
          <a:ln>
            <a:solidFill>
              <a:srgbClr val="66CCFF"/>
            </a:solidFill>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just">
              <a:buFont typeface="Wingdings" pitchFamily="2" charset="2"/>
              <a:buChar char="ü"/>
              <a:defRPr/>
            </a:pP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a:t>
            </a:r>
            <a:r>
              <a:rPr lang="fr-FR" sz="20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Notions</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 g</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n</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rales sur les principaux d</a:t>
            </a:r>
            <a:r>
              <a:rPr lang="fr-FR" sz="2000" b="1" dirty="0">
                <a:ln w="1905"/>
                <a:solidFill>
                  <a:schemeClr val="tx1"/>
                </a:solidFill>
                <a:effectLst>
                  <a:innerShdw blurRad="69850" dist="43180" dir="5400000">
                    <a:srgbClr val="000000">
                      <a:alpha val="65000"/>
                    </a:srgbClr>
                  </a:innerShdw>
                </a:effectLst>
                <a:latin typeface="Calibri"/>
                <a:ea typeface="Calibri" pitchFamily="34" charset="0"/>
                <a:cs typeface="Arial" pitchFamily="34" charset="0"/>
              </a:rPr>
              <a:t>é</a:t>
            </a:r>
            <a:r>
              <a:rPr lang="fr-FR" sz="2000" b="1" dirty="0">
                <a:ln w="1905"/>
                <a:solidFill>
                  <a:schemeClr val="tx1"/>
                </a:solidFill>
                <a:effectLst>
                  <a:innerShdw blurRad="69850" dist="43180" dir="5400000">
                    <a:srgbClr val="000000">
                      <a:alpha val="65000"/>
                    </a:srgbClr>
                  </a:innerShdw>
                </a:effectLst>
                <a:latin typeface="Arial" pitchFamily="34" charset="0"/>
                <a:ea typeface="Calibri" pitchFamily="34" charset="0"/>
                <a:cs typeface="Arial" pitchFamily="34" charset="0"/>
              </a:rPr>
              <a:t>fauts</a:t>
            </a:r>
            <a:endParaRPr lang="fr-FR" sz="2000" b="1" dirty="0">
              <a:ln w="1905"/>
              <a:solidFill>
                <a:schemeClr val="tx1"/>
              </a:solidFill>
              <a:effectLst>
                <a:innerShdw blurRad="69850" dist="43180" dir="5400000">
                  <a:srgbClr val="000000">
                    <a:alpha val="65000"/>
                  </a:srgbClr>
                </a:innerShdw>
              </a:effectLst>
            </a:endParaRPr>
          </a:p>
        </p:txBody>
      </p:sp>
      <p:sp>
        <p:nvSpPr>
          <p:cNvPr id="3" name="Rectangle 2"/>
          <p:cNvSpPr>
            <a:spLocks noChangeArrowheads="1"/>
          </p:cNvSpPr>
          <p:nvPr/>
        </p:nvSpPr>
        <p:spPr bwMode="auto">
          <a:xfrm>
            <a:off x="1247295" y="44624"/>
            <a:ext cx="6637073" cy="523220"/>
          </a:xfrm>
          <a:prstGeom prst="rect">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defRPr/>
            </a:pP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1) </a:t>
            </a:r>
            <a:r>
              <a:rPr lang="fr-FR" sz="2800" b="1" u="sng"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Chapitre 1 :</a:t>
            </a:r>
            <a:r>
              <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cs typeface="Arial" pitchFamily="34" charset="0"/>
              </a:rPr>
              <a:t> Introduction à la protection</a:t>
            </a:r>
            <a:endParaRPr lang="fr-FR" sz="2800" b="1" dirty="0">
              <a:ln w="1905"/>
              <a:solidFill>
                <a:schemeClr val="tx1"/>
              </a:solidFill>
              <a:effectLst>
                <a:innerShdw blurRad="69850" dist="43180" dir="5400000">
                  <a:srgbClr val="000000">
                    <a:alpha val="65000"/>
                  </a:srgbClr>
                </a:innerShdw>
              </a:effectLst>
              <a:latin typeface="Cambria Math" pitchFamily="18" charset="0"/>
              <a:ea typeface="Cambria Math" pitchFamily="18" charset="0"/>
            </a:endParaRPr>
          </a:p>
        </p:txBody>
      </p:sp>
      <p:sp>
        <p:nvSpPr>
          <p:cNvPr id="4" name="Rectangle 3"/>
          <p:cNvSpPr/>
          <p:nvPr/>
        </p:nvSpPr>
        <p:spPr>
          <a:xfrm>
            <a:off x="395536" y="2924944"/>
            <a:ext cx="4776564"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2) </a:t>
            </a:r>
            <a:r>
              <a:rPr lang="fr-FR" sz="2400" b="1" dirty="0" smtClean="0">
                <a:solidFill>
                  <a:schemeClr val="tx1"/>
                </a:solidFill>
              </a:rPr>
              <a:t>Déséquilibre du Système Triphasé</a:t>
            </a:r>
            <a:endParaRPr lang="fr-FR" sz="2200" dirty="0">
              <a:ln w="1905"/>
              <a:solidFill>
                <a:schemeClr val="tx1"/>
              </a:solidFill>
              <a:effectLst>
                <a:outerShdw blurRad="38100" dist="38100" dir="2700000" algn="tl">
                  <a:srgbClr val="000000">
                    <a:alpha val="43137"/>
                  </a:srgbClr>
                </a:outerShdw>
              </a:effectLst>
            </a:endParaRPr>
          </a:p>
        </p:txBody>
      </p:sp>
      <p:sp>
        <p:nvSpPr>
          <p:cNvPr id="5" name="Rectangle 4"/>
          <p:cNvSpPr/>
          <p:nvPr/>
        </p:nvSpPr>
        <p:spPr>
          <a:xfrm>
            <a:off x="251520" y="1772816"/>
            <a:ext cx="849694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latin typeface="Calibri" pitchFamily="34" charset="0"/>
              </a:rPr>
              <a:t>Conséquences:</a:t>
            </a:r>
            <a:r>
              <a:rPr lang="fr-FR" sz="2000" dirty="0" smtClean="0">
                <a:solidFill>
                  <a:schemeClr val="tx1"/>
                </a:solidFill>
                <a:effectLst>
                  <a:outerShdw blurRad="38100" dist="38100" dir="2700000" algn="tl">
                    <a:srgbClr val="000000">
                      <a:alpha val="43137"/>
                    </a:srgbClr>
                  </a:outerShdw>
                </a:effectLst>
                <a:latin typeface="Calibri" pitchFamily="34" charset="0"/>
              </a:rPr>
              <a:t> perturbation ou arrêt du procédé, pertes de données, données erronées, ouverture de contacteurs, verrouillage de variateurs de vitesse, ralentissement ou décrochage des moteurs et extinction de lampes à décharge. </a:t>
            </a:r>
            <a:endParaRPr lang="fr-FR" sz="2000" dirty="0">
              <a:solidFill>
                <a:schemeClr val="tx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395536" y="1197913"/>
            <a:ext cx="2542684" cy="43088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200" dirty="0" smtClean="0">
                <a:ln w="1905"/>
                <a:solidFill>
                  <a:schemeClr val="tx1"/>
                </a:solidFill>
                <a:effectLst>
                  <a:outerShdw blurRad="38100" dist="38100" dir="2700000" algn="tl">
                    <a:srgbClr val="000000">
                      <a:alpha val="43137"/>
                    </a:srgbClr>
                  </a:outerShdw>
                </a:effectLst>
              </a:rPr>
              <a:t>1)  Creux  </a:t>
            </a:r>
            <a:r>
              <a:rPr lang="fr-FR" sz="2200" dirty="0">
                <a:ln w="1905"/>
                <a:solidFill>
                  <a:schemeClr val="tx1"/>
                </a:solidFill>
                <a:effectLst>
                  <a:outerShdw blurRad="38100" dist="38100" dir="2700000" algn="tl">
                    <a:srgbClr val="000000">
                      <a:alpha val="43137"/>
                    </a:srgbClr>
                  </a:outerShdw>
                </a:effectLst>
              </a:rPr>
              <a:t>de tension</a:t>
            </a:r>
          </a:p>
        </p:txBody>
      </p:sp>
      <p:sp>
        <p:nvSpPr>
          <p:cNvPr id="7" name="Espace réservé du numéro de diapositive 3"/>
          <p:cNvSpPr>
            <a:spLocks noGrp="1"/>
          </p:cNvSpPr>
          <p:nvPr>
            <p:ph type="sldNum" sz="quarter" idx="12"/>
          </p:nvPr>
        </p:nvSpPr>
        <p:spPr>
          <a:xfrm>
            <a:off x="6553200" y="6356350"/>
            <a:ext cx="2133600" cy="365125"/>
          </a:xfrm>
        </p:spPr>
        <p:txBody>
          <a:bodyPr/>
          <a:lstStyle/>
          <a:p>
            <a:pPr>
              <a:defRPr/>
            </a:pPr>
            <a:fld id="{DD4FDE49-D5B8-467E-BB38-4836325A8F38}" type="slidenum">
              <a:rPr lang="fr-FR" sz="1800" smtClean="0">
                <a:solidFill>
                  <a:schemeClr val="tx1"/>
                </a:solidFill>
              </a:rPr>
              <a:pPr>
                <a:defRPr/>
              </a:pPr>
              <a:t>9</a:t>
            </a:fld>
            <a:endParaRPr lang="fr-FR" sz="1800" dirty="0">
              <a:solidFill>
                <a:schemeClr val="tx1"/>
              </a:solidFill>
            </a:endParaRPr>
          </a:p>
        </p:txBody>
      </p:sp>
      <p:sp>
        <p:nvSpPr>
          <p:cNvPr id="9" name="Rectangle 8"/>
          <p:cNvSpPr/>
          <p:nvPr/>
        </p:nvSpPr>
        <p:spPr>
          <a:xfrm>
            <a:off x="251520" y="4653136"/>
            <a:ext cx="8424936" cy="163121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latin typeface="Calibri" pitchFamily="34" charset="0"/>
              </a:rPr>
              <a:t>Système Déséquilibré:</a:t>
            </a:r>
            <a:r>
              <a:rPr lang="fr-FR" sz="2000" dirty="0" smtClean="0">
                <a:solidFill>
                  <a:schemeClr val="tx1"/>
                </a:solidFill>
                <a:latin typeface="Calibri" pitchFamily="34" charset="0"/>
              </a:rPr>
              <a:t> </a:t>
            </a:r>
            <a:r>
              <a:rPr lang="fr-FR" sz="2000" dirty="0" smtClean="0">
                <a:solidFill>
                  <a:schemeClr val="tx1"/>
                </a:solidFill>
                <a:effectLst>
                  <a:outerShdw blurRad="38100" dist="38100" dir="2700000" algn="tl">
                    <a:srgbClr val="000000">
                      <a:alpha val="43137"/>
                    </a:srgbClr>
                  </a:outerShdw>
                </a:effectLst>
                <a:latin typeface="Calibri" pitchFamily="34" charset="0"/>
              </a:rPr>
              <a:t>Lorsque les grandeurs ne vérifient pas ces conditions de phase et d’amplitude, on parle d’un système triphasé déséquilibré. Le degré de déséquilibre est défini en utilisant la méthode des composantes de Fortescue par le rapport de la composante inverse (U1</a:t>
            </a:r>
            <a:r>
              <a:rPr lang="fr-FR" sz="2000" baseline="-25000" dirty="0" smtClean="0">
                <a:solidFill>
                  <a:schemeClr val="tx1"/>
                </a:solidFill>
                <a:effectLst>
                  <a:outerShdw blurRad="38100" dist="38100" dir="2700000" algn="tl">
                    <a:srgbClr val="000000">
                      <a:alpha val="43137"/>
                    </a:srgbClr>
                  </a:outerShdw>
                </a:effectLst>
                <a:latin typeface="Calibri" pitchFamily="34" charset="0"/>
              </a:rPr>
              <a:t>i</a:t>
            </a:r>
            <a:r>
              <a:rPr lang="fr-FR" sz="2000" dirty="0" smtClean="0">
                <a:solidFill>
                  <a:schemeClr val="tx1"/>
                </a:solidFill>
                <a:effectLst>
                  <a:outerShdw blurRad="38100" dist="38100" dir="2700000" algn="tl">
                    <a:srgbClr val="000000">
                      <a:alpha val="43137"/>
                    </a:srgbClr>
                  </a:outerShdw>
                </a:effectLst>
                <a:latin typeface="Calibri" pitchFamily="34" charset="0"/>
              </a:rPr>
              <a:t>) (ou homopolaire (U1</a:t>
            </a:r>
            <a:r>
              <a:rPr lang="fr-FR" sz="2000" baseline="-25000" dirty="0" smtClean="0">
                <a:solidFill>
                  <a:schemeClr val="tx1"/>
                </a:solidFill>
                <a:effectLst>
                  <a:outerShdw blurRad="38100" dist="38100" dir="2700000" algn="tl">
                    <a:srgbClr val="000000">
                      <a:alpha val="43137"/>
                    </a:srgbClr>
                  </a:outerShdw>
                </a:effectLst>
                <a:latin typeface="Calibri" pitchFamily="34" charset="0"/>
              </a:rPr>
              <a:t>o</a:t>
            </a:r>
            <a:r>
              <a:rPr lang="fr-FR" sz="2000" dirty="0" smtClean="0">
                <a:solidFill>
                  <a:schemeClr val="tx1"/>
                </a:solidFill>
                <a:effectLst>
                  <a:outerShdw blurRad="38100" dist="38100" dir="2700000" algn="tl">
                    <a:srgbClr val="000000">
                      <a:alpha val="43137"/>
                    </a:srgbClr>
                  </a:outerShdw>
                </a:effectLst>
                <a:latin typeface="Calibri" pitchFamily="34" charset="0"/>
              </a:rPr>
              <a:t>)) du fondamental à celui de la composante directe (U1</a:t>
            </a:r>
            <a:r>
              <a:rPr lang="fr-FR" sz="2000" baseline="-25000" dirty="0" smtClean="0">
                <a:solidFill>
                  <a:schemeClr val="tx1"/>
                </a:solidFill>
                <a:effectLst>
                  <a:outerShdw blurRad="38100" dist="38100" dir="2700000" algn="tl">
                    <a:srgbClr val="000000">
                      <a:alpha val="43137"/>
                    </a:srgbClr>
                  </a:outerShdw>
                </a:effectLst>
                <a:latin typeface="Calibri" pitchFamily="34" charset="0"/>
              </a:rPr>
              <a:t>d</a:t>
            </a:r>
            <a:r>
              <a:rPr lang="fr-FR" sz="2000" dirty="0" smtClean="0">
                <a:solidFill>
                  <a:schemeClr val="tx1"/>
                </a:solidFill>
                <a:effectLst>
                  <a:outerShdw blurRad="38100" dist="38100" dir="2700000" algn="tl">
                    <a:srgbClr val="000000">
                      <a:alpha val="43137"/>
                    </a:srgbClr>
                  </a:outerShdw>
                </a:effectLst>
                <a:latin typeface="Calibri" pitchFamily="34" charset="0"/>
              </a:rPr>
              <a:t>) du fondamental.</a:t>
            </a:r>
            <a:endParaRPr lang="fr-FR" sz="2000" dirty="0">
              <a:solidFill>
                <a:schemeClr val="tx1"/>
              </a:solidFill>
              <a:effectLst>
                <a:outerShdw blurRad="38100" dist="38100" dir="2700000" algn="tl">
                  <a:srgbClr val="000000">
                    <a:alpha val="43137"/>
                  </a:srgbClr>
                </a:outerShdw>
              </a:effectLst>
              <a:latin typeface="Calibri" pitchFamily="34" charset="0"/>
            </a:endParaRPr>
          </a:p>
        </p:txBody>
      </p:sp>
      <p:sp>
        <p:nvSpPr>
          <p:cNvPr id="10" name="Rectangle 9"/>
          <p:cNvSpPr/>
          <p:nvPr/>
        </p:nvSpPr>
        <p:spPr>
          <a:xfrm>
            <a:off x="251520" y="3501008"/>
            <a:ext cx="849694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fr-FR" sz="2000" u="sng" dirty="0" smtClean="0">
                <a:solidFill>
                  <a:schemeClr val="tx1"/>
                </a:solidFill>
                <a:effectLst>
                  <a:outerShdw blurRad="38100" dist="38100" dir="2700000" algn="tl">
                    <a:srgbClr val="000000">
                      <a:alpha val="43137"/>
                    </a:srgbClr>
                  </a:outerShdw>
                </a:effectLst>
                <a:latin typeface="Calibri" pitchFamily="34" charset="0"/>
              </a:rPr>
              <a:t>Système équilibré:</a:t>
            </a:r>
            <a:r>
              <a:rPr lang="fr-FR" sz="2000" dirty="0" smtClean="0">
                <a:solidFill>
                  <a:schemeClr val="tx1"/>
                </a:solidFill>
                <a:latin typeface="Calibri" pitchFamily="34" charset="0"/>
              </a:rPr>
              <a:t> </a:t>
            </a:r>
            <a:r>
              <a:rPr lang="fr-FR" sz="2000" dirty="0" smtClean="0">
                <a:solidFill>
                  <a:schemeClr val="tx1"/>
                </a:solidFill>
                <a:effectLst>
                  <a:outerShdw blurRad="38100" dist="38100" dir="2700000" algn="tl">
                    <a:srgbClr val="000000">
                      <a:alpha val="43137"/>
                    </a:srgbClr>
                  </a:outerShdw>
                </a:effectLst>
                <a:latin typeface="Calibri" pitchFamily="34" charset="0"/>
              </a:rPr>
              <a:t>Trois grandeurs de même nature et de même pulsation forment un système triphasé équilibré lorsqu’elles ont la même amplitude et lorsqu’elles sont déphasées de ±120°. </a:t>
            </a:r>
            <a:endParaRPr lang="fr-FR" sz="2000" dirty="0">
              <a:solidFill>
                <a:schemeClr val="tx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4268</Words>
  <Application>Microsoft Office PowerPoint</Application>
  <PresentationFormat>Affichage à l'écran (4:3)</PresentationFormat>
  <Paragraphs>407</Paragraphs>
  <Slides>48</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0" baseType="lpstr">
      <vt:lpstr>Thème Office</vt:lpstr>
      <vt:lpstr>Equation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uno</dc:creator>
  <cp:lastModifiedBy>Génie Electrique</cp:lastModifiedBy>
  <cp:revision>89</cp:revision>
  <dcterms:created xsi:type="dcterms:W3CDTF">2016-02-08T20:30:31Z</dcterms:created>
  <dcterms:modified xsi:type="dcterms:W3CDTF">2017-01-23T08:06:30Z</dcterms:modified>
</cp:coreProperties>
</file>