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0" r:id="rId8"/>
    <p:sldId id="264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23/05/2021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23/05/2021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23/05/2021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23/05/2021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23/05/2021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23/05/2021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23/05/2021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23/05/2021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23/05/2021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23/05/2021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23/05/2021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0809B-A9B5-4504-BDBE-302D6B36BEDA}" type="datetimeFigureOut">
              <a:rPr lang="fr-FR" smtClean="0"/>
              <a:pPr/>
              <a:t>23/05/2021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sz="6700" dirty="0" smtClean="0">
                <a:latin typeface="Times New Roman" pitchFamily="18" charset="0"/>
                <a:cs typeface="Times New Roman" pitchFamily="18" charset="0"/>
              </a:rPr>
              <a:t>TP MESURES ELECTRIQUES </a:t>
            </a:r>
            <a:br>
              <a:rPr lang="fr-FR" sz="6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6700" dirty="0" smtClean="0">
                <a:latin typeface="Times New Roman" pitchFamily="18" charset="0"/>
                <a:cs typeface="Times New Roman" pitchFamily="18" charset="0"/>
              </a:rPr>
              <a:t>ET </a:t>
            </a:r>
            <a:br>
              <a:rPr lang="fr-FR" sz="6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6700" dirty="0" smtClean="0">
                <a:latin typeface="Times New Roman" pitchFamily="18" charset="0"/>
                <a:cs typeface="Times New Roman" pitchFamily="18" charset="0"/>
              </a:rPr>
              <a:t>ELECTRONIQUES</a:t>
            </a: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3254"/>
          </a:xfrm>
        </p:spPr>
        <p:txBody>
          <a:bodyPr>
            <a:normAutofit/>
          </a:bodyPr>
          <a:lstStyle/>
          <a:p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Manipulation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N°2 </a:t>
            </a:r>
            <a:br>
              <a:rPr lang="fr-FR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6000" b="1" dirty="0" smtClean="0"/>
              <a:t>Mesure par la méthode de comparaison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6000" dirty="0" smtClean="0">
                <a:latin typeface="Times New Roman" pitchFamily="18" charset="0"/>
                <a:cs typeface="Times New Roman" pitchFamily="18" charset="0"/>
              </a:rPr>
            </a:br>
            <a:endParaRPr lang="fr-FR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00858"/>
          </a:xfrm>
        </p:spPr>
        <p:txBody>
          <a:bodyPr>
            <a:noAutofit/>
          </a:bodyPr>
          <a:lstStyle/>
          <a:p>
            <a:pPr algn="just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Mesure des résistances de faibles valeurs</a:t>
            </a:r>
          </a:p>
          <a:p>
            <a:pPr algn="just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Les méthodes employées pour la mesure des résistances moyennes, la méthode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voltampéremétrique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particulièrement, ne sont pas adaptées aux mesurages des résistances de faibles valeurs. En effet, les</a:t>
            </a:r>
          </a:p>
          <a:p>
            <a:pPr algn="just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connexions et parfois les mauvais contacts introduisent dans le montage des résistances supplémentaires,</a:t>
            </a:r>
          </a:p>
          <a:p>
            <a:pPr algn="just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souvent plus importantes que la résistance à mesurer, et que par conséquent l'on ne peut pas négliger.</a:t>
            </a:r>
          </a:p>
          <a:p>
            <a:pPr algn="just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La méthode de comparaison de par sa simplicité et sa bonne précision, est une alternative intéressante à</a:t>
            </a:r>
          </a:p>
          <a:p>
            <a:pPr algn="just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l'insuffisance de ces méthodes.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929353"/>
          </a:xfrm>
        </p:spPr>
        <p:txBody>
          <a:bodyPr>
            <a:normAutofit/>
          </a:bodyPr>
          <a:lstStyle/>
          <a:p>
            <a:pPr algn="just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Principe de la méthode</a:t>
            </a: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La méthode étudiée consiste à comparer la résistance inconnue </a:t>
            </a:r>
            <a:r>
              <a:rPr lang="fr-FR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FR" b="1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b="1" i="1" dirty="0" smtClean="0">
                <a:latin typeface="Times New Roman" pitchFamily="18" charset="0"/>
                <a:cs typeface="Times New Roman" pitchFamily="18" charset="0"/>
              </a:rPr>
              <a:t> à une résistance étalon </a:t>
            </a:r>
            <a:r>
              <a:rPr lang="fr-FR" b="1" i="1" dirty="0" err="1" smtClean="0">
                <a:latin typeface="Times New Roman" pitchFamily="18" charset="0"/>
                <a:cs typeface="Times New Roman" pitchFamily="18" charset="0"/>
              </a:rPr>
              <a:t>Re</a:t>
            </a:r>
            <a:r>
              <a:rPr lang="fr-FR" b="1" i="1" dirty="0" smtClean="0">
                <a:latin typeface="Times New Roman" pitchFamily="18" charset="0"/>
                <a:cs typeface="Times New Roman" pitchFamily="18" charset="0"/>
              </a:rPr>
              <a:t> faible et</a:t>
            </a: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parfaitement connue, en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mesurande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au voltmètre les tensions entre leurs bornes.</a:t>
            </a: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deux résistances sont placées en série dans un même circuit, alimenté par une source de tension</a:t>
            </a: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continu, et donc parcourue par un même courant I (figure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1).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00644"/>
            <a:ext cx="8229600" cy="1143000"/>
          </a:xfrm>
        </p:spPr>
        <p:txBody>
          <a:bodyPr>
            <a:normAutofit/>
          </a:bodyPr>
          <a:lstStyle/>
          <a:p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Figure 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Schéma de principe pour la méthode de comparaison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000108"/>
            <a:ext cx="6786610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928678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tensions mesurées par les voltmètres ont alors pour expression :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428868"/>
            <a:ext cx="3786214" cy="167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itre 1"/>
          <p:cNvSpPr txBox="1">
            <a:spLocks/>
          </p:cNvSpPr>
          <p:nvPr/>
        </p:nvSpPr>
        <p:spPr>
          <a:xfrm>
            <a:off x="642910" y="4286256"/>
            <a:ext cx="8229600" cy="24288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Si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l'on admet que la tension d'alimentation est la même au cours des deux mesures, 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Re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 étant connue, 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suffit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de déterminer expérimentalement la valeur du rapport 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Ux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Ue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) pour obtenir la valeur 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Rx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résistance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à mesurer.</a:t>
            </a:r>
            <a:endParaRPr lang="fr-FR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just"/>
            <a:endParaRPr lang="fr-FR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 algn="just"/>
            <a:r>
              <a:rPr lang="fr-FR" b="1" dirty="0">
                <a:latin typeface="Times New Roman" pitchFamily="18" charset="0"/>
                <a:cs typeface="Times New Roman" pitchFamily="18" charset="0"/>
              </a:rPr>
              <a:t>Mode opératoire</a:t>
            </a:r>
          </a:p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- Réaliser le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montage de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figure 1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avec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E= 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V, </a:t>
            </a:r>
            <a:r>
              <a:rPr lang="fr-FR" i="1" dirty="0" err="1" smtClean="0">
                <a:latin typeface="Times New Roman" pitchFamily="18" charset="0"/>
                <a:cs typeface="Times New Roman" pitchFamily="18" charset="0"/>
              </a:rPr>
              <a:t>Re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=1- 1.5- 2- 2.5 et 3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i="1" dirty="0" err="1" smtClean="0">
                <a:latin typeface="Times New Roman" pitchFamily="18" charset="0"/>
                <a:cs typeface="Times New Roman" pitchFamily="18" charset="0"/>
              </a:rPr>
              <a:t>Rx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=inconnue.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Deux voltmètres identiques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Relever les tensions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Ux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Ue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Calculer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Rx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Dresser un tableau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Tracer la courbe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Rx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= f (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Re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fr-FR" smtClean="0">
                <a:latin typeface="Times New Roman" pitchFamily="18" charset="0"/>
                <a:cs typeface="Times New Roman" pitchFamily="18" charset="0"/>
              </a:rPr>
              <a:t>Interpréter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la courbe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1143000"/>
          </a:xfrm>
        </p:spPr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Conclusion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340105"/>
          </a:xfrm>
        </p:spPr>
        <p:txBody>
          <a:bodyPr/>
          <a:lstStyle/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Donner une conclusion sur l'efficacité du montage.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291</Words>
  <Application>Microsoft Office PowerPoint</Application>
  <PresentationFormat>Affichage à l'écran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TP MESURES ELECTRIQUES  ET  ELECTRONIQUES </vt:lpstr>
      <vt:lpstr>Manipulation N°2  Mesure par la méthode de comparaison </vt:lpstr>
      <vt:lpstr>Diapositive 3</vt:lpstr>
      <vt:lpstr>Diapositive 4</vt:lpstr>
      <vt:lpstr>Figure 1. Schéma de principe pour la méthode de comparaison</vt:lpstr>
      <vt:lpstr>Les tensions mesurées par les voltmètres ont alors pour expression :</vt:lpstr>
      <vt:lpstr>Diapositive 7</vt:lpstr>
      <vt:lpstr>Conclusion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 MESURES ELECTRIQUES  ET  ELECTRONIQUES</dc:title>
  <dc:creator>Invité</dc:creator>
  <cp:lastModifiedBy>Invité</cp:lastModifiedBy>
  <cp:revision>16</cp:revision>
  <dcterms:created xsi:type="dcterms:W3CDTF">2021-05-15T10:31:39Z</dcterms:created>
  <dcterms:modified xsi:type="dcterms:W3CDTF">2021-05-23T09:48:53Z</dcterms:modified>
</cp:coreProperties>
</file>