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9" r:id="rId2"/>
    <p:sldId id="431" r:id="rId3"/>
    <p:sldId id="446" r:id="rId4"/>
    <p:sldId id="447" r:id="rId5"/>
    <p:sldId id="448" r:id="rId6"/>
    <p:sldId id="449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6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2013-F3C2-448A-A4F3-BD779FD03F5D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0382-12E2-4AA8-8FC6-5A1D8176AD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5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0382-12E2-4AA8-8FC6-5A1D8176AD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40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0382-12E2-4AA8-8FC6-5A1D8176AD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50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0382-12E2-4AA8-8FC6-5A1D8176AD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2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0382-12E2-4AA8-8FC6-5A1D8176AD0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71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C56C6F-6204-47EC-A5F7-B3C9D89E2D7F}" type="datetimeFigureOut">
              <a:rPr lang="fr-FR" smtClean="0"/>
              <a:t>22/05/2021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138" y="476672"/>
            <a:ext cx="8712968" cy="144016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Helvetica Neue"/>
              </a:rPr>
              <a:t>L'intitulée de </a:t>
            </a:r>
            <a:r>
              <a:rPr lang="fr-FR" sz="3600" dirty="0" smtClean="0">
                <a:solidFill>
                  <a:srgbClr val="C00000"/>
                </a:solidFill>
                <a:latin typeface="Helvetica Neue"/>
              </a:rPr>
              <a:t>l’intervention 1: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30357" r="23964" b="57257"/>
          <a:stretch/>
        </p:blipFill>
        <p:spPr bwMode="auto">
          <a:xfrm>
            <a:off x="1043608" y="3068961"/>
            <a:ext cx="7266028" cy="12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27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18839" r="25011" b="10910"/>
          <a:stretch/>
        </p:blipFill>
        <p:spPr bwMode="auto">
          <a:xfrm>
            <a:off x="179512" y="188640"/>
            <a:ext cx="878497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3356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5455" r="23884" b="10577"/>
          <a:stretch/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4708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6430" r="25238" b="10508"/>
          <a:stretch/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5498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18437" r="24560" b="10911"/>
          <a:stretch/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7989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23461" r="23704" b="8742"/>
          <a:stretch/>
        </p:blipFill>
        <p:spPr bwMode="auto">
          <a:xfrm>
            <a:off x="107505" y="116632"/>
            <a:ext cx="8847810" cy="660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3748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5261" r="24786" b="15326"/>
          <a:stretch/>
        </p:blipFill>
        <p:spPr bwMode="auto">
          <a:xfrm>
            <a:off x="107504" y="188640"/>
            <a:ext cx="8856984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0478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20846" r="23658" b="14924"/>
          <a:stretch/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6251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2050" r="24560" b="9304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6273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8" t="23254" r="25012" b="8100"/>
          <a:stretch/>
        </p:blipFill>
        <p:spPr bwMode="auto">
          <a:xfrm>
            <a:off x="179512" y="188640"/>
            <a:ext cx="87849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4897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8" t="24860" r="25012" b="20946"/>
          <a:stretch/>
        </p:blipFill>
        <p:spPr bwMode="auto">
          <a:xfrm>
            <a:off x="107504" y="188640"/>
            <a:ext cx="885698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912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30099" r="42787" b="24998"/>
          <a:stretch/>
        </p:blipFill>
        <p:spPr bwMode="auto">
          <a:xfrm>
            <a:off x="323529" y="1988840"/>
            <a:ext cx="8352928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t="17045" r="20574" b="13690"/>
          <a:stretch/>
        </p:blipFill>
        <p:spPr bwMode="auto">
          <a:xfrm>
            <a:off x="189206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56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0846" r="24786" b="10508"/>
          <a:stretch/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04368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648" r="25915" b="8100"/>
          <a:stretch/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48002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22452" r="24786" b="7698"/>
          <a:stretch/>
        </p:blipFill>
        <p:spPr bwMode="auto">
          <a:xfrm>
            <a:off x="179512" y="188640"/>
            <a:ext cx="885698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1126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24056" r="29074" b="7297"/>
          <a:stretch/>
        </p:blipFill>
        <p:spPr bwMode="auto">
          <a:xfrm>
            <a:off x="179512" y="188640"/>
            <a:ext cx="87849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4397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20042" r="25238" b="10508"/>
          <a:stretch/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3789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22050" r="25100" b="13720"/>
          <a:stretch/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9906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18036" r="24335" b="12114"/>
          <a:stretch/>
        </p:blipFill>
        <p:spPr bwMode="auto">
          <a:xfrm>
            <a:off x="179512" y="116632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9633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t="18036" r="20564" b="69891"/>
          <a:stretch/>
        </p:blipFill>
        <p:spPr bwMode="auto">
          <a:xfrm>
            <a:off x="323528" y="2636912"/>
            <a:ext cx="84879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t="22917" r="21355" b="9721"/>
          <a:stretch/>
        </p:blipFill>
        <p:spPr bwMode="auto">
          <a:xfrm>
            <a:off x="160784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58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64707" r="54900" b="7011"/>
          <a:stretch/>
        </p:blipFill>
        <p:spPr bwMode="auto">
          <a:xfrm>
            <a:off x="1691680" y="2636912"/>
            <a:ext cx="6552728" cy="32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52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COURS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49749" r="28459" b="17333"/>
          <a:stretch/>
        </p:blipFill>
        <p:spPr bwMode="auto">
          <a:xfrm>
            <a:off x="395536" y="2636912"/>
            <a:ext cx="801417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92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18035" r="25689" b="10107"/>
          <a:stretch/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60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0444" r="24561" b="6495"/>
          <a:stretch/>
        </p:blipFill>
        <p:spPr bwMode="auto">
          <a:xfrm>
            <a:off x="179512" y="116632"/>
            <a:ext cx="8856984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46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22050" r="24335" b="5690"/>
          <a:stretch/>
        </p:blipFill>
        <p:spPr bwMode="auto">
          <a:xfrm>
            <a:off x="107504" y="188640"/>
            <a:ext cx="89289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70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8035" r="25238" b="8502"/>
          <a:stretch/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893912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2239</TotalTime>
  <Words>15</Words>
  <Application>Microsoft Office PowerPoint</Application>
  <PresentationFormat>Affichage à l'écran (4:3)</PresentationFormat>
  <Paragraphs>9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Vagues</vt:lpstr>
      <vt:lpstr>L'intitulée de l’intervention 1:</vt:lpstr>
      <vt:lpstr>Généralités</vt:lpstr>
      <vt:lpstr>Définition</vt:lpstr>
      <vt:lpstr>CONCEPTION</vt:lpstr>
      <vt:lpstr>PLAN DU COURS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TRIBOLOGIE</dc:title>
  <dc:creator>pc 2012</dc:creator>
  <cp:lastModifiedBy>pc 2012</cp:lastModifiedBy>
  <cp:revision>136</cp:revision>
  <dcterms:created xsi:type="dcterms:W3CDTF">2020-02-16T15:33:20Z</dcterms:created>
  <dcterms:modified xsi:type="dcterms:W3CDTF">2021-05-22T08:40:08Z</dcterms:modified>
</cp:coreProperties>
</file>