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1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26/02/2022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26/02/2022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26/02/2022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26/02/2022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26/02/2022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26/02/2022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26/02/2022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26/02/2022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26/02/2022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26/02/2022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26/02/2022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5CFC2-D726-48FA-B3AE-7F92EBBC0C3C}" type="datetimeFigureOut">
              <a:rPr lang="fr-FR" smtClean="0"/>
              <a:pPr/>
              <a:t>26/02/2022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75756" y="3717032"/>
            <a:ext cx="4392488" cy="1436170"/>
          </a:xfrm>
          <a:ln>
            <a:solidFill>
              <a:schemeClr val="accent3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fr-FR" dirty="0" err="1">
                <a:highlight>
                  <a:srgbClr val="00FF00"/>
                </a:highlight>
              </a:rPr>
              <a:t>Cow’s</a:t>
            </a:r>
            <a:r>
              <a:rPr lang="fr-FR" dirty="0">
                <a:highlight>
                  <a:srgbClr val="00FF00"/>
                </a:highlight>
              </a:rPr>
              <a:t> </a:t>
            </a:r>
            <a:r>
              <a:rPr lang="fr-FR" dirty="0" err="1">
                <a:highlight>
                  <a:srgbClr val="00FF00"/>
                </a:highlight>
              </a:rPr>
              <a:t>milk</a:t>
            </a:r>
            <a:r>
              <a:rPr lang="fr-FR" dirty="0">
                <a:highlight>
                  <a:srgbClr val="00FF00"/>
                </a:highlight>
              </a:rPr>
              <a:t>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156176" y="5857892"/>
            <a:ext cx="2387732" cy="538154"/>
          </a:xfrm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r>
              <a:rPr lang="fr-F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TEFFAHI MUSTAPHA</a:t>
            </a:r>
          </a:p>
        </p:txBody>
      </p:sp>
      <p:pic>
        <p:nvPicPr>
          <p:cNvPr id="5" name="Image 4" descr="المديرية المركزية لجامعة غليزان - Home | Facebook">
            <a:extLst>
              <a:ext uri="{FF2B5EF4-FFF2-40B4-BE49-F238E27FC236}">
                <a16:creationId xmlns:a16="http://schemas.microsoft.com/office/drawing/2014/main" id="{B247E6DB-CFF8-4C39-BBD9-0B0A5999AD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" y="17294"/>
            <a:ext cx="2265149" cy="22651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المديرية المركزية لجامعة غليزان - Home | Facebook">
            <a:extLst>
              <a:ext uri="{FF2B5EF4-FFF2-40B4-BE49-F238E27FC236}">
                <a16:creationId xmlns:a16="http://schemas.microsoft.com/office/drawing/2014/main" id="{18B30865-3E26-4FA4-A205-23C2BED857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363" y="0"/>
            <a:ext cx="2265149" cy="226514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8DBDE0D-A480-435D-9433-ABABBCBC2A39}"/>
              </a:ext>
            </a:extLst>
          </p:cNvPr>
          <p:cNvSpPr/>
          <p:nvPr/>
        </p:nvSpPr>
        <p:spPr>
          <a:xfrm>
            <a:off x="3707904" y="912710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COURS N°1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92AB380-5A01-45D2-80FE-FA2653F6B2AB}"/>
              </a:ext>
            </a:extLst>
          </p:cNvPr>
          <p:cNvSpPr txBox="1"/>
          <p:nvPr/>
        </p:nvSpPr>
        <p:spPr>
          <a:xfrm>
            <a:off x="215516" y="2679303"/>
            <a:ext cx="87129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u="sng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00FF00"/>
                </a:highlight>
                <a:latin typeface="Agency FB" panose="020B0503020202020204" pitchFamily="34" charset="0"/>
              </a:rPr>
              <a:t>MASTER  I BIOCHIMIE DE LA NUTRITION </a:t>
            </a:r>
          </a:p>
          <a:p>
            <a:pPr algn="ctr"/>
            <a:r>
              <a:rPr lang="fr-FR" sz="2400" b="1" u="sng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00FF00"/>
                </a:highlight>
                <a:latin typeface="Agency FB" panose="020B0503020202020204" pitchFamily="34" charset="0"/>
              </a:rPr>
              <a:t>ANGLAIS SCIENTIFIQUE</a:t>
            </a:r>
            <a:endParaRPr lang="fr-FR" sz="2400" u="sng" dirty="0">
              <a:solidFill>
                <a:schemeClr val="tx1">
                  <a:lumMod val="95000"/>
                  <a:lumOff val="5000"/>
                </a:schemeClr>
              </a:solidFill>
              <a:highlight>
                <a:srgbClr val="00FF00"/>
              </a:highlight>
              <a:latin typeface="Agency FB" panose="020B0503020202020204" pitchFamily="34" charset="0"/>
            </a:endParaRPr>
          </a:p>
        </p:txBody>
      </p:sp>
    </p:spTree>
  </p:cSld>
  <p:clrMapOvr>
    <a:masterClrMapping/>
  </p:clrMapOvr>
  <p:transition advTm="18286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9D0613DD-8955-42AC-AED5-3C89D8BB051A}"/>
              </a:ext>
            </a:extLst>
          </p:cNvPr>
          <p:cNvSpPr txBox="1"/>
          <p:nvPr/>
        </p:nvSpPr>
        <p:spPr>
          <a:xfrm>
            <a:off x="251520" y="260648"/>
            <a:ext cx="7992888" cy="13460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Cow’s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milk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contains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polyunsaturated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fats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requires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for building up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brain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tissue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does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human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milk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enough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satisfy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requirements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calf, in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but not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a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human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body,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whose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brain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grows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much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more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quickly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AE8CDB3-DAFA-45A3-9492-02D282701FCC}"/>
              </a:ext>
            </a:extLst>
          </p:cNvPr>
          <p:cNvSpPr txBox="1"/>
          <p:nvPr/>
        </p:nvSpPr>
        <p:spPr>
          <a:xfrm>
            <a:off x="323528" y="2529732"/>
            <a:ext cx="784887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Thus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cow’s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milk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contains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almost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equal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ratio of calcium and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phosphorus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unsatisfactory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for a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human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baby,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requires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more calcium.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level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Sodium in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cow’s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milk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too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high and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give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rise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primary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hypertension. 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A5EBD72-72E4-4E47-B0F2-34616AA07AF6}"/>
              </a:ext>
            </a:extLst>
          </p:cNvPr>
          <p:cNvSpPr txBox="1"/>
          <p:nvPr/>
        </p:nvSpPr>
        <p:spPr>
          <a:xfrm>
            <a:off x="251520" y="4653136"/>
            <a:ext cx="864096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low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level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copper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cow’s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milk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has been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related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reduced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transportation of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iron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hence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contributes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iron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deficiency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associated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anemia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common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among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North American infants. In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human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milk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too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the proportion of long-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chain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polyunsaturated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fatty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acids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short-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chain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fatty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acids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most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favours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their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absorption and  conversion to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energy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human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body. </a:t>
            </a:r>
            <a:endParaRPr lang="fr-FR" dirty="0"/>
          </a:p>
        </p:txBody>
      </p:sp>
    </p:spTree>
  </p:cSld>
  <p:clrMapOvr>
    <a:masterClrMapping/>
  </p:clrMapOvr>
  <p:transition advTm="75896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5720" y="285728"/>
            <a:ext cx="8572560" cy="6280053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Furthermore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the gastrointestinal tract of a baby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a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human's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milk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colonized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by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bacteria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lactobacillus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bifids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The important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role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played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by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basillus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appears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have been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grossly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underestimated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presence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appears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essential to assure the absorption of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protein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other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nutrients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milk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There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also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growing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reason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believe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important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relationship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between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mother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infant,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develops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during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breast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feeding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has a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significant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effect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child’s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digestive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capacities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Equally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important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role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played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by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human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milk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assuring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immunization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disease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Certain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antibodies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(IGC) are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transmitted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by the placenta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permeable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the. This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means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babies are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born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without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immunity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diseases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against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latter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provide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protection. This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includes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those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gastro-enteric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origin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happen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leading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causes of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mortality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among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babies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throughout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world. Polio and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yellow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fever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partly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at least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diseases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hygiene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Children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living in a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natural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environment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unlikely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contract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these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diseases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as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immunity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against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them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likely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build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up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long, of course, as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also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their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mother’s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milk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sz="2000" dirty="0"/>
          </a:p>
        </p:txBody>
      </p:sp>
    </p:spTree>
  </p:cSld>
  <p:clrMapOvr>
    <a:masterClrMapping/>
  </p:clrMapOvr>
  <p:transition advTm="124475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EA7DA3F9-6402-4263-BFBC-A8FEC1603F66}"/>
              </a:ext>
            </a:extLst>
          </p:cNvPr>
          <p:cNvSpPr txBox="1"/>
          <p:nvPr/>
        </p:nvSpPr>
        <p:spPr>
          <a:xfrm>
            <a:off x="251520" y="489551"/>
            <a:ext cx="8892480" cy="36420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I)-Questions of </a:t>
            </a:r>
            <a:r>
              <a:rPr lang="fr-FR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comprehension</a:t>
            </a:r>
            <a:r>
              <a:rPr lang="fr-F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1)-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Give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suitable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title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……………………………………………………………………………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2)-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are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disadvantages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cow’s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milk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 ………………………………………………………………………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advTm="315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CCC0C2F-C70A-4E4C-8A15-98526C346E63}"/>
              </a:ext>
            </a:extLst>
          </p:cNvPr>
          <p:cNvSpPr txBox="1"/>
          <p:nvPr/>
        </p:nvSpPr>
        <p:spPr>
          <a:xfrm>
            <a:off x="107504" y="260648"/>
            <a:ext cx="8568952" cy="24298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3)-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are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advantages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human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milk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 …………………………………………………………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1ACDB8E-87A2-4368-897A-B46C43D1CD0E}"/>
              </a:ext>
            </a:extLst>
          </p:cNvPr>
          <p:cNvSpPr txBox="1"/>
          <p:nvPr/>
        </p:nvSpPr>
        <p:spPr>
          <a:xfrm>
            <a:off x="107504" y="3789040"/>
            <a:ext cx="9144000" cy="24298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4)- Do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think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certain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diseases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are not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contracted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when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babies are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their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mother’s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milk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Why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?........................................................................................................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.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504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9800D4CD-697E-4788-84BD-358E4C8C814C}"/>
              </a:ext>
            </a:extLst>
          </p:cNvPr>
          <p:cNvSpPr txBox="1"/>
          <p:nvPr/>
        </p:nvSpPr>
        <p:spPr>
          <a:xfrm>
            <a:off x="395536" y="2241569"/>
            <a:ext cx="8424936" cy="17307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2)-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Explain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following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words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Polyunsaturated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:………………………………………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Fats:………………………………………………….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062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Phytothérapie : quelles sont les bonnes pratiques pour se soigner par les  plantes ? | Pratique.f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4"/>
            <a:ext cx="8620109" cy="5929354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714348" y="857232"/>
            <a:ext cx="5467331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dobe Garamond Pro Bold" pitchFamily="18" charset="0"/>
              </a:rPr>
              <a:t>LA FIN DE VOTRE COURS  N°1</a:t>
            </a:r>
          </a:p>
        </p:txBody>
      </p:sp>
    </p:spTree>
  </p:cSld>
  <p:clrMapOvr>
    <a:masterClrMapping/>
  </p:clrMapOvr>
  <p:transition advTm="854"/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465</Words>
  <Application>Microsoft Office PowerPoint</Application>
  <PresentationFormat>Affichage à l'écran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Adobe Garamond Pro Bold</vt:lpstr>
      <vt:lpstr>Agency FB</vt:lpstr>
      <vt:lpstr>Arial</vt:lpstr>
      <vt:lpstr>Calibri</vt:lpstr>
      <vt:lpstr>Thème Office</vt:lpstr>
      <vt:lpstr>Cow’s milk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Amira AitZai</dc:title>
  <dc:creator>acer</dc:creator>
  <cp:lastModifiedBy>muss</cp:lastModifiedBy>
  <cp:revision>25</cp:revision>
  <dcterms:created xsi:type="dcterms:W3CDTF">2021-01-28T13:55:00Z</dcterms:created>
  <dcterms:modified xsi:type="dcterms:W3CDTF">2022-02-26T12:45:03Z</dcterms:modified>
</cp:coreProperties>
</file>