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086" autoAdjust="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0809B-A9B5-4504-BDBE-302D6B36BEDA}" type="datetimeFigureOut">
              <a:rPr lang="fr-FR" smtClean="0"/>
              <a:pPr/>
              <a:t>29/05/2021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762-F12B-4DFC-B31D-E8201125D4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6700" dirty="0" smtClean="0">
                <a:latin typeface="Times New Roman" pitchFamily="18" charset="0"/>
                <a:cs typeface="Times New Roman" pitchFamily="18" charset="0"/>
              </a:rPr>
              <a:t>TP MESURES ELECTRIQUES </a:t>
            </a:r>
            <a:br>
              <a:rPr lang="fr-FR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700" dirty="0" smtClean="0">
                <a:latin typeface="Times New Roman" pitchFamily="18" charset="0"/>
                <a:cs typeface="Times New Roman" pitchFamily="18" charset="0"/>
              </a:rPr>
              <a:t>ET </a:t>
            </a:r>
            <a:br>
              <a:rPr lang="fr-FR" sz="6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700" dirty="0" smtClean="0">
                <a:latin typeface="Times New Roman" pitchFamily="18" charset="0"/>
                <a:cs typeface="Times New Roman" pitchFamily="18" charset="0"/>
              </a:rPr>
              <a:t>ELECTRONIQUES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Manipulation N°2 </a:t>
            </a:r>
            <a:br>
              <a:rPr lang="fr-FR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Mesure par la méthode de </a:t>
            </a:r>
            <a:r>
              <a:rPr lang="fr-FR" sz="6000" b="1" dirty="0" smtClean="0">
                <a:latin typeface="Times New Roman" pitchFamily="18" charset="0"/>
                <a:cs typeface="Times New Roman" pitchFamily="18" charset="0"/>
              </a:rPr>
              <a:t>Pont à courant alternatif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6000" dirty="0" smtClean="0">
                <a:latin typeface="Times New Roman" pitchFamily="18" charset="0"/>
                <a:cs typeface="Times New Roman" pitchFamily="18" charset="0"/>
              </a:rPr>
            </a:br>
            <a:endParaRPr lang="fr-FR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86478"/>
          </a:xfrm>
        </p:spPr>
        <p:txBody>
          <a:bodyPr>
            <a:noAutofit/>
          </a:bodyPr>
          <a:lstStyle/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 la place du générateur continu, on utilise un générateur basse fréquence et on remplace les résistances par des impédances. Les calculs restent valides, à condition de remplacer les résistances par des impédances complexes. 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la plupart des cas on utilise les ponts de type Wheatstone à basse fréquence ou à fréquence acoustique (16 à 20KHz). 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L’équilibre du pont est réalisé quand les produits en croix des impédances sont égaux (égalité entre parties réelles et parties imaginaires). 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8641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sz="5600" b="1" i="1" dirty="0" smtClean="0">
                <a:latin typeface="Times New Roman" pitchFamily="18" charset="0"/>
                <a:cs typeface="Times New Roman" pitchFamily="18" charset="0"/>
              </a:rPr>
              <a:t>Pont de SAUTY </a:t>
            </a:r>
            <a:endParaRPr lang="fr-FR" sz="5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5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Ce pont convient pour la mesure des impédances capacitives à grandes arguments, c'est-à-dire les condensateurs de bonne qualité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 l’équilibre du pont on peut écrire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    𝑅𝑥=𝑅.(𝑅3/𝑅4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                  et 𝐶𝑥=𝐶.(𝑅4/𝑅3) </a:t>
            </a: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0644"/>
            <a:ext cx="8229600" cy="1143000"/>
          </a:xfrm>
        </p:spPr>
        <p:txBody>
          <a:bodyPr>
            <a:normAutofit/>
          </a:bodyPr>
          <a:lstStyle/>
          <a:p>
            <a:r>
              <a:rPr lang="fr-FR" sz="2400" b="1" i="1" dirty="0" smtClean="0">
                <a:latin typeface="Times New Roman" pitchFamily="18" charset="0"/>
                <a:cs typeface="Times New Roman" pitchFamily="18" charset="0"/>
              </a:rPr>
              <a:t>Figure 1.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Schéma de principe du pont de Sauty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357298"/>
            <a:ext cx="6572250" cy="226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just"/>
            <a:r>
              <a:rPr lang="fr-FR" b="1" dirty="0">
                <a:latin typeface="Times New Roman" pitchFamily="18" charset="0"/>
                <a:cs typeface="Times New Roman" pitchFamily="18" charset="0"/>
              </a:rPr>
              <a:t>Mode opératoire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Réaliser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montage de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figure 1 avec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5 sin (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wt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V,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R3=500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R4=100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R=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Résistance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variable, C= condensateur variable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Rx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et Cx =inconnues.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 galvanomètre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Varier R et C jusqu’à l’équilibre.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Calculer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Rx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et Cx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Conclusion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Donner une conclusion sur l'efficacité du montage.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221</Words>
  <Application>Microsoft Office PowerPoint</Application>
  <PresentationFormat>Affichage à l'écran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TP MESURES ELECTRIQUES  ET  ELECTRONIQUES </vt:lpstr>
      <vt:lpstr>Manipulation N°2  Mesure par la méthode de Pont à courant alternatif  </vt:lpstr>
      <vt:lpstr>Diapositive 3</vt:lpstr>
      <vt:lpstr>Diapositive 4</vt:lpstr>
      <vt:lpstr>Figure 1. : Schéma de principe du pont de Sauty </vt:lpstr>
      <vt:lpstr>Diapositive 6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 MESURES ELECTRIQUES  ET  ELECTRONIQUES</dc:title>
  <dc:creator>Invité</dc:creator>
  <cp:lastModifiedBy>Invité</cp:lastModifiedBy>
  <cp:revision>25</cp:revision>
  <dcterms:created xsi:type="dcterms:W3CDTF">2021-05-15T10:31:39Z</dcterms:created>
  <dcterms:modified xsi:type="dcterms:W3CDTF">2021-05-29T17:22:16Z</dcterms:modified>
</cp:coreProperties>
</file>