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93" r:id="rId2"/>
    <p:sldId id="494" r:id="rId3"/>
    <p:sldId id="495" r:id="rId4"/>
    <p:sldId id="543" r:id="rId5"/>
    <p:sldId id="545" r:id="rId6"/>
    <p:sldId id="544" r:id="rId7"/>
    <p:sldId id="496" r:id="rId8"/>
    <p:sldId id="497" r:id="rId9"/>
    <p:sldId id="498" r:id="rId10"/>
    <p:sldId id="500" r:id="rId11"/>
    <p:sldId id="501" r:id="rId12"/>
    <p:sldId id="502" r:id="rId13"/>
    <p:sldId id="503" r:id="rId14"/>
    <p:sldId id="542" r:id="rId15"/>
    <p:sldId id="504" r:id="rId16"/>
    <p:sldId id="505" r:id="rId17"/>
    <p:sldId id="50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32013-F3C2-448A-A4F3-BD779FD03F5D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00382-12E2-4AA8-8FC6-5A1D8176AD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55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00382-12E2-4AA8-8FC6-5A1D8176AD0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6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6C6F-6204-47EC-A5F7-B3C9D89E2D7F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C56C6F-6204-47EC-A5F7-B3C9D89E2D7F}" type="datetimeFigureOut">
              <a:rPr lang="fr-FR" smtClean="0"/>
              <a:t>19/03/2022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E32DBF7-DCE5-45EA-9C51-9EB3C23AB51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3212975"/>
            <a:ext cx="7408333" cy="2913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 smtClean="0"/>
              <a:t>COURS DE SYNTHESE</a:t>
            </a:r>
            <a:endParaRPr lang="fr-FR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252728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Modern No. 20" panose="02070704070505020303" pitchFamily="18" charset="0"/>
              </a:rPr>
              <a:t>COURS </a:t>
            </a:r>
            <a:r>
              <a:rPr lang="fr-FR" sz="3600" dirty="0" smtClean="0">
                <a:latin typeface="Modern No. 20" panose="02070704070505020303" pitchFamily="18" charset="0"/>
              </a:rPr>
              <a:t>2</a:t>
            </a:r>
            <a:endParaRPr lang="fr-FR" sz="36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18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t="19245" r="28039" b="9660"/>
          <a:stretch/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925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17659" r="25482" b="12301"/>
          <a:stretch/>
        </p:blipFill>
        <p:spPr bwMode="auto">
          <a:xfrm>
            <a:off x="107504" y="0"/>
            <a:ext cx="885698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627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t="19841" r="23029" b="8532"/>
          <a:stretch/>
        </p:blipFill>
        <p:spPr bwMode="auto">
          <a:xfrm>
            <a:off x="179512" y="188640"/>
            <a:ext cx="8856984" cy="647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29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8651" r="19682" b="8333"/>
          <a:stretch/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737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t="29365" r="38311" b="23214"/>
          <a:stretch/>
        </p:blipFill>
        <p:spPr bwMode="auto">
          <a:xfrm>
            <a:off x="251520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56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8849" r="26695" b="16115"/>
          <a:stretch/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467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26316" r="26797" b="21718"/>
          <a:stretch/>
        </p:blipFill>
        <p:spPr bwMode="auto">
          <a:xfrm>
            <a:off x="107504" y="188640"/>
            <a:ext cx="885698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184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19643" r="23323" b="9451"/>
          <a:stretch/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473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8531"/>
            <a:ext cx="8784976" cy="10024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Réalisation d’un matériau composite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25740" r="23921" b="6250"/>
          <a:stretch/>
        </p:blipFill>
        <p:spPr bwMode="auto">
          <a:xfrm>
            <a:off x="179512" y="1196752"/>
            <a:ext cx="8784976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726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8453" r="33403" b="10516"/>
          <a:stretch/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67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53704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18652" r="25656" b="6349"/>
          <a:stretch/>
        </p:blipFill>
        <p:spPr bwMode="auto">
          <a:xfrm>
            <a:off x="107504" y="1"/>
            <a:ext cx="885698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65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9" t="17857" r="27607" b="9129"/>
          <a:stretch/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127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19444" r="19793" b="13690"/>
          <a:stretch/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123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19246" r="20357" b="5719"/>
          <a:stretch/>
        </p:blipFill>
        <p:spPr bwMode="auto">
          <a:xfrm>
            <a:off x="0" y="116632"/>
            <a:ext cx="896448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481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t="19129" r="23810" b="6250"/>
          <a:stretch/>
        </p:blipFill>
        <p:spPr bwMode="auto">
          <a:xfrm>
            <a:off x="179512" y="116632"/>
            <a:ext cx="8784976" cy="646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17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3097</TotalTime>
  <Words>10</Words>
  <Application>Microsoft Office PowerPoint</Application>
  <PresentationFormat>Affichage à l'écran (4:3)</PresentationFormat>
  <Paragraphs>4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Vagues</vt:lpstr>
      <vt:lpstr>COURS 2</vt:lpstr>
      <vt:lpstr>Réalisation d’un matériau composite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TRIBOLOGIE</dc:title>
  <dc:creator>pc 2012</dc:creator>
  <cp:lastModifiedBy>pc 2012</cp:lastModifiedBy>
  <cp:revision>159</cp:revision>
  <dcterms:created xsi:type="dcterms:W3CDTF">2020-02-16T15:33:20Z</dcterms:created>
  <dcterms:modified xsi:type="dcterms:W3CDTF">2022-03-19T14:22:34Z</dcterms:modified>
</cp:coreProperties>
</file>