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514" r:id="rId2"/>
    <p:sldId id="513" r:id="rId3"/>
    <p:sldId id="515" r:id="rId4"/>
    <p:sldId id="517" r:id="rId5"/>
    <p:sldId id="518" r:id="rId6"/>
    <p:sldId id="519" r:id="rId7"/>
    <p:sldId id="520" r:id="rId8"/>
    <p:sldId id="521" r:id="rId9"/>
    <p:sldId id="52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32013-F3C2-448A-A4F3-BD779FD03F5D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00382-12E2-4AA8-8FC6-5A1D8176AD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55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4C56C6F-6204-47EC-A5F7-B3C9D89E2D7F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t="37311" r="13079" b="11905"/>
          <a:stretch/>
        </p:blipFill>
        <p:spPr bwMode="auto">
          <a:xfrm>
            <a:off x="161140" y="188640"/>
            <a:ext cx="8803347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543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0" t="17857" r="13431" b="7160"/>
          <a:stretch/>
        </p:blipFill>
        <p:spPr bwMode="auto">
          <a:xfrm>
            <a:off x="141638" y="188640"/>
            <a:ext cx="8822849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7618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6" t="19841" r="19655" b="11511"/>
          <a:stretch/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796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 t="30754" r="23232" b="9741"/>
          <a:stretch/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0702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t="18453" r="26121" b="6169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375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2" t="53772" r="25959" b="14220"/>
          <a:stretch/>
        </p:blipFill>
        <p:spPr bwMode="auto">
          <a:xfrm>
            <a:off x="179512" y="116632"/>
            <a:ext cx="878497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295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t="28968" r="22963" b="16072"/>
          <a:stretch/>
        </p:blipFill>
        <p:spPr bwMode="auto">
          <a:xfrm>
            <a:off x="107504" y="116632"/>
            <a:ext cx="8856983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37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19841" r="26097" b="5238"/>
          <a:stretch/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4939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0" t="58160" r="25767" b="13621"/>
          <a:stretch/>
        </p:blipFill>
        <p:spPr bwMode="auto">
          <a:xfrm>
            <a:off x="179512" y="188640"/>
            <a:ext cx="885698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5231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3144</TotalTime>
  <Words>0</Words>
  <Application>Microsoft Office PowerPoint</Application>
  <PresentationFormat>Affichage à l'écran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Vagues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TRIBOLOGIE</dc:title>
  <dc:creator>pc 2012</dc:creator>
  <cp:lastModifiedBy>pc 2012</cp:lastModifiedBy>
  <cp:revision>162</cp:revision>
  <dcterms:created xsi:type="dcterms:W3CDTF">2020-02-16T15:33:20Z</dcterms:created>
  <dcterms:modified xsi:type="dcterms:W3CDTF">2022-04-26T05:15:56Z</dcterms:modified>
</cp:coreProperties>
</file>