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514" r:id="rId2"/>
    <p:sldId id="517" r:id="rId3"/>
    <p:sldId id="520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32013-F3C2-448A-A4F3-BD779FD03F5D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00382-12E2-4AA8-8FC6-5A1D8176AD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555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56C6F-6204-47EC-A5F7-B3C9D89E2D7F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4C56C6F-6204-47EC-A5F7-B3C9D89E2D7F}" type="datetimeFigureOut">
              <a:rPr lang="fr-FR" smtClean="0"/>
              <a:t>26/04/2022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E32DBF7-DCE5-45EA-9C51-9EB3C23AB510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9" t="37311" r="13079" b="11905"/>
          <a:stretch/>
        </p:blipFill>
        <p:spPr bwMode="auto">
          <a:xfrm>
            <a:off x="161140" y="188640"/>
            <a:ext cx="8803347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954302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0" t="30754" r="23232" b="9741"/>
          <a:stretch/>
        </p:blipFill>
        <p:spPr bwMode="auto">
          <a:xfrm>
            <a:off x="179512" y="116632"/>
            <a:ext cx="8856984" cy="662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30702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1" t="28968" r="22963" b="16072"/>
          <a:stretch/>
        </p:blipFill>
        <p:spPr bwMode="auto">
          <a:xfrm>
            <a:off x="107504" y="116632"/>
            <a:ext cx="8856983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3376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gues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gues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3144</TotalTime>
  <Words>0</Words>
  <Application>Microsoft Office PowerPoint</Application>
  <PresentationFormat>Affichage à l'écran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Vagues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TRIBOLOGIE</dc:title>
  <dc:creator>pc 2012</dc:creator>
  <cp:lastModifiedBy>pc 2012</cp:lastModifiedBy>
  <cp:revision>163</cp:revision>
  <dcterms:created xsi:type="dcterms:W3CDTF">2020-02-16T15:33:20Z</dcterms:created>
  <dcterms:modified xsi:type="dcterms:W3CDTF">2022-04-26T06:14:01Z</dcterms:modified>
</cp:coreProperties>
</file>