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22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F8299-A8D8-4736-805A-379D7F8DD40F}" type="datetimeFigureOut">
              <a:rPr lang="fr-FR" smtClean="0"/>
              <a:t>11/05/2021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EA755-0BE1-46E6-A51A-4DBB2566E5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6358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F8299-A8D8-4736-805A-379D7F8DD40F}" type="datetimeFigureOut">
              <a:rPr lang="fr-FR" smtClean="0"/>
              <a:t>11/05/2021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EA755-0BE1-46E6-A51A-4DBB2566E5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5290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F8299-A8D8-4736-805A-379D7F8DD40F}" type="datetimeFigureOut">
              <a:rPr lang="fr-FR" smtClean="0"/>
              <a:t>11/05/2021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EA755-0BE1-46E6-A51A-4DBB2566E5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20485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D0C66-1150-42F5-8C3F-9F79CEDC8024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11/05/2021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AB56E-0D40-4E73-940D-058F5CC3A510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166381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352FB-30DB-4303-B3F9-997919954485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11/05/2021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FC23A-CD8D-4044-8E1C-A3A92631906F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0173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E67CB2-5223-4E92-87B4-B5700F0074D3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11/05/2021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7DABF-B25D-479B-9B57-1EDBAB2793CC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826723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6D10F-9D00-4866-B197-64CBA7D6350A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11/05/2021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CC77F-0079-4660-9F48-CE6737294A66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392910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834A53-1BCD-4C5C-AEA7-884C628856A9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11/05/2021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8AD31-7C18-4970-9D5D-9FC642586062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974571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5D551-2FDF-4267-A126-C9F83F830A17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11/05/2021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ADE84-6C79-4EC8-84AB-A4A97CC9C6B8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748899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0631C-0C2F-45F7-B3DD-3F57246CD79B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11/05/2021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3B8CE-99D6-4767-8D3F-05CCB2A0F633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177536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68A8E-E652-4D23-BBBA-C16292CAC600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11/05/2021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1AABE-8982-4512-B3C2-EF7E82A463FF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83381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F8299-A8D8-4736-805A-379D7F8DD40F}" type="datetimeFigureOut">
              <a:rPr lang="fr-FR" smtClean="0"/>
              <a:t>11/05/2021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EA755-0BE1-46E6-A51A-4DBB2566E5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49436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BE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5545D-0D66-4F6B-ADEA-92869AE97F4E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11/05/2021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8DF10-E360-4FCE-AC9C-5C8EE999C62D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038237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A895F-1F13-471F-8D14-9DA8903974D0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11/05/2021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C0BF3-D95A-4C69-8136-F2CB756A4455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142752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21DE8-7BEE-4512-B64F-6E8F43786BAF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11/05/2021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4A95E-10B3-4882-A82C-A76C5183FDA5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75742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F8299-A8D8-4736-805A-379D7F8DD40F}" type="datetimeFigureOut">
              <a:rPr lang="fr-FR" smtClean="0"/>
              <a:t>11/05/2021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EA755-0BE1-46E6-A51A-4DBB2566E5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119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F8299-A8D8-4736-805A-379D7F8DD40F}" type="datetimeFigureOut">
              <a:rPr lang="fr-FR" smtClean="0"/>
              <a:t>11/05/2021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EA755-0BE1-46E6-A51A-4DBB2566E5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9689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F8299-A8D8-4736-805A-379D7F8DD40F}" type="datetimeFigureOut">
              <a:rPr lang="fr-FR" smtClean="0"/>
              <a:t>11/05/2021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EA755-0BE1-46E6-A51A-4DBB2566E5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1092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F8299-A8D8-4736-805A-379D7F8DD40F}" type="datetimeFigureOut">
              <a:rPr lang="fr-FR" smtClean="0"/>
              <a:t>11/05/2021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EA755-0BE1-46E6-A51A-4DBB2566E5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8336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F8299-A8D8-4736-805A-379D7F8DD40F}" type="datetimeFigureOut">
              <a:rPr lang="fr-FR" smtClean="0"/>
              <a:t>11/05/2021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EA755-0BE1-46E6-A51A-4DBB2566E5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2957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F8299-A8D8-4736-805A-379D7F8DD40F}" type="datetimeFigureOut">
              <a:rPr lang="fr-FR" smtClean="0"/>
              <a:t>11/05/2021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EA755-0BE1-46E6-A51A-4DBB2566E5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3977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F8299-A8D8-4736-805A-379D7F8DD40F}" type="datetimeFigureOut">
              <a:rPr lang="fr-FR" smtClean="0"/>
              <a:t>11/05/2021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EA755-0BE1-46E6-A51A-4DBB2566E5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1985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CF8299-A8D8-4736-805A-379D7F8DD40F}" type="datetimeFigureOut">
              <a:rPr lang="fr-FR" smtClean="0"/>
              <a:t>11/05/2021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3EA755-0BE1-46E6-A51A-4DBB2566E5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0701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fr-BE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F7CDC6F-CC46-4593-9280-C3E3A490DDF6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11/05/2021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9D33D06-309D-4FC7-B1E3-7DA19BDE8254}" type="slidenum">
              <a:rPr lang="fr-BE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BE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906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688" y="285750"/>
            <a:ext cx="59626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32" y="541811"/>
            <a:ext cx="2286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857250"/>
            <a:ext cx="8929688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064" y="1143001"/>
            <a:ext cx="3990975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76" y="3857626"/>
            <a:ext cx="41814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5" y="3286126"/>
            <a:ext cx="278130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8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714876"/>
            <a:ext cx="9144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678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333376"/>
            <a:ext cx="8964612" cy="633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014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1" y="549276"/>
            <a:ext cx="8137525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113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423864"/>
            <a:ext cx="8642350" cy="601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65767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1" y="461964"/>
            <a:ext cx="8569325" cy="593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34104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1" y="404814"/>
            <a:ext cx="57626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01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9" y="2533650"/>
            <a:ext cx="8497887" cy="401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16461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9" y="404813"/>
            <a:ext cx="8713787" cy="6119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54549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439" y="142876"/>
            <a:ext cx="389572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1285876"/>
            <a:ext cx="44005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0" y="1571626"/>
            <a:ext cx="62103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63" y="2357439"/>
            <a:ext cx="310515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189" y="3357563"/>
            <a:ext cx="4352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150" y="4143375"/>
            <a:ext cx="90868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593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1" y="285751"/>
            <a:ext cx="3762375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76" y="1924051"/>
            <a:ext cx="7858125" cy="343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5572126"/>
            <a:ext cx="88106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420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064" y="714375"/>
            <a:ext cx="3381375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689" y="1857375"/>
            <a:ext cx="5781675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313" y="214314"/>
            <a:ext cx="5715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3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064" y="285751"/>
            <a:ext cx="2066925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882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1"/>
          <p:cNvSpPr>
            <a:spLocks noChangeArrowheads="1"/>
          </p:cNvSpPr>
          <p:nvPr/>
        </p:nvSpPr>
        <p:spPr bwMode="auto">
          <a:xfrm>
            <a:off x="4667250" y="142875"/>
            <a:ext cx="2762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sz="1800" b="1" i="1">
                <a:solidFill>
                  <a:prstClr val="black"/>
                </a:solidFill>
                <a:cs typeface="Arial" panose="020B0604020202020204" pitchFamily="34" charset="0"/>
              </a:rPr>
              <a:t>Phénomène de résonance :</a:t>
            </a:r>
            <a:endParaRPr lang="fr-FR" sz="18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pic>
        <p:nvPicPr>
          <p:cNvPr id="952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314" y="714375"/>
            <a:ext cx="86439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3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939" y="2214564"/>
            <a:ext cx="5248275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3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75" y="3571875"/>
            <a:ext cx="88582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791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428626"/>
            <a:ext cx="8786813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313" y="142875"/>
            <a:ext cx="352425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43001"/>
            <a:ext cx="561975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643064"/>
            <a:ext cx="8786813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30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86000"/>
            <a:ext cx="45529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31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928939"/>
            <a:ext cx="67437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32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188" y="3429001"/>
            <a:ext cx="390525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33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714875"/>
            <a:ext cx="885825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292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4" y="260350"/>
            <a:ext cx="7991475" cy="633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619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063" y="0"/>
            <a:ext cx="32575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5" y="714375"/>
            <a:ext cx="52959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313" y="1214439"/>
            <a:ext cx="645795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563" y="2428875"/>
            <a:ext cx="4667250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185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64" y="428625"/>
            <a:ext cx="738187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0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75" y="1357314"/>
            <a:ext cx="6248400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776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814" y="214314"/>
            <a:ext cx="40719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814" y="857250"/>
            <a:ext cx="75152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3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1" y="2428876"/>
            <a:ext cx="64484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3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26" y="3214689"/>
            <a:ext cx="28860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258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14313"/>
            <a:ext cx="8929688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43063"/>
            <a:ext cx="91440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0" y="2357438"/>
            <a:ext cx="25336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9" y="3743326"/>
            <a:ext cx="5895975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3214689"/>
            <a:ext cx="4643438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42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2875"/>
            <a:ext cx="474345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285876"/>
            <a:ext cx="900112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257425"/>
            <a:ext cx="624840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76" y="4857751"/>
            <a:ext cx="6715125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105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50" y="214314"/>
            <a:ext cx="8039100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8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4" y="1643064"/>
            <a:ext cx="709612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3429001"/>
            <a:ext cx="806767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189" y="4000501"/>
            <a:ext cx="51911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Connecteur droit 6"/>
          <p:cNvCxnSpPr/>
          <p:nvPr/>
        </p:nvCxnSpPr>
        <p:spPr>
          <a:xfrm flipV="1">
            <a:off x="1524000" y="3429000"/>
            <a:ext cx="9107488" cy="0"/>
          </a:xfrm>
          <a:prstGeom prst="line">
            <a:avLst/>
          </a:prstGeom>
          <a:ln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0903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5" y="5214938"/>
            <a:ext cx="807720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345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804864"/>
            <a:ext cx="8858250" cy="524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860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5" y="285750"/>
            <a:ext cx="8286750" cy="492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29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14314"/>
            <a:ext cx="8929688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650" y="1381126"/>
            <a:ext cx="7886700" cy="433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30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9" y="188914"/>
            <a:ext cx="8785225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092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</Words>
  <Application>Microsoft Office PowerPoint</Application>
  <PresentationFormat>Grand écran</PresentationFormat>
  <Paragraphs>1</Paragraphs>
  <Slides>23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Thème Office</vt:lpstr>
      <vt:lpstr>1_Thème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PC</dc:creator>
  <cp:lastModifiedBy>PC</cp:lastModifiedBy>
  <cp:revision>1</cp:revision>
  <dcterms:created xsi:type="dcterms:W3CDTF">2021-05-11T13:47:18Z</dcterms:created>
  <dcterms:modified xsi:type="dcterms:W3CDTF">2021-05-11T13:47:37Z</dcterms:modified>
</cp:coreProperties>
</file>