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B44AD0-0307-4034-99F8-5CAC5AB50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E81F344-0CDC-45B9-B5AB-B16405ACC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51AF78-F210-42CE-9A87-232F59FED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0820-4FAA-4088-A152-560B4F73E6E0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1CB4F3-85AC-401F-869A-63651DFCE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92677B-0C93-48BF-A759-130194387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5B7E-53FE-4DD2-B85E-9C58217C2C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4042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6333B0-775B-4B4E-A500-1E781E609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2347F6C-B3A9-4A1A-A788-2F1381EE30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747645-691F-467A-943C-1C3227ED9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0820-4FAA-4088-A152-560B4F73E6E0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BC760B-7C85-4376-98A8-5776E181A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BB9AED-512F-40CE-B628-364679924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5B7E-53FE-4DD2-B85E-9C58217C2C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836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533AD67-294E-472F-BE26-DB8BCCABCC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A03356B-5335-4209-B50A-78B94BC38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759B49-5D86-4181-BFF3-0F038F9ED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0820-4FAA-4088-A152-560B4F73E6E0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5A5AEF-CE05-4132-95D9-C9025B9EF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FBF2CF-A044-46A8-9D9A-81009843C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5B7E-53FE-4DD2-B85E-9C58217C2C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702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D49E93-0978-47D6-86B6-941B8A52A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169011-2D46-4724-80F0-56FAD9A74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38A016-8FFF-425E-AC6D-E7B34F06B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0820-4FAA-4088-A152-560B4F73E6E0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252FDF-D7A8-4DB5-958D-F38993625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E162C3-2409-473D-BEF9-3A60DD6F1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5B7E-53FE-4DD2-B85E-9C58217C2C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1871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2ECDD3-5B78-40E4-969B-8CE1A1907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7C44531-756D-4B6E-849F-A7FADE327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A511D4-FC68-4314-96C7-BD57CAD68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0820-4FAA-4088-A152-560B4F73E6E0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796E12-F304-4357-9E30-CFF2A8E88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B2FC8B-9B9D-439B-BFBE-2F91092BC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5B7E-53FE-4DD2-B85E-9C58217C2C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4343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B2CDDB-F89C-4282-9DFF-90BFB14CC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6C09A5-6906-42FE-A9BC-5C2B272054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4211D5C-2A37-4A8F-B629-FB38140E62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96DA98F-52BB-4954-BC0E-E3F2EF2A8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0820-4FAA-4088-A152-560B4F73E6E0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8BE9D6-1787-476C-850B-BC078809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21E2B18-9CA3-49A2-8527-0CB0AA64A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5B7E-53FE-4DD2-B85E-9C58217C2C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215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53D44D-7E6E-4FD0-A69F-8CDA3CC5A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C57BEF-4916-42F7-9744-82BA7F015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A43E1AF-81DD-420A-AFAF-B87255151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FEF29D7-0430-4994-BC8B-74F171DDAA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51711E5-12FD-4BE8-A161-D401A5DF26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E710676-1118-455D-BF74-A39DE18F3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0820-4FAA-4088-A152-560B4F73E6E0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D7D8338-8DF6-496B-88B2-752AA7B09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9B6DA53-E4AD-4D60-8831-A17D96001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5B7E-53FE-4DD2-B85E-9C58217C2C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82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994E2F-380D-40EB-BF25-8389C1865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80E9E53-2D46-4B22-889F-7F950F1EC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0820-4FAA-4088-A152-560B4F73E6E0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D19186D-E758-4E83-BA33-05B363082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7E8A623-6E63-4D33-9845-FD111D71B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5B7E-53FE-4DD2-B85E-9C58217C2C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01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5303118-FCC8-4E0D-A5EE-7FE898991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0820-4FAA-4088-A152-560B4F73E6E0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3BE2B16-0A00-4515-822F-3EDE393FB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57312C8-DD23-4B71-A205-3E7D41EBA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5B7E-53FE-4DD2-B85E-9C58217C2C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86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0E0C4C-B12E-42BA-B080-946F742DB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BED890-EF10-4364-9EB3-B64556504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A000FFD-6121-42FF-BC3C-4D88835043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7AA5231-DBC4-4604-A858-FF20735BC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0820-4FAA-4088-A152-560B4F73E6E0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51C275B-F1E1-4571-AC47-01A9D7009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5A3349-F3CF-42CF-879A-1E5F3EDB8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5B7E-53FE-4DD2-B85E-9C58217C2C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87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0AA3DD-CE50-494D-BAC9-2C2A3BF29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46121C-071C-43F2-AE8A-70A603CEFF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1F64283-24EC-4B62-8680-EB6830940C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67CA9D9-4552-4B46-BAA4-6CC13CDF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0820-4FAA-4088-A152-560B4F73E6E0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7B13F3B-0E11-4085-8C78-53818B5BA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C274E2-6BA9-4B26-8B3F-18E1CF46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5B7E-53FE-4DD2-B85E-9C58217C2C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821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EC82175-77C9-4AC2-99CD-F4D6B8504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77D607C-811D-4DE0-A1FC-8D57812B7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0FE80B-9AEE-454A-AA5F-2A8E6FF8F4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40820-4FAA-4088-A152-560B4F73E6E0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9C1AC6-EDC5-40FB-BED7-CEE7B422C5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6D0265-ED3D-4533-9ECF-DF5913632B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45B7E-53FE-4DD2-B85E-9C58217C2C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325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BD8886E-05E3-4483-98BD-AF05F194E564}"/>
              </a:ext>
            </a:extLst>
          </p:cNvPr>
          <p:cNvSpPr txBox="1"/>
          <p:nvPr/>
        </p:nvSpPr>
        <p:spPr>
          <a:xfrm>
            <a:off x="2591685" y="0"/>
            <a:ext cx="7743161" cy="4808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2400" b="1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Chapitre 4 : Architecture des systèmes de production</a:t>
            </a:r>
            <a:endParaRPr lang="fr-FR" sz="2400" dirty="0">
              <a:solidFill>
                <a:srgbClr val="0033CC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780D2AB-CFC0-4A82-9550-67F0F09A4906}"/>
              </a:ext>
            </a:extLst>
          </p:cNvPr>
          <p:cNvSpPr txBox="1"/>
          <p:nvPr/>
        </p:nvSpPr>
        <p:spPr>
          <a:xfrm>
            <a:off x="37214" y="480837"/>
            <a:ext cx="12117572" cy="23680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400" b="1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4.1 Machines autonomes :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400" b="1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Chaque machine réalise une étape dans l’élaboration du produit. La manutention entre machine, les chargements et déchargements sont nombreux, coûteux et longs. Ils sont le plus souvent manuels.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127A05C-833B-4514-81B9-B08D73BDA3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035" y="2934000"/>
            <a:ext cx="8016811" cy="39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5077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2A0D9EAD-FE73-480D-B021-82908DEE4BD4}"/>
              </a:ext>
            </a:extLst>
          </p:cNvPr>
          <p:cNvSpPr txBox="1"/>
          <p:nvPr/>
        </p:nvSpPr>
        <p:spPr>
          <a:xfrm>
            <a:off x="-148590" y="130016"/>
            <a:ext cx="12192000" cy="16857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b="1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-BoldMT"/>
              </a:rPr>
              <a:t>4.2 Machines associées en ligne :</a:t>
            </a:r>
          </a:p>
          <a:p>
            <a:pPr>
              <a:lnSpc>
                <a:spcPct val="150000"/>
              </a:lnSpc>
            </a:pPr>
            <a:r>
              <a:rPr lang="fr-FR" sz="2400" b="1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-BoldMT"/>
              </a:rPr>
              <a:t> 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MT"/>
              </a:rPr>
              <a:t>Le produit passe automatiquement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-BoldMT"/>
              </a:rPr>
              <a:t> 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MT"/>
              </a:rPr>
              <a:t>d’une machine à la suivante. Dans ce cas simple, c’est le transfert du produit lui-même qui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-BoldMT"/>
              </a:rPr>
              <a:t> 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MT"/>
              </a:rPr>
              <a:t>assure la liaison entre les machines</a:t>
            </a:r>
            <a:endParaRPr lang="fr-FR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E8299E7-2255-410B-B1E7-495CF1DF7C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68" y="1815799"/>
            <a:ext cx="11532042" cy="48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8674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F2DB35C7-A5D4-45E8-B7D1-C1291A5C4047}"/>
              </a:ext>
            </a:extLst>
          </p:cNvPr>
          <p:cNvSpPr txBox="1"/>
          <p:nvPr/>
        </p:nvSpPr>
        <p:spPr>
          <a:xfrm>
            <a:off x="-83820" y="365760"/>
            <a:ext cx="12275820" cy="23680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400" b="1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-BoldMT"/>
              </a:rPr>
              <a:t>4.3 Cellule de production à Commande centralisée :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400" b="1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-BoldMT"/>
              </a:rPr>
              <a:t> 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MT"/>
              </a:rPr>
              <a:t>La nécessité de coordonner l’action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-BoldMT"/>
              </a:rPr>
              <a:t> 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MT"/>
              </a:rPr>
              <a:t>des machines a d’abord conduit à centraliser leurs commandes, ce qui par ailleurs a compliqué les interventions locales de réglage et de dépannage.</a:t>
            </a:r>
            <a:endParaRPr lang="fr-FR" sz="24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75C7DA5-CD67-48FD-9D15-3334BCF41160}"/>
              </a:ext>
            </a:extLst>
          </p:cNvPr>
          <p:cNvSpPr txBox="1"/>
          <p:nvPr/>
        </p:nvSpPr>
        <p:spPr>
          <a:xfrm>
            <a:off x="-83820" y="2915776"/>
            <a:ext cx="12192000" cy="1822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400" b="1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-BoldMT"/>
              </a:rPr>
              <a:t>4.4 Cellule à commande décentralisée et coordonnée :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400" b="1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-BoldMT"/>
              </a:rPr>
              <a:t> 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MT"/>
              </a:rPr>
              <a:t>Un retour aux commandes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-BoldMT"/>
              </a:rPr>
              <a:t> 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MT"/>
              </a:rPr>
              <a:t>décentralisées s’est imposé, mais avec une coordination entre machines ici assurée par liaisons inter niveaux.</a:t>
            </a:r>
            <a:endParaRPr lang="fr-FR" sz="24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63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C1BCD3C8-8D93-4A6F-9929-8C46F43BFD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04" y="164070"/>
            <a:ext cx="11374391" cy="626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1176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E71FA22-F8BF-42A7-AB59-9455ED4125E4}"/>
              </a:ext>
            </a:extLst>
          </p:cNvPr>
          <p:cNvSpPr txBox="1"/>
          <p:nvPr/>
        </p:nvSpPr>
        <p:spPr>
          <a:xfrm>
            <a:off x="0" y="197006"/>
            <a:ext cx="12192000" cy="2793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400" b="1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4.5 Cellule flexible à commande répartie et hiérarchisée : </a:t>
            </a:r>
            <a:r>
              <a:rPr lang="fr-FR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Le besoin de flexibilité conduit à prévoir des transferts libres de produits de machine à machine : une machine donnée peut traiter ou non le produit présenté. Les liaisons iso-niveau complètent les liaisons inter-niveaux qui assurent la communication avec la supervision.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D0DD43C-6F68-487C-85EC-C018F8EADE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535" y="2466000"/>
            <a:ext cx="7017664" cy="439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43445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202</Words>
  <Application>Microsoft Office PowerPoint</Application>
  <PresentationFormat>Grand écran</PresentationFormat>
  <Paragraphs>10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tayeb lantri</dc:creator>
  <cp:lastModifiedBy>tayeb lantri</cp:lastModifiedBy>
  <cp:revision>2</cp:revision>
  <dcterms:created xsi:type="dcterms:W3CDTF">2021-05-07T06:01:40Z</dcterms:created>
  <dcterms:modified xsi:type="dcterms:W3CDTF">2021-05-07T06:03:28Z</dcterms:modified>
</cp:coreProperties>
</file>