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503" r:id="rId2"/>
    <p:sldId id="542" r:id="rId3"/>
    <p:sldId id="504" r:id="rId4"/>
    <p:sldId id="505" r:id="rId5"/>
    <p:sldId id="514" r:id="rId6"/>
    <p:sldId id="513" r:id="rId7"/>
    <p:sldId id="515" r:id="rId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B32013-F3C2-448A-A4F3-BD779FD03F5D}" type="datetimeFigureOut">
              <a:rPr lang="fr-FR" smtClean="0"/>
              <a:t>15/05/2022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400382-12E2-4AA8-8FC6-5A1D8176AD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9555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56C6F-6204-47EC-A5F7-B3C9D89E2D7F}" type="datetimeFigureOut">
              <a:rPr lang="fr-FR" smtClean="0"/>
              <a:t>15/05/2022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2DBF7-DCE5-45EA-9C51-9EB3C23AB51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56C6F-6204-47EC-A5F7-B3C9D89E2D7F}" type="datetimeFigureOut">
              <a:rPr lang="fr-FR" smtClean="0"/>
              <a:t>15/05/2022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2DBF7-DCE5-45EA-9C51-9EB3C23AB51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56C6F-6204-47EC-A5F7-B3C9D89E2D7F}" type="datetimeFigureOut">
              <a:rPr lang="fr-FR" smtClean="0"/>
              <a:t>15/05/2022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2DBF7-DCE5-45EA-9C51-9EB3C23AB510}" type="slidenum">
              <a:rPr lang="fr-FR" smtClean="0"/>
              <a:t>‹N°›</a:t>
            </a:fld>
            <a:endParaRPr lang="fr-FR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56C6F-6204-47EC-A5F7-B3C9D89E2D7F}" type="datetimeFigureOut">
              <a:rPr lang="fr-FR" smtClean="0"/>
              <a:t>15/05/2022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2DBF7-DCE5-45EA-9C51-9EB3C23AB51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56C6F-6204-47EC-A5F7-B3C9D89E2D7F}" type="datetimeFigureOut">
              <a:rPr lang="fr-FR" smtClean="0"/>
              <a:t>15/05/2022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2DBF7-DCE5-45EA-9C51-9EB3C23AB51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56C6F-6204-47EC-A5F7-B3C9D89E2D7F}" type="datetimeFigureOut">
              <a:rPr lang="fr-FR" smtClean="0"/>
              <a:t>15/05/2022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2DBF7-DCE5-45EA-9C51-9EB3C23AB510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56C6F-6204-47EC-A5F7-B3C9D89E2D7F}" type="datetimeFigureOut">
              <a:rPr lang="fr-FR" smtClean="0"/>
              <a:t>15/05/2022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2DBF7-DCE5-45EA-9C51-9EB3C23AB51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56C6F-6204-47EC-A5F7-B3C9D89E2D7F}" type="datetimeFigureOut">
              <a:rPr lang="fr-FR" smtClean="0"/>
              <a:t>15/05/2022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2DBF7-DCE5-45EA-9C51-9EB3C23AB51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56C6F-6204-47EC-A5F7-B3C9D89E2D7F}" type="datetimeFigureOut">
              <a:rPr lang="fr-FR" smtClean="0"/>
              <a:t>15/05/2022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2DBF7-DCE5-45EA-9C51-9EB3C23AB51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56C6F-6204-47EC-A5F7-B3C9D89E2D7F}" type="datetimeFigureOut">
              <a:rPr lang="fr-FR" smtClean="0"/>
              <a:t>15/05/2022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2DBF7-DCE5-45EA-9C51-9EB3C23AB510}" type="slidenum">
              <a:rPr lang="fr-FR" smtClean="0"/>
              <a:t>‹N°›</a:t>
            </a:fld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56C6F-6204-47EC-A5F7-B3C9D89E2D7F}" type="datetimeFigureOut">
              <a:rPr lang="fr-FR" smtClean="0"/>
              <a:t>15/05/2022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2DBF7-DCE5-45EA-9C51-9EB3C23AB510}" type="slidenum">
              <a:rPr lang="fr-FR" smtClean="0"/>
              <a:t>‹N°›</a:t>
            </a:fld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</p:spTree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4C56C6F-6204-47EC-A5F7-B3C9D89E2D7F}" type="datetimeFigureOut">
              <a:rPr lang="fr-FR" smtClean="0"/>
              <a:t>15/05/2022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FE32DBF7-DCE5-45EA-9C51-9EB3C23AB510}" type="slidenum">
              <a:rPr lang="fr-FR" smtClean="0"/>
              <a:t>‹N°›</a:t>
            </a:fld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cover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45" t="18651" r="19682" b="8333"/>
          <a:stretch/>
        </p:blipFill>
        <p:spPr bwMode="auto">
          <a:xfrm>
            <a:off x="107504" y="188640"/>
            <a:ext cx="8928992" cy="655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173799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7" t="29365" r="38311" b="23214"/>
          <a:stretch/>
        </p:blipFill>
        <p:spPr bwMode="auto">
          <a:xfrm>
            <a:off x="251520" y="188640"/>
            <a:ext cx="8784976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35695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18" t="18849" r="26695" b="16115"/>
          <a:stretch/>
        </p:blipFill>
        <p:spPr bwMode="auto">
          <a:xfrm>
            <a:off x="107504" y="188640"/>
            <a:ext cx="8856984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946729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62" t="26316" r="26797" b="21718"/>
          <a:stretch/>
        </p:blipFill>
        <p:spPr bwMode="auto">
          <a:xfrm>
            <a:off x="107504" y="188640"/>
            <a:ext cx="8856984" cy="655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118487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9" t="37311" r="13079" b="11905"/>
          <a:stretch/>
        </p:blipFill>
        <p:spPr bwMode="auto">
          <a:xfrm>
            <a:off x="161140" y="188640"/>
            <a:ext cx="8803347" cy="655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954302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0" t="17857" r="13431" b="62301"/>
          <a:stretch/>
        </p:blipFill>
        <p:spPr bwMode="auto">
          <a:xfrm>
            <a:off x="141638" y="188640"/>
            <a:ext cx="8822849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0" t="51562" r="13431" b="7160"/>
          <a:stretch/>
        </p:blipFill>
        <p:spPr bwMode="auto">
          <a:xfrm>
            <a:off x="141638" y="3186545"/>
            <a:ext cx="8822849" cy="3194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176181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76" t="19841" r="19655" b="11511"/>
          <a:stretch/>
        </p:blipFill>
        <p:spPr bwMode="auto">
          <a:xfrm>
            <a:off x="107504" y="116632"/>
            <a:ext cx="8928992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179647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agues">
  <a:themeElements>
    <a:clrScheme name="Vagues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Vagues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agues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3139</TotalTime>
  <Words>0</Words>
  <Application>Microsoft Office PowerPoint</Application>
  <PresentationFormat>Affichage à l'écran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Vagues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TRIBOLOGIE</dc:title>
  <dc:creator>pc 2012</dc:creator>
  <cp:lastModifiedBy>pc 2012</cp:lastModifiedBy>
  <cp:revision>160</cp:revision>
  <dcterms:created xsi:type="dcterms:W3CDTF">2020-02-16T15:33:20Z</dcterms:created>
  <dcterms:modified xsi:type="dcterms:W3CDTF">2022-05-15T18:13:47Z</dcterms:modified>
</cp:coreProperties>
</file>