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  <p:sldMasterId id="2147483672" r:id="rId2"/>
  </p:sldMasterIdLst>
  <p:notesMasterIdLst>
    <p:notesMasterId r:id="rId40"/>
  </p:notesMasterIdLst>
  <p:handoutMasterIdLst>
    <p:handoutMasterId r:id="rId41"/>
  </p:handoutMasterIdLst>
  <p:sldIdLst>
    <p:sldId id="361" r:id="rId3"/>
    <p:sldId id="332" r:id="rId4"/>
    <p:sldId id="261" r:id="rId5"/>
    <p:sldId id="260" r:id="rId6"/>
    <p:sldId id="336" r:id="rId7"/>
    <p:sldId id="337" r:id="rId8"/>
    <p:sldId id="359" r:id="rId9"/>
    <p:sldId id="339" r:id="rId10"/>
    <p:sldId id="340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360" r:id="rId39"/>
  </p:sldIdLst>
  <p:sldSz cx="9144000" cy="6858000" type="screen4x3"/>
  <p:notesSz cx="6743700" cy="9906000"/>
  <p:defaultTextStyle>
    <a:defPPr>
      <a:defRPr lang="fr-FR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936">
          <p15:clr>
            <a:srgbClr val="A4A3A4"/>
          </p15:clr>
        </p15:guide>
        <p15:guide id="3" orient="horz" pos="816">
          <p15:clr>
            <a:srgbClr val="A4A3A4"/>
          </p15:clr>
        </p15:guide>
        <p15:guide id="4" pos="2880">
          <p15:clr>
            <a:srgbClr val="A4A3A4"/>
          </p15:clr>
        </p15:guide>
        <p15:guide id="5" pos="5472">
          <p15:clr>
            <a:srgbClr val="A4A3A4"/>
          </p15:clr>
        </p15:guide>
        <p15:guide id="6" pos="4176">
          <p15:clr>
            <a:srgbClr val="A4A3A4"/>
          </p15:clr>
        </p15:guide>
        <p15:guide id="7" pos="1584">
          <p15:clr>
            <a:srgbClr val="A4A3A4"/>
          </p15:clr>
        </p15:guide>
        <p15:guide id="8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0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84439" autoAdjust="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orient="horz" pos="3936"/>
        <p:guide orient="horz" pos="816"/>
        <p:guide pos="2880"/>
        <p:guide pos="5472"/>
        <p:guide pos="4176"/>
        <p:guide pos="1584"/>
        <p:guide pos="288"/>
      </p:guideLst>
    </p:cSldViewPr>
  </p:slideViewPr>
  <p:outlineViewPr>
    <p:cViewPr>
      <p:scale>
        <a:sx n="50" d="100"/>
        <a:sy n="50" d="100"/>
      </p:scale>
      <p:origin x="0" y="43506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76" y="-114"/>
      </p:cViewPr>
      <p:guideLst>
        <p:guide orient="horz" pos="312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2" Type="http://schemas.openxmlformats.org/officeDocument/2006/relationships/slide" Target="slides/slide12.xml"/><Relationship Id="rId1" Type="http://schemas.openxmlformats.org/officeDocument/2006/relationships/slide" Target="slides/slide2.xml"/><Relationship Id="rId5" Type="http://schemas.openxmlformats.org/officeDocument/2006/relationships/slide" Target="slides/slide21.xml"/><Relationship Id="rId4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5227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05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762000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68350"/>
            <a:ext cx="4864100" cy="3644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724400"/>
            <a:ext cx="487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905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762000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A1F9D3B5-8F20-4C21-B6FC-CCF97B2CD1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503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just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just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just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just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2975" y="768350"/>
            <a:ext cx="4857750" cy="3644900"/>
          </a:xfrm>
          <a:ln/>
        </p:spPr>
      </p:sp>
      <p:sp>
        <p:nvSpPr>
          <p:cNvPr id="1085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Times New Roman" pitchFamily="18" charset="0"/>
            </a:endParaRPr>
          </a:p>
        </p:txBody>
      </p:sp>
      <p:sp>
        <p:nvSpPr>
          <p:cNvPr id="1085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630D8-799B-429A-AE78-794603ECA243}" type="slidenum">
              <a:rPr lang="fr-FR" smtClean="0">
                <a:latin typeface="Times New Roman" pitchFamily="18" charset="0"/>
              </a:rPr>
              <a:pPr/>
              <a:t>1</a:t>
            </a:fld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42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E03EF-8FDB-4F8B-8635-5FE0CBDAEDB7}" type="slidenum">
              <a:rPr lang="fr-FR" smtClean="0">
                <a:latin typeface="Times New Roman" pitchFamily="18" charset="0"/>
              </a:rPr>
              <a:pPr/>
              <a:t>27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 cap="flat"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6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97A69-633D-4F87-9729-37C259452000}" type="slidenum">
              <a:rPr lang="fr-FR" smtClean="0">
                <a:latin typeface="Times New Roman" pitchFamily="18" charset="0"/>
              </a:rPr>
              <a:pPr/>
              <a:t>29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 cap="flat"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40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F3D801-2BA3-4BFB-A6B3-BAD5A6071B88}" type="slidenum">
              <a:rPr lang="fr-FR" smtClean="0">
                <a:latin typeface="Times New Roman" pitchFamily="18" charset="0"/>
              </a:rPr>
              <a:pPr/>
              <a:t>32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 cap="flat"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7614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0EDDE-8CA5-41D1-B177-4A97523C9D14}" type="slidenum">
              <a:rPr lang="fr-FR" smtClean="0">
                <a:latin typeface="Times New Roman" pitchFamily="18" charset="0"/>
              </a:rPr>
              <a:pPr/>
              <a:t>35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 cap="flat"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877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/>
        </p:spPr>
      </p:sp>
      <p:sp>
        <p:nvSpPr>
          <p:cNvPr id="1290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Times New Roman" pitchFamily="18" charset="0"/>
            </a:endParaRPr>
          </a:p>
        </p:txBody>
      </p:sp>
      <p:sp>
        <p:nvSpPr>
          <p:cNvPr id="1290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F6886E-488E-442F-803A-354F1793133D}" type="slidenum">
              <a:rPr lang="fr-FR" smtClean="0">
                <a:latin typeface="Times New Roman" pitchFamily="18" charset="0"/>
              </a:rPr>
              <a:pPr/>
              <a:t>37</a:t>
            </a:fld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261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49D41B-B334-4B3D-A564-464888263B90}" type="slidenum">
              <a:rPr lang="fr-FR" smtClean="0">
                <a:latin typeface="Times New Roman" pitchFamily="18" charset="0"/>
              </a:rPr>
              <a:pPr/>
              <a:t>2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 cap="flat"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959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831850"/>
            <a:ext cx="5543550" cy="4159250"/>
          </a:xfrm>
          <a:solidFill>
            <a:srgbClr val="FFFFFF"/>
          </a:solidFill>
          <a:ln/>
        </p:spPr>
      </p:sp>
      <p:sp>
        <p:nvSpPr>
          <p:cNvPr id="1105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8500" y="5265738"/>
            <a:ext cx="5584825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759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831850"/>
            <a:ext cx="5543550" cy="4159250"/>
          </a:xfrm>
          <a:solidFill>
            <a:srgbClr val="FFFFFF"/>
          </a:solidFill>
          <a:ln/>
        </p:spPr>
      </p:sp>
      <p:sp>
        <p:nvSpPr>
          <p:cNvPr id="1116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8500" y="5265738"/>
            <a:ext cx="5584825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315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/>
        </p:spPr>
      </p:sp>
      <p:sp>
        <p:nvSpPr>
          <p:cNvPr id="1126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Times New Roman" pitchFamily="18" charset="0"/>
            </a:endParaRPr>
          </a:p>
        </p:txBody>
      </p:sp>
      <p:sp>
        <p:nvSpPr>
          <p:cNvPr id="1126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9F8EFA-9B66-4FAE-9024-7A057EE8B55E}" type="slidenum">
              <a:rPr lang="fr-FR" smtClean="0">
                <a:latin typeface="Times New Roman" pitchFamily="18" charset="0"/>
              </a:rPr>
              <a:pPr/>
              <a:t>9</a:t>
            </a:fld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192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DEF350-8FE4-41AD-82A2-25C0E2BF2A9E}" type="slidenum">
              <a:rPr lang="fr-FR" smtClean="0">
                <a:latin typeface="Times New Roman" pitchFamily="18" charset="0"/>
              </a:rPr>
              <a:pPr/>
              <a:t>11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 cap="flat"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501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0752EA-4E35-4B7F-85BA-350265C6FFC9}" type="slidenum">
              <a:rPr lang="fr-FR" smtClean="0">
                <a:latin typeface="Times New Roman" pitchFamily="18" charset="0"/>
              </a:rPr>
              <a:pPr/>
              <a:t>13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 cap="flat"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733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7C25AC-6766-44F2-8A3E-74C64F290A1A}" type="slidenum">
              <a:rPr lang="fr-FR" smtClean="0">
                <a:latin typeface="Times New Roman" pitchFamily="18" charset="0"/>
              </a:rPr>
              <a:pPr/>
              <a:t>22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 cap="flat"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79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58A204-EA08-41BA-8226-2056CB3EA184}" type="slidenum">
              <a:rPr lang="fr-FR" smtClean="0">
                <a:latin typeface="Times New Roman" pitchFamily="18" charset="0"/>
              </a:rPr>
              <a:pPr/>
              <a:t>24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8350"/>
            <a:ext cx="4860925" cy="3644900"/>
          </a:xfrm>
          <a:ln cap="flat"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573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2CB07-7612-4C5E-AAEE-81FCE0538D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FB2BB-90C5-49C5-93A0-9DA03AD177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88B33-8B44-41D5-A1CC-BD10D7C84D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9813B-8B93-41BB-8030-E1B6F3ECA2FE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E4285-754B-42E1-941E-F2036FFB75AA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04BD9-4ECC-4B4B-9998-5BADCA00DFC5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DDC25-8634-4953-943B-E3533C14D790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F2D66-6F3C-4909-A0DC-C23A9ADFABA9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2496D-7AF7-4123-89A5-32B5DCD644D3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8A70A-6E9C-4507-899A-8E610EB4A15F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D471E-57D0-4D28-9EE7-ACAF13ED2AAD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F6E39-13DA-4406-90A0-75F68D6381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CF897-22AA-4C07-B7AE-2E44A32F7029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98A6A-4B94-4914-8F3C-D095249B8CBF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17C55-A21D-496D-94AC-3D7428F26442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5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87130A6-3200-432F-A6C4-9D05B25D48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DCBCF-015C-4B06-AEC0-36197EA58B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159AC-5A41-4EA6-B67F-7A573B4E08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0F84-3674-49D6-9424-2AA144E7C1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8FF59-EB3F-40D6-B8F1-37941B9647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DD300-F2F5-4C32-A0F0-168ACCD597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0E5D7-33FC-47AC-9F20-F948A4819A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6F0E5A-7B39-4A15-B155-B78D4E1CBC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055" name="Picture 10" descr="D:\Enseignement\HEI3_TC\Automatique\logo_hei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6200" y="76200"/>
            <a:ext cx="7334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DFFA4F-771E-4728-B79F-F8F250A03494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642910" y="426178"/>
            <a:ext cx="799468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9999FF">
                <a:alpha val="31765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Université </a:t>
            </a:r>
            <a:r>
              <a:rPr lang="fr-F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Ahmed </a:t>
            </a:r>
            <a:r>
              <a:rPr lang="fr-FR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Zabana</a:t>
            </a:r>
            <a:r>
              <a:rPr lang="fr-F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de Relizane</a:t>
            </a:r>
          </a:p>
          <a:p>
            <a:pPr>
              <a:defRPr/>
            </a:pPr>
            <a:r>
              <a:rPr lang="fr-FR" sz="2800" b="1" cap="sm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Faculté des </a:t>
            </a:r>
            <a:r>
              <a:rPr lang="fr-FR" sz="2800" b="1" cap="small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Sciences et Technologies</a:t>
            </a:r>
          </a:p>
          <a:p>
            <a:pPr>
              <a:defRPr/>
            </a:pPr>
            <a:r>
              <a:rPr lang="fr-F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Département de génie électrique</a:t>
            </a:r>
            <a:endParaRPr lang="fr-F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1428750" y="2073275"/>
            <a:ext cx="6643688" cy="42703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Logique Combinatoire et Séquentielle</a:t>
            </a:r>
            <a:endParaRPr lang="fr-FR" sz="25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7224" y="2928934"/>
            <a:ext cx="7500990" cy="1384995"/>
          </a:xfrm>
          <a:prstGeom prst="rect">
            <a:avLst/>
          </a:prstGeom>
          <a:solidFill>
            <a:srgbClr val="CCECFF"/>
          </a:solidFill>
          <a:ln w="38100"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Chapitre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VI: 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Bascules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(02  Semaines)</a:t>
            </a:r>
          </a:p>
        </p:txBody>
      </p:sp>
      <p:sp>
        <p:nvSpPr>
          <p:cNvPr id="2458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11F84-9AF2-4272-A86A-BBDFC17FE32E}" type="slidenum">
              <a:rPr lang="fr-BE" smtClean="0"/>
              <a:pPr>
                <a:defRPr/>
              </a:pPr>
              <a:t>1</a:t>
            </a:fld>
            <a:endParaRPr lang="fr-BE" smtClean="0"/>
          </a:p>
        </p:txBody>
      </p:sp>
      <p:sp>
        <p:nvSpPr>
          <p:cNvPr id="8" name="Rectangle 7"/>
          <p:cNvSpPr/>
          <p:nvPr/>
        </p:nvSpPr>
        <p:spPr>
          <a:xfrm>
            <a:off x="3341717" y="5589240"/>
            <a:ext cx="1572866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cmpd="dbl"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latin typeface="Comic Sans MS" pitchFamily="66" charset="0"/>
                <a:cs typeface="Times New Roman" pitchFamily="18" charset="0"/>
              </a:rPr>
              <a:t>2021/2022</a:t>
            </a:r>
            <a:endParaRPr lang="fr-FR" sz="2000" b="1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 bwMode="auto">
          <a:xfrm>
            <a:off x="1450379" y="4869160"/>
            <a:ext cx="5873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fr-FR" sz="2500" b="1" i="1" dirty="0" err="1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Mem</a:t>
            </a:r>
            <a:r>
              <a:rPr lang="fr-FR" sz="2500" b="1" i="1" dirty="0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fr-FR" sz="2500" b="1" i="1" dirty="0" err="1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Benaouda</a:t>
            </a:r>
            <a:r>
              <a:rPr lang="fr-FR" sz="2500" b="1" i="1" dirty="0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fr-FR" sz="2500" b="1" i="1" dirty="0" err="1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imen</a:t>
            </a:r>
            <a:r>
              <a:rPr lang="fr-FR" sz="2500" b="1" i="1" dirty="0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 </a:t>
            </a:r>
            <a:endParaRPr lang="fr-FR" sz="2500" b="1" i="1" dirty="0">
              <a:solidFill>
                <a:schemeClr val="tx2"/>
              </a:solidFill>
              <a:latin typeface="Comic Sans MS" pitchFamily="66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asynchrone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6250" y="1533525"/>
            <a:ext cx="8215313" cy="2181225"/>
          </a:xfrm>
        </p:spPr>
        <p:txBody>
          <a:bodyPr/>
          <a:lstStyle/>
          <a:p>
            <a:pPr marL="182563" lvl="1" indent="-182563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La bascule </a:t>
            </a:r>
            <a:r>
              <a:rPr lang="fr-FR" sz="2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 asynchrone possède une entrée </a:t>
            </a:r>
            <a:r>
              <a:rPr lang="fr-FR" sz="2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 (Reset) de mise à </a:t>
            </a:r>
            <a:r>
              <a:rPr lang="fr-FR" sz="2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, une entrée </a:t>
            </a:r>
            <a:r>
              <a:rPr lang="fr-FR" sz="2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 (Set) de mise à </a:t>
            </a:r>
            <a:r>
              <a:rPr lang="fr-FR" sz="2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 et une sortie </a:t>
            </a:r>
            <a:r>
              <a:rPr lang="fr-FR" sz="2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2563" lvl="1" indent="-182563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L’état R=S=0 (</a:t>
            </a:r>
            <a:r>
              <a:rPr lang="fr-FR" sz="2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 mémoire</a:t>
            </a: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) maintient l’état de la sortie. L’état R=S=1 (</a:t>
            </a:r>
            <a:r>
              <a:rPr lang="fr-FR" sz="2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 interdit</a:t>
            </a: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) est interdit car il conduit à mettre simultanément la sortie à 1 et à 0.</a:t>
            </a:r>
          </a:p>
        </p:txBody>
      </p:sp>
      <p:grpSp>
        <p:nvGrpSpPr>
          <p:cNvPr id="23556" name="Group 123"/>
          <p:cNvGrpSpPr>
            <a:grpSpLocks/>
          </p:cNvGrpSpPr>
          <p:nvPr/>
        </p:nvGrpSpPr>
        <p:grpSpPr bwMode="auto">
          <a:xfrm>
            <a:off x="762000" y="4286250"/>
            <a:ext cx="3657600" cy="2133600"/>
            <a:chOff x="480" y="2688"/>
            <a:chExt cx="2304" cy="1344"/>
          </a:xfrm>
        </p:grpSpPr>
        <p:sp>
          <p:nvSpPr>
            <p:cNvPr id="2358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2304" cy="13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84" name="Rectangle 42"/>
            <p:cNvSpPr>
              <a:spLocks noChangeArrowheads="1"/>
            </p:cNvSpPr>
            <p:nvPr/>
          </p:nvSpPr>
          <p:spPr bwMode="auto">
            <a:xfrm>
              <a:off x="480" y="2688"/>
              <a:ext cx="2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 u="sng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fonctionnement :</a:t>
              </a: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1066800" y="4714884"/>
            <a:ext cx="1828800" cy="1524000"/>
            <a:chOff x="1056" y="3168"/>
            <a:chExt cx="1152" cy="960"/>
          </a:xfrm>
          <a:solidFill>
            <a:schemeClr val="bg1">
              <a:lumMod val="75000"/>
            </a:schemeClr>
          </a:solidFill>
        </p:grpSpPr>
        <p:sp>
          <p:nvSpPr>
            <p:cNvPr id="5157" name="Rectangle 44"/>
            <p:cNvSpPr>
              <a:spLocks noChangeArrowheads="1"/>
            </p:cNvSpPr>
            <p:nvPr/>
          </p:nvSpPr>
          <p:spPr bwMode="auto">
            <a:xfrm>
              <a:off x="1344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8" name="Rectangle 45"/>
            <p:cNvSpPr>
              <a:spLocks noChangeArrowheads="1"/>
            </p:cNvSpPr>
            <p:nvPr/>
          </p:nvSpPr>
          <p:spPr bwMode="auto">
            <a:xfrm>
              <a:off x="1632" y="3168"/>
              <a:ext cx="576" cy="192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9" name="Rectangle 46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0" name="Rectangle 47"/>
            <p:cNvSpPr>
              <a:spLocks noChangeArrowheads="1"/>
            </p:cNvSpPr>
            <p:nvPr/>
          </p:nvSpPr>
          <p:spPr bwMode="auto">
            <a:xfrm>
              <a:off x="1632" y="3360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1" name="Rectangle 48"/>
            <p:cNvSpPr>
              <a:spLocks noChangeArrowheads="1"/>
            </p:cNvSpPr>
            <p:nvPr/>
          </p:nvSpPr>
          <p:spPr bwMode="auto">
            <a:xfrm>
              <a:off x="1344" y="355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2" name="Rectangle 49"/>
            <p:cNvSpPr>
              <a:spLocks noChangeArrowheads="1"/>
            </p:cNvSpPr>
            <p:nvPr/>
          </p:nvSpPr>
          <p:spPr bwMode="auto">
            <a:xfrm>
              <a:off x="1632" y="3552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3" name="Rectangle 50"/>
            <p:cNvSpPr>
              <a:spLocks noChangeArrowheads="1"/>
            </p:cNvSpPr>
            <p:nvPr/>
          </p:nvSpPr>
          <p:spPr bwMode="auto">
            <a:xfrm>
              <a:off x="1632" y="3168"/>
              <a:ext cx="576" cy="192"/>
            </a:xfrm>
            <a:prstGeom prst="rect">
              <a:avLst/>
            </a:prstGeom>
            <a:grp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5164" name="Rectangle 51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5" name="Rectangle 52"/>
            <p:cNvSpPr>
              <a:spLocks noChangeArrowheads="1"/>
            </p:cNvSpPr>
            <p:nvPr/>
          </p:nvSpPr>
          <p:spPr bwMode="auto">
            <a:xfrm>
              <a:off x="1056" y="355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6" name="Rectangle 53"/>
            <p:cNvSpPr>
              <a:spLocks noChangeArrowheads="1"/>
            </p:cNvSpPr>
            <p:nvPr/>
          </p:nvSpPr>
          <p:spPr bwMode="auto">
            <a:xfrm>
              <a:off x="1056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7" name="Rectangle 54"/>
            <p:cNvSpPr>
              <a:spLocks noChangeArrowheads="1"/>
            </p:cNvSpPr>
            <p:nvPr/>
          </p:nvSpPr>
          <p:spPr bwMode="auto">
            <a:xfrm>
              <a:off x="1056" y="3168"/>
              <a:ext cx="576" cy="192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8" name="Rectangle 55"/>
            <p:cNvSpPr>
              <a:spLocks noChangeArrowheads="1"/>
            </p:cNvSpPr>
            <p:nvPr/>
          </p:nvSpPr>
          <p:spPr bwMode="auto">
            <a:xfrm>
              <a:off x="1056" y="3168"/>
              <a:ext cx="288" cy="192"/>
            </a:xfrm>
            <a:prstGeom prst="rect">
              <a:avLst/>
            </a:prstGeom>
            <a:grp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</a:p>
          </p:txBody>
        </p:sp>
        <p:sp>
          <p:nvSpPr>
            <p:cNvPr id="5169" name="Rectangle 56"/>
            <p:cNvSpPr>
              <a:spLocks noChangeArrowheads="1"/>
            </p:cNvSpPr>
            <p:nvPr/>
          </p:nvSpPr>
          <p:spPr bwMode="auto">
            <a:xfrm>
              <a:off x="1344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  <p:sp>
          <p:nvSpPr>
            <p:cNvPr id="5170" name="Rectangle 57"/>
            <p:cNvSpPr>
              <a:spLocks noChangeArrowheads="1"/>
            </p:cNvSpPr>
            <p:nvPr/>
          </p:nvSpPr>
          <p:spPr bwMode="auto">
            <a:xfrm>
              <a:off x="1344" y="374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71" name="Rectangle 58"/>
            <p:cNvSpPr>
              <a:spLocks noChangeArrowheads="1"/>
            </p:cNvSpPr>
            <p:nvPr/>
          </p:nvSpPr>
          <p:spPr bwMode="auto">
            <a:xfrm>
              <a:off x="1344" y="393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72" name="Rectangle 59"/>
            <p:cNvSpPr>
              <a:spLocks noChangeArrowheads="1"/>
            </p:cNvSpPr>
            <p:nvPr/>
          </p:nvSpPr>
          <p:spPr bwMode="auto">
            <a:xfrm>
              <a:off x="1056" y="374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73" name="Rectangle 60"/>
            <p:cNvSpPr>
              <a:spLocks noChangeArrowheads="1"/>
            </p:cNvSpPr>
            <p:nvPr/>
          </p:nvSpPr>
          <p:spPr bwMode="auto">
            <a:xfrm>
              <a:off x="1056" y="393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74" name="Rectangle 61"/>
            <p:cNvSpPr>
              <a:spLocks noChangeArrowheads="1"/>
            </p:cNvSpPr>
            <p:nvPr/>
          </p:nvSpPr>
          <p:spPr bwMode="auto">
            <a:xfrm>
              <a:off x="1056" y="3360"/>
              <a:ext cx="576" cy="7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75" name="Rectangle 62"/>
            <p:cNvSpPr>
              <a:spLocks noChangeArrowheads="1"/>
            </p:cNvSpPr>
            <p:nvPr/>
          </p:nvSpPr>
          <p:spPr bwMode="auto">
            <a:xfrm>
              <a:off x="1632" y="3744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76" name="Rectangle 63"/>
            <p:cNvSpPr>
              <a:spLocks noChangeArrowheads="1"/>
            </p:cNvSpPr>
            <p:nvPr/>
          </p:nvSpPr>
          <p:spPr bwMode="auto">
            <a:xfrm>
              <a:off x="1632" y="3936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77" name="Rectangle 64"/>
            <p:cNvSpPr>
              <a:spLocks noChangeArrowheads="1"/>
            </p:cNvSpPr>
            <p:nvPr/>
          </p:nvSpPr>
          <p:spPr bwMode="auto">
            <a:xfrm>
              <a:off x="1632" y="3360"/>
              <a:ext cx="576" cy="7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558" name="Rectangle 65"/>
          <p:cNvSpPr>
            <a:spLocks noChangeArrowheads="1"/>
          </p:cNvSpPr>
          <p:nvPr/>
        </p:nvSpPr>
        <p:spPr bwMode="auto">
          <a:xfrm>
            <a:off x="1981200" y="5029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 b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b="1" baseline="30000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grpSp>
        <p:nvGrpSpPr>
          <p:cNvPr id="23559" name="Group 66"/>
          <p:cNvGrpSpPr>
            <a:grpSpLocks/>
          </p:cNvGrpSpPr>
          <p:nvPr/>
        </p:nvGrpSpPr>
        <p:grpSpPr bwMode="auto">
          <a:xfrm>
            <a:off x="1066800" y="5334000"/>
            <a:ext cx="914400" cy="304800"/>
            <a:chOff x="1056" y="3360"/>
            <a:chExt cx="576" cy="192"/>
          </a:xfrm>
        </p:grpSpPr>
        <p:sp>
          <p:nvSpPr>
            <p:cNvPr id="23581" name="Rectangle 67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3582" name="Rectangle 68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23560" name="Group 69"/>
          <p:cNvGrpSpPr>
            <a:grpSpLocks/>
          </p:cNvGrpSpPr>
          <p:nvPr/>
        </p:nvGrpSpPr>
        <p:grpSpPr bwMode="auto">
          <a:xfrm>
            <a:off x="1066800" y="5638800"/>
            <a:ext cx="914400" cy="304800"/>
            <a:chOff x="1056" y="3360"/>
            <a:chExt cx="576" cy="192"/>
          </a:xfrm>
        </p:grpSpPr>
        <p:sp>
          <p:nvSpPr>
            <p:cNvPr id="23579" name="Rectangle 70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3580" name="Rectangle 71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</p:grpSp>
      <p:grpSp>
        <p:nvGrpSpPr>
          <p:cNvPr id="23561" name="Group 72"/>
          <p:cNvGrpSpPr>
            <a:grpSpLocks/>
          </p:cNvGrpSpPr>
          <p:nvPr/>
        </p:nvGrpSpPr>
        <p:grpSpPr bwMode="auto">
          <a:xfrm>
            <a:off x="1066800" y="5943600"/>
            <a:ext cx="914400" cy="304800"/>
            <a:chOff x="1056" y="3360"/>
            <a:chExt cx="576" cy="192"/>
          </a:xfrm>
        </p:grpSpPr>
        <p:sp>
          <p:nvSpPr>
            <p:cNvPr id="23577" name="Rectangle 73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3578" name="Rectangle 74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23562" name="Rectangle 75"/>
          <p:cNvSpPr>
            <a:spLocks noChangeArrowheads="1"/>
          </p:cNvSpPr>
          <p:nvPr/>
        </p:nvSpPr>
        <p:spPr bwMode="auto">
          <a:xfrm>
            <a:off x="1981200" y="53340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 b="1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563" name="Rectangle 76"/>
          <p:cNvSpPr>
            <a:spLocks noChangeArrowheads="1"/>
          </p:cNvSpPr>
          <p:nvPr/>
        </p:nvSpPr>
        <p:spPr bwMode="auto">
          <a:xfrm>
            <a:off x="1981200" y="56388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 b="1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3564" name="Rectangle 77"/>
          <p:cNvSpPr>
            <a:spLocks noChangeArrowheads="1"/>
          </p:cNvSpPr>
          <p:nvPr/>
        </p:nvSpPr>
        <p:spPr bwMode="auto">
          <a:xfrm>
            <a:off x="1981200" y="59436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 b="1">
                <a:latin typeface="Times New Roman" pitchFamily="18" charset="0"/>
                <a:cs typeface="Times New Roman" pitchFamily="18" charset="0"/>
              </a:rPr>
              <a:t>Φ</a:t>
            </a:r>
          </a:p>
        </p:txBody>
      </p:sp>
      <p:grpSp>
        <p:nvGrpSpPr>
          <p:cNvPr id="23565" name="Group 79"/>
          <p:cNvGrpSpPr>
            <a:grpSpLocks/>
          </p:cNvGrpSpPr>
          <p:nvPr/>
        </p:nvGrpSpPr>
        <p:grpSpPr bwMode="auto">
          <a:xfrm>
            <a:off x="4724400" y="4286250"/>
            <a:ext cx="3657600" cy="2133600"/>
            <a:chOff x="2976" y="2880"/>
            <a:chExt cx="2304" cy="1344"/>
          </a:xfrm>
        </p:grpSpPr>
        <p:sp>
          <p:nvSpPr>
            <p:cNvPr id="23575" name="Rectangle 80"/>
            <p:cNvSpPr>
              <a:spLocks noChangeArrowheads="1"/>
            </p:cNvSpPr>
            <p:nvPr/>
          </p:nvSpPr>
          <p:spPr bwMode="auto">
            <a:xfrm>
              <a:off x="2976" y="2880"/>
              <a:ext cx="2304" cy="13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76" name="Rectangle 81"/>
            <p:cNvSpPr>
              <a:spLocks noChangeArrowheads="1"/>
            </p:cNvSpPr>
            <p:nvPr/>
          </p:nvSpPr>
          <p:spPr bwMode="auto">
            <a:xfrm>
              <a:off x="2976" y="2880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 u="sng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symbole :</a:t>
              </a:r>
            </a:p>
          </p:txBody>
        </p:sp>
      </p:grpSp>
      <p:grpSp>
        <p:nvGrpSpPr>
          <p:cNvPr id="23566" name="Group 100"/>
          <p:cNvGrpSpPr>
            <a:grpSpLocks/>
          </p:cNvGrpSpPr>
          <p:nvPr/>
        </p:nvGrpSpPr>
        <p:grpSpPr bwMode="auto">
          <a:xfrm>
            <a:off x="1066800" y="5029200"/>
            <a:ext cx="914400" cy="304800"/>
            <a:chOff x="1056" y="3360"/>
            <a:chExt cx="576" cy="192"/>
          </a:xfrm>
        </p:grpSpPr>
        <p:sp>
          <p:nvSpPr>
            <p:cNvPr id="23573" name="Rectangle 101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3574" name="Rectangle 102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</p:grpSp>
      <p:sp>
        <p:nvSpPr>
          <p:cNvPr id="23567" name="Rectangle 103"/>
          <p:cNvSpPr>
            <a:spLocks noChangeArrowheads="1"/>
          </p:cNvSpPr>
          <p:nvPr/>
        </p:nvSpPr>
        <p:spPr bwMode="auto">
          <a:xfrm>
            <a:off x="2895600" y="5029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Mémoire</a:t>
            </a:r>
            <a:endParaRPr lang="fr-FR" b="1" baseline="30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8" name="Rectangle 104"/>
          <p:cNvSpPr>
            <a:spLocks noChangeArrowheads="1"/>
          </p:cNvSpPr>
          <p:nvPr/>
        </p:nvSpPr>
        <p:spPr bwMode="auto">
          <a:xfrm>
            <a:off x="2895600" y="53340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b="1">
                <a:latin typeface="Times New Roman" pitchFamily="18" charset="0"/>
                <a:cs typeface="Times New Roman" pitchFamily="18" charset="0"/>
              </a:rPr>
              <a:t>Mise à 1</a:t>
            </a:r>
            <a:endParaRPr lang="fr-FR" b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9" name="Rectangle 105"/>
          <p:cNvSpPr>
            <a:spLocks noChangeArrowheads="1"/>
          </p:cNvSpPr>
          <p:nvPr/>
        </p:nvSpPr>
        <p:spPr bwMode="auto">
          <a:xfrm>
            <a:off x="2895600" y="56388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b="1">
                <a:latin typeface="Times New Roman" pitchFamily="18" charset="0"/>
                <a:cs typeface="Times New Roman" pitchFamily="18" charset="0"/>
              </a:rPr>
              <a:t>Mise à 0</a:t>
            </a:r>
            <a:endParaRPr lang="fr-FR" b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0" name="Rectangle 106"/>
          <p:cNvSpPr>
            <a:spLocks noChangeArrowheads="1"/>
          </p:cNvSpPr>
          <p:nvPr/>
        </p:nvSpPr>
        <p:spPr bwMode="auto">
          <a:xfrm>
            <a:off x="2895600" y="59436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Interdit</a:t>
            </a:r>
            <a:endParaRPr lang="fr-FR" b="1" baseline="30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122"/>
          <p:cNvGrpSpPr>
            <a:grpSpLocks/>
          </p:cNvGrpSpPr>
          <p:nvPr/>
        </p:nvGrpSpPr>
        <p:grpSpPr bwMode="auto">
          <a:xfrm>
            <a:off x="5715000" y="4724400"/>
            <a:ext cx="1828800" cy="1524000"/>
            <a:chOff x="3600" y="2976"/>
            <a:chExt cx="1152" cy="960"/>
          </a:xfrm>
          <a:solidFill>
            <a:schemeClr val="bg1">
              <a:lumMod val="75000"/>
            </a:schemeClr>
          </a:solidFill>
        </p:grpSpPr>
        <p:sp>
          <p:nvSpPr>
            <p:cNvPr id="5140" name="Rectangle 115"/>
            <p:cNvSpPr>
              <a:spLocks noChangeArrowheads="1"/>
            </p:cNvSpPr>
            <p:nvPr/>
          </p:nvSpPr>
          <p:spPr bwMode="auto">
            <a:xfrm>
              <a:off x="3792" y="2976"/>
              <a:ext cx="768" cy="96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141" name="Line 116"/>
            <p:cNvSpPr>
              <a:spLocks noChangeShapeType="1"/>
            </p:cNvSpPr>
            <p:nvPr/>
          </p:nvSpPr>
          <p:spPr bwMode="auto">
            <a:xfrm>
              <a:off x="3600" y="3168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142" name="Line 117"/>
            <p:cNvSpPr>
              <a:spLocks noChangeShapeType="1"/>
            </p:cNvSpPr>
            <p:nvPr/>
          </p:nvSpPr>
          <p:spPr bwMode="auto">
            <a:xfrm>
              <a:off x="3600" y="3744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143" name="Rectangle 118"/>
            <p:cNvSpPr>
              <a:spLocks noChangeArrowheads="1"/>
            </p:cNvSpPr>
            <p:nvPr/>
          </p:nvSpPr>
          <p:spPr bwMode="auto">
            <a:xfrm>
              <a:off x="3840" y="3072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</a:p>
          </p:txBody>
        </p:sp>
        <p:sp>
          <p:nvSpPr>
            <p:cNvPr id="5144" name="Rectangle 119"/>
            <p:cNvSpPr>
              <a:spLocks noChangeArrowheads="1"/>
            </p:cNvSpPr>
            <p:nvPr/>
          </p:nvSpPr>
          <p:spPr bwMode="auto">
            <a:xfrm>
              <a:off x="3840" y="3648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  <p:sp>
          <p:nvSpPr>
            <p:cNvPr id="5145" name="Rectangle 120"/>
            <p:cNvSpPr>
              <a:spLocks noChangeArrowheads="1"/>
            </p:cNvSpPr>
            <p:nvPr/>
          </p:nvSpPr>
          <p:spPr bwMode="auto">
            <a:xfrm>
              <a:off x="4320" y="3072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</a:p>
          </p:txBody>
        </p:sp>
        <p:sp>
          <p:nvSpPr>
            <p:cNvPr id="5146" name="Line 121"/>
            <p:cNvSpPr>
              <a:spLocks noChangeShapeType="1"/>
            </p:cNvSpPr>
            <p:nvPr/>
          </p:nvSpPr>
          <p:spPr bwMode="auto">
            <a:xfrm>
              <a:off x="4560" y="3168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61" name="Espace réservé du numéro de diapositive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1A1D6B-F1C1-4358-A7EA-4F05DC039397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7200"/>
          </a:xfrm>
        </p:spPr>
        <p:txBody>
          <a:bodyPr/>
          <a:lstStyle/>
          <a:p>
            <a:pPr marL="0" lvl="1" indent="0" eaLnBrk="1" hangingPunct="1">
              <a:buFont typeface="Arial" charset="0"/>
              <a:buNone/>
            </a:pPr>
            <a:r>
              <a:rPr lang="fr-FR" sz="2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Réalisation (1)</a:t>
            </a:r>
          </a:p>
        </p:txBody>
      </p:sp>
      <p:grpSp>
        <p:nvGrpSpPr>
          <p:cNvPr id="2" name="Group 212"/>
          <p:cNvGrpSpPr>
            <a:grpSpLocks/>
          </p:cNvGrpSpPr>
          <p:nvPr/>
        </p:nvGrpSpPr>
        <p:grpSpPr bwMode="auto">
          <a:xfrm>
            <a:off x="1066800" y="2362200"/>
            <a:ext cx="1828800" cy="2743200"/>
            <a:chOff x="672" y="1392"/>
            <a:chExt cx="1152" cy="1728"/>
          </a:xfrm>
          <a:solidFill>
            <a:schemeClr val="bg1">
              <a:lumMod val="75000"/>
            </a:schemeClr>
          </a:solidFill>
        </p:grpSpPr>
        <p:grpSp>
          <p:nvGrpSpPr>
            <p:cNvPr id="3" name="Group 79"/>
            <p:cNvGrpSpPr>
              <a:grpSpLocks/>
            </p:cNvGrpSpPr>
            <p:nvPr/>
          </p:nvGrpSpPr>
          <p:grpSpPr bwMode="auto">
            <a:xfrm>
              <a:off x="672" y="1392"/>
              <a:ext cx="1152" cy="1728"/>
              <a:chOff x="1632" y="1872"/>
              <a:chExt cx="1152" cy="1728"/>
            </a:xfrm>
            <a:grpFill/>
          </p:grpSpPr>
          <p:sp>
            <p:nvSpPr>
              <p:cNvPr id="6246" name="Rectangle 80"/>
              <p:cNvSpPr>
                <a:spLocks noChangeArrowheads="1"/>
              </p:cNvSpPr>
              <p:nvPr/>
            </p:nvSpPr>
            <p:spPr bwMode="auto">
              <a:xfrm>
                <a:off x="1632" y="340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47" name="Rectangle 81"/>
              <p:cNvSpPr>
                <a:spLocks noChangeArrowheads="1"/>
              </p:cNvSpPr>
              <p:nvPr/>
            </p:nvSpPr>
            <p:spPr bwMode="auto">
              <a:xfrm>
                <a:off x="1824" y="340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48" name="Rectangle 82"/>
              <p:cNvSpPr>
                <a:spLocks noChangeArrowheads="1"/>
              </p:cNvSpPr>
              <p:nvPr/>
            </p:nvSpPr>
            <p:spPr bwMode="auto">
              <a:xfrm>
                <a:off x="2016" y="340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49" name="Rectangle 83"/>
              <p:cNvSpPr>
                <a:spLocks noChangeArrowheads="1"/>
              </p:cNvSpPr>
              <p:nvPr/>
            </p:nvSpPr>
            <p:spPr bwMode="auto">
              <a:xfrm>
                <a:off x="2208" y="340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50" name="Rectangle 84"/>
              <p:cNvSpPr>
                <a:spLocks noChangeArrowheads="1"/>
              </p:cNvSpPr>
              <p:nvPr/>
            </p:nvSpPr>
            <p:spPr bwMode="auto">
              <a:xfrm>
                <a:off x="1632" y="321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51" name="Rectangle 8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52" name="Rectangle 86"/>
              <p:cNvSpPr>
                <a:spLocks noChangeArrowheads="1"/>
              </p:cNvSpPr>
              <p:nvPr/>
            </p:nvSpPr>
            <p:spPr bwMode="auto">
              <a:xfrm>
                <a:off x="2016" y="321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53" name="Rectangle 87"/>
              <p:cNvSpPr>
                <a:spLocks noChangeArrowheads="1"/>
              </p:cNvSpPr>
              <p:nvPr/>
            </p:nvSpPr>
            <p:spPr bwMode="auto">
              <a:xfrm>
                <a:off x="2208" y="3216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54" name="Rectangle 88"/>
              <p:cNvSpPr>
                <a:spLocks noChangeArrowheads="1"/>
              </p:cNvSpPr>
              <p:nvPr/>
            </p:nvSpPr>
            <p:spPr bwMode="auto">
              <a:xfrm>
                <a:off x="1632" y="302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55" name="Rectangle 89"/>
              <p:cNvSpPr>
                <a:spLocks noChangeArrowheads="1"/>
              </p:cNvSpPr>
              <p:nvPr/>
            </p:nvSpPr>
            <p:spPr bwMode="auto">
              <a:xfrm>
                <a:off x="1824" y="302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56" name="Rectangle 90"/>
              <p:cNvSpPr>
                <a:spLocks noChangeArrowheads="1"/>
              </p:cNvSpPr>
              <p:nvPr/>
            </p:nvSpPr>
            <p:spPr bwMode="auto">
              <a:xfrm>
                <a:off x="2016" y="302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57" name="Rectangle 91"/>
              <p:cNvSpPr>
                <a:spLocks noChangeArrowheads="1"/>
              </p:cNvSpPr>
              <p:nvPr/>
            </p:nvSpPr>
            <p:spPr bwMode="auto">
              <a:xfrm>
                <a:off x="2208" y="302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58" name="Rectangle 92"/>
              <p:cNvSpPr>
                <a:spLocks noChangeArrowheads="1"/>
              </p:cNvSpPr>
              <p:nvPr/>
            </p:nvSpPr>
            <p:spPr bwMode="auto">
              <a:xfrm>
                <a:off x="1632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59" name="Rectangle 93"/>
              <p:cNvSpPr>
                <a:spLocks noChangeArrowheads="1"/>
              </p:cNvSpPr>
              <p:nvPr/>
            </p:nvSpPr>
            <p:spPr bwMode="auto">
              <a:xfrm>
                <a:off x="1824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60" name="Rectangle 94"/>
              <p:cNvSpPr>
                <a:spLocks noChangeArrowheads="1"/>
              </p:cNvSpPr>
              <p:nvPr/>
            </p:nvSpPr>
            <p:spPr bwMode="auto">
              <a:xfrm>
                <a:off x="2016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61" name="Rectangle 95"/>
              <p:cNvSpPr>
                <a:spLocks noChangeArrowheads="1"/>
              </p:cNvSpPr>
              <p:nvPr/>
            </p:nvSpPr>
            <p:spPr bwMode="auto">
              <a:xfrm>
                <a:off x="2208" y="283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62" name="Rectangle 96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63" name="Rectangle 97"/>
              <p:cNvSpPr>
                <a:spLocks noChangeArrowheads="1"/>
              </p:cNvSpPr>
              <p:nvPr/>
            </p:nvSpPr>
            <p:spPr bwMode="auto">
              <a:xfrm>
                <a:off x="1824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64" name="Rectangle 98"/>
              <p:cNvSpPr>
                <a:spLocks noChangeArrowheads="1"/>
              </p:cNvSpPr>
              <p:nvPr/>
            </p:nvSpPr>
            <p:spPr bwMode="auto">
              <a:xfrm>
                <a:off x="2016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65" name="Rectangle 99"/>
              <p:cNvSpPr>
                <a:spLocks noChangeArrowheads="1"/>
              </p:cNvSpPr>
              <p:nvPr/>
            </p:nvSpPr>
            <p:spPr bwMode="auto">
              <a:xfrm>
                <a:off x="2208" y="264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66" name="Rectangle 100"/>
              <p:cNvSpPr>
                <a:spLocks noChangeArrowheads="1"/>
              </p:cNvSpPr>
              <p:nvPr/>
            </p:nvSpPr>
            <p:spPr bwMode="auto">
              <a:xfrm>
                <a:off x="1632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67" name="Rectangle 101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68" name="Rectangle 102"/>
              <p:cNvSpPr>
                <a:spLocks noChangeArrowheads="1"/>
              </p:cNvSpPr>
              <p:nvPr/>
            </p:nvSpPr>
            <p:spPr bwMode="auto">
              <a:xfrm>
                <a:off x="2016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69" name="Rectangle 103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70" name="Rectangle 104"/>
              <p:cNvSpPr>
                <a:spLocks noChangeArrowheads="1"/>
              </p:cNvSpPr>
              <p:nvPr/>
            </p:nvSpPr>
            <p:spPr bwMode="auto">
              <a:xfrm>
                <a:off x="1632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71" name="Rectangle 105"/>
              <p:cNvSpPr>
                <a:spLocks noChangeArrowheads="1"/>
              </p:cNvSpPr>
              <p:nvPr/>
            </p:nvSpPr>
            <p:spPr bwMode="auto">
              <a:xfrm>
                <a:off x="1824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72" name="Rectangle 106"/>
              <p:cNvSpPr>
                <a:spLocks noChangeArrowheads="1"/>
              </p:cNvSpPr>
              <p:nvPr/>
            </p:nvSpPr>
            <p:spPr bwMode="auto">
              <a:xfrm>
                <a:off x="2016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73" name="Rectangle 107"/>
              <p:cNvSpPr>
                <a:spLocks noChangeArrowheads="1"/>
              </p:cNvSpPr>
              <p:nvPr/>
            </p:nvSpPr>
            <p:spPr bwMode="auto">
              <a:xfrm>
                <a:off x="2208" y="2256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74" name="Rectangle 108"/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75" name="Rectangle 109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76" name="Rectangle 110"/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77" name="Rectangle 111"/>
              <p:cNvSpPr>
                <a:spLocks noChangeArrowheads="1"/>
              </p:cNvSpPr>
              <p:nvPr/>
            </p:nvSpPr>
            <p:spPr bwMode="auto">
              <a:xfrm>
                <a:off x="2208" y="206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78" name="Rectangle 112"/>
              <p:cNvSpPr>
                <a:spLocks noChangeArrowheads="1"/>
              </p:cNvSpPr>
              <p:nvPr/>
            </p:nvSpPr>
            <p:spPr bwMode="auto">
              <a:xfrm>
                <a:off x="1632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79" name="Rectangle 113"/>
              <p:cNvSpPr>
                <a:spLocks noChangeArrowheads="1"/>
              </p:cNvSpPr>
              <p:nvPr/>
            </p:nvSpPr>
            <p:spPr bwMode="auto">
              <a:xfrm>
                <a:off x="1824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80" name="Rectangle 114"/>
              <p:cNvSpPr>
                <a:spLocks noChangeArrowheads="1"/>
              </p:cNvSpPr>
              <p:nvPr/>
            </p:nvSpPr>
            <p:spPr bwMode="auto">
              <a:xfrm>
                <a:off x="2016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81" name="Rectangle 115"/>
              <p:cNvSpPr>
                <a:spLocks noChangeArrowheads="1"/>
              </p:cNvSpPr>
              <p:nvPr/>
            </p:nvSpPr>
            <p:spPr bwMode="auto">
              <a:xfrm>
                <a:off x="2208" y="187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82" name="Rectangle 116"/>
              <p:cNvSpPr>
                <a:spLocks noChangeArrowheads="1"/>
              </p:cNvSpPr>
              <p:nvPr/>
            </p:nvSpPr>
            <p:spPr bwMode="auto">
              <a:xfrm>
                <a:off x="1632" y="1872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83" name="Rectangle 117"/>
              <p:cNvSpPr>
                <a:spLocks noChangeArrowheads="1"/>
              </p:cNvSpPr>
              <p:nvPr/>
            </p:nvSpPr>
            <p:spPr bwMode="auto">
              <a:xfrm>
                <a:off x="2208" y="1872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84" name="Rectangle 118"/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576" cy="1536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85" name="Rectangle 119"/>
              <p:cNvSpPr>
                <a:spLocks noChangeArrowheads="1"/>
              </p:cNvSpPr>
              <p:nvPr/>
            </p:nvSpPr>
            <p:spPr bwMode="auto">
              <a:xfrm>
                <a:off x="2208" y="2064"/>
                <a:ext cx="576" cy="1536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6218" name="Rectangle 121"/>
            <p:cNvSpPr>
              <a:spLocks noChangeArrowheads="1"/>
            </p:cNvSpPr>
            <p:nvPr/>
          </p:nvSpPr>
          <p:spPr bwMode="auto">
            <a:xfrm>
              <a:off x="672" y="1392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</a:p>
          </p:txBody>
        </p:sp>
        <p:sp>
          <p:nvSpPr>
            <p:cNvPr id="6219" name="Rectangle 122"/>
            <p:cNvSpPr>
              <a:spLocks noChangeArrowheads="1"/>
            </p:cNvSpPr>
            <p:nvPr/>
          </p:nvSpPr>
          <p:spPr bwMode="auto">
            <a:xfrm>
              <a:off x="864" y="1392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  <p:sp>
          <p:nvSpPr>
            <p:cNvPr id="6220" name="Rectangle 123"/>
            <p:cNvSpPr>
              <a:spLocks noChangeArrowheads="1"/>
            </p:cNvSpPr>
            <p:nvPr/>
          </p:nvSpPr>
          <p:spPr bwMode="auto">
            <a:xfrm>
              <a:off x="1056" y="1392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sp>
          <p:nvSpPr>
            <p:cNvPr id="6221" name="Rectangle 124"/>
            <p:cNvSpPr>
              <a:spLocks noChangeArrowheads="1"/>
            </p:cNvSpPr>
            <p:nvPr/>
          </p:nvSpPr>
          <p:spPr bwMode="auto">
            <a:xfrm>
              <a:off x="1248" y="1392"/>
              <a:ext cx="576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6222" name="Rectangle 125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23" name="Rectangle 126"/>
            <p:cNvSpPr>
              <a:spLocks noChangeArrowheads="1"/>
            </p:cNvSpPr>
            <p:nvPr/>
          </p:nvSpPr>
          <p:spPr bwMode="auto">
            <a:xfrm>
              <a:off x="864" y="1584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24" name="Rectangle 127"/>
            <p:cNvSpPr>
              <a:spLocks noChangeArrowheads="1"/>
            </p:cNvSpPr>
            <p:nvPr/>
          </p:nvSpPr>
          <p:spPr bwMode="auto">
            <a:xfrm>
              <a:off x="1056" y="1584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25" name="Rectangle 128"/>
            <p:cNvSpPr>
              <a:spLocks noChangeArrowheads="1"/>
            </p:cNvSpPr>
            <p:nvPr/>
          </p:nvSpPr>
          <p:spPr bwMode="auto">
            <a:xfrm>
              <a:off x="672" y="1776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26" name="Rectangle 129"/>
            <p:cNvSpPr>
              <a:spLocks noChangeArrowheads="1"/>
            </p:cNvSpPr>
            <p:nvPr/>
          </p:nvSpPr>
          <p:spPr bwMode="auto">
            <a:xfrm>
              <a:off x="864" y="1776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27" name="Rectangle 130"/>
            <p:cNvSpPr>
              <a:spLocks noChangeArrowheads="1"/>
            </p:cNvSpPr>
            <p:nvPr/>
          </p:nvSpPr>
          <p:spPr bwMode="auto">
            <a:xfrm>
              <a:off x="1056" y="1776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28" name="Rectangle 131"/>
            <p:cNvSpPr>
              <a:spLocks noChangeArrowheads="1"/>
            </p:cNvSpPr>
            <p:nvPr/>
          </p:nvSpPr>
          <p:spPr bwMode="auto">
            <a:xfrm>
              <a:off x="672" y="1968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29" name="Rectangle 132"/>
            <p:cNvSpPr>
              <a:spLocks noChangeArrowheads="1"/>
            </p:cNvSpPr>
            <p:nvPr/>
          </p:nvSpPr>
          <p:spPr bwMode="auto">
            <a:xfrm>
              <a:off x="864" y="1968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30" name="Rectangle 133"/>
            <p:cNvSpPr>
              <a:spLocks noChangeArrowheads="1"/>
            </p:cNvSpPr>
            <p:nvPr/>
          </p:nvSpPr>
          <p:spPr bwMode="auto">
            <a:xfrm>
              <a:off x="1056" y="1968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31" name="Rectangle 134"/>
            <p:cNvSpPr>
              <a:spLocks noChangeArrowheads="1"/>
            </p:cNvSpPr>
            <p:nvPr/>
          </p:nvSpPr>
          <p:spPr bwMode="auto">
            <a:xfrm>
              <a:off x="672" y="2160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32" name="Rectangle 135"/>
            <p:cNvSpPr>
              <a:spLocks noChangeArrowheads="1"/>
            </p:cNvSpPr>
            <p:nvPr/>
          </p:nvSpPr>
          <p:spPr bwMode="auto">
            <a:xfrm>
              <a:off x="864" y="2160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33" name="Rectangle 136"/>
            <p:cNvSpPr>
              <a:spLocks noChangeArrowheads="1"/>
            </p:cNvSpPr>
            <p:nvPr/>
          </p:nvSpPr>
          <p:spPr bwMode="auto">
            <a:xfrm>
              <a:off x="1056" y="2160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34" name="Rectangle 137"/>
            <p:cNvSpPr>
              <a:spLocks noChangeArrowheads="1"/>
            </p:cNvSpPr>
            <p:nvPr/>
          </p:nvSpPr>
          <p:spPr bwMode="auto">
            <a:xfrm>
              <a:off x="672" y="235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35" name="Rectangle 138"/>
            <p:cNvSpPr>
              <a:spLocks noChangeArrowheads="1"/>
            </p:cNvSpPr>
            <p:nvPr/>
          </p:nvSpPr>
          <p:spPr bwMode="auto">
            <a:xfrm>
              <a:off x="864" y="235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36" name="Rectangle 139"/>
            <p:cNvSpPr>
              <a:spLocks noChangeArrowheads="1"/>
            </p:cNvSpPr>
            <p:nvPr/>
          </p:nvSpPr>
          <p:spPr bwMode="auto">
            <a:xfrm>
              <a:off x="1056" y="235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37" name="Rectangle 140"/>
            <p:cNvSpPr>
              <a:spLocks noChangeArrowheads="1"/>
            </p:cNvSpPr>
            <p:nvPr/>
          </p:nvSpPr>
          <p:spPr bwMode="auto">
            <a:xfrm>
              <a:off x="672" y="2544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38" name="Rectangle 141"/>
            <p:cNvSpPr>
              <a:spLocks noChangeArrowheads="1"/>
            </p:cNvSpPr>
            <p:nvPr/>
          </p:nvSpPr>
          <p:spPr bwMode="auto">
            <a:xfrm>
              <a:off x="864" y="2544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39" name="Rectangle 142"/>
            <p:cNvSpPr>
              <a:spLocks noChangeArrowheads="1"/>
            </p:cNvSpPr>
            <p:nvPr/>
          </p:nvSpPr>
          <p:spPr bwMode="auto">
            <a:xfrm>
              <a:off x="1056" y="2544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40" name="Rectangle 143"/>
            <p:cNvSpPr>
              <a:spLocks noChangeArrowheads="1"/>
            </p:cNvSpPr>
            <p:nvPr/>
          </p:nvSpPr>
          <p:spPr bwMode="auto">
            <a:xfrm>
              <a:off x="672" y="2736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41" name="Rectangle 144"/>
            <p:cNvSpPr>
              <a:spLocks noChangeArrowheads="1"/>
            </p:cNvSpPr>
            <p:nvPr/>
          </p:nvSpPr>
          <p:spPr bwMode="auto">
            <a:xfrm>
              <a:off x="864" y="2736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42" name="Rectangle 145"/>
            <p:cNvSpPr>
              <a:spLocks noChangeArrowheads="1"/>
            </p:cNvSpPr>
            <p:nvPr/>
          </p:nvSpPr>
          <p:spPr bwMode="auto">
            <a:xfrm>
              <a:off x="1056" y="2736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6243" name="Rectangle 146"/>
            <p:cNvSpPr>
              <a:spLocks noChangeArrowheads="1"/>
            </p:cNvSpPr>
            <p:nvPr/>
          </p:nvSpPr>
          <p:spPr bwMode="auto">
            <a:xfrm>
              <a:off x="672" y="2928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44" name="Rectangle 147"/>
            <p:cNvSpPr>
              <a:spLocks noChangeArrowheads="1"/>
            </p:cNvSpPr>
            <p:nvPr/>
          </p:nvSpPr>
          <p:spPr bwMode="auto">
            <a:xfrm>
              <a:off x="864" y="2928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6245" name="Rectangle 148"/>
            <p:cNvSpPr>
              <a:spLocks noChangeArrowheads="1"/>
            </p:cNvSpPr>
            <p:nvPr/>
          </p:nvSpPr>
          <p:spPr bwMode="auto">
            <a:xfrm>
              <a:off x="1056" y="2928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</p:grpSp>
      <p:grpSp>
        <p:nvGrpSpPr>
          <p:cNvPr id="24580" name="Group 213"/>
          <p:cNvGrpSpPr>
            <a:grpSpLocks/>
          </p:cNvGrpSpPr>
          <p:nvPr/>
        </p:nvGrpSpPr>
        <p:grpSpPr bwMode="auto">
          <a:xfrm>
            <a:off x="1981200" y="2667000"/>
            <a:ext cx="914400" cy="609600"/>
            <a:chOff x="1248" y="1584"/>
            <a:chExt cx="576" cy="384"/>
          </a:xfrm>
        </p:grpSpPr>
        <p:sp>
          <p:nvSpPr>
            <p:cNvPr id="24627" name="Rectangle 149"/>
            <p:cNvSpPr>
              <a:spLocks noChangeArrowheads="1"/>
            </p:cNvSpPr>
            <p:nvPr/>
          </p:nvSpPr>
          <p:spPr bwMode="auto">
            <a:xfrm>
              <a:off x="1248" y="1584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4628" name="Rectangle 150"/>
            <p:cNvSpPr>
              <a:spLocks noChangeArrowheads="1"/>
            </p:cNvSpPr>
            <p:nvPr/>
          </p:nvSpPr>
          <p:spPr bwMode="auto">
            <a:xfrm>
              <a:off x="1248" y="1776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24581" name="Group 214"/>
          <p:cNvGrpSpPr>
            <a:grpSpLocks/>
          </p:cNvGrpSpPr>
          <p:nvPr/>
        </p:nvGrpSpPr>
        <p:grpSpPr bwMode="auto">
          <a:xfrm>
            <a:off x="1981200" y="3276600"/>
            <a:ext cx="914400" cy="609600"/>
            <a:chOff x="1248" y="1968"/>
            <a:chExt cx="576" cy="384"/>
          </a:xfrm>
        </p:grpSpPr>
        <p:sp>
          <p:nvSpPr>
            <p:cNvPr id="24625" name="Rectangle 151"/>
            <p:cNvSpPr>
              <a:spLocks noChangeArrowheads="1"/>
            </p:cNvSpPr>
            <p:nvPr/>
          </p:nvSpPr>
          <p:spPr bwMode="auto">
            <a:xfrm>
              <a:off x="1248" y="1968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24626" name="Rectangle 152"/>
            <p:cNvSpPr>
              <a:spLocks noChangeArrowheads="1"/>
            </p:cNvSpPr>
            <p:nvPr/>
          </p:nvSpPr>
          <p:spPr bwMode="auto">
            <a:xfrm>
              <a:off x="1248" y="2160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24582" name="Group 215"/>
          <p:cNvGrpSpPr>
            <a:grpSpLocks/>
          </p:cNvGrpSpPr>
          <p:nvPr/>
        </p:nvGrpSpPr>
        <p:grpSpPr bwMode="auto">
          <a:xfrm>
            <a:off x="1981200" y="3886200"/>
            <a:ext cx="914400" cy="609600"/>
            <a:chOff x="1248" y="2352"/>
            <a:chExt cx="576" cy="384"/>
          </a:xfrm>
        </p:grpSpPr>
        <p:sp>
          <p:nvSpPr>
            <p:cNvPr id="24623" name="Rectangle 153"/>
            <p:cNvSpPr>
              <a:spLocks noChangeArrowheads="1"/>
            </p:cNvSpPr>
            <p:nvPr/>
          </p:nvSpPr>
          <p:spPr bwMode="auto">
            <a:xfrm>
              <a:off x="1248" y="2352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4624" name="Rectangle 154"/>
            <p:cNvSpPr>
              <a:spLocks noChangeArrowheads="1"/>
            </p:cNvSpPr>
            <p:nvPr/>
          </p:nvSpPr>
          <p:spPr bwMode="auto">
            <a:xfrm>
              <a:off x="1248" y="2544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24583" name="Group 216"/>
          <p:cNvGrpSpPr>
            <a:grpSpLocks/>
          </p:cNvGrpSpPr>
          <p:nvPr/>
        </p:nvGrpSpPr>
        <p:grpSpPr bwMode="auto">
          <a:xfrm>
            <a:off x="1981200" y="4495800"/>
            <a:ext cx="914400" cy="609600"/>
            <a:chOff x="1248" y="2736"/>
            <a:chExt cx="576" cy="384"/>
          </a:xfrm>
        </p:grpSpPr>
        <p:sp>
          <p:nvSpPr>
            <p:cNvPr id="24621" name="Rectangle 155"/>
            <p:cNvSpPr>
              <a:spLocks noChangeArrowheads="1"/>
            </p:cNvSpPr>
            <p:nvPr/>
          </p:nvSpPr>
          <p:spPr bwMode="auto">
            <a:xfrm>
              <a:off x="1248" y="2736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  <a:endParaRPr lang="fr-FR"/>
            </a:p>
          </p:txBody>
        </p:sp>
        <p:sp>
          <p:nvSpPr>
            <p:cNvPr id="24622" name="Rectangle 156"/>
            <p:cNvSpPr>
              <a:spLocks noChangeArrowheads="1"/>
            </p:cNvSpPr>
            <p:nvPr/>
          </p:nvSpPr>
          <p:spPr bwMode="auto">
            <a:xfrm>
              <a:off x="1248" y="2928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grpSp>
        <p:nvGrpSpPr>
          <p:cNvPr id="24584" name="Group 284"/>
          <p:cNvGrpSpPr>
            <a:grpSpLocks/>
          </p:cNvGrpSpPr>
          <p:nvPr/>
        </p:nvGrpSpPr>
        <p:grpSpPr bwMode="auto">
          <a:xfrm>
            <a:off x="762000" y="1752600"/>
            <a:ext cx="3657600" cy="3657600"/>
            <a:chOff x="480" y="1104"/>
            <a:chExt cx="2304" cy="2304"/>
          </a:xfrm>
        </p:grpSpPr>
        <p:sp>
          <p:nvSpPr>
            <p:cNvPr id="24619" name="Rectangle 159"/>
            <p:cNvSpPr>
              <a:spLocks noChangeArrowheads="1"/>
            </p:cNvSpPr>
            <p:nvPr/>
          </p:nvSpPr>
          <p:spPr bwMode="auto">
            <a:xfrm>
              <a:off x="480" y="1104"/>
              <a:ext cx="2304" cy="230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3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20" name="Rectangle 160"/>
            <p:cNvSpPr>
              <a:spLocks noChangeArrowheads="1"/>
            </p:cNvSpPr>
            <p:nvPr/>
          </p:nvSpPr>
          <p:spPr bwMode="auto">
            <a:xfrm>
              <a:off x="570" y="1125"/>
              <a:ext cx="1950" cy="28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3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vérité :</a:t>
              </a:r>
            </a:p>
          </p:txBody>
        </p:sp>
      </p:grpSp>
      <p:sp>
        <p:nvSpPr>
          <p:cNvPr id="24585" name="Rectangle 211"/>
          <p:cNvSpPr>
            <a:spLocks noChangeArrowheads="1"/>
          </p:cNvSpPr>
          <p:nvPr/>
        </p:nvSpPr>
        <p:spPr bwMode="auto">
          <a:xfrm>
            <a:off x="2895600" y="4648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Interdit</a:t>
            </a:r>
            <a:endParaRPr lang="fr-FR" sz="2000" b="1" baseline="30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586" name="Group 218"/>
          <p:cNvGrpSpPr>
            <a:grpSpLocks/>
          </p:cNvGrpSpPr>
          <p:nvPr/>
        </p:nvGrpSpPr>
        <p:grpSpPr bwMode="auto">
          <a:xfrm>
            <a:off x="1066800" y="2819400"/>
            <a:ext cx="3048000" cy="457200"/>
            <a:chOff x="672" y="1680"/>
            <a:chExt cx="1920" cy="288"/>
          </a:xfrm>
        </p:grpSpPr>
        <p:sp>
          <p:nvSpPr>
            <p:cNvPr id="24617" name="Rectangle 208"/>
            <p:cNvSpPr>
              <a:spLocks noChangeArrowheads="1"/>
            </p:cNvSpPr>
            <p:nvPr/>
          </p:nvSpPr>
          <p:spPr bwMode="auto">
            <a:xfrm>
              <a:off x="1824" y="1680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Mémoire</a:t>
              </a:r>
              <a:endParaRPr lang="fr-FR" sz="20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18" name="Line 217"/>
            <p:cNvSpPr>
              <a:spLocks noChangeShapeType="1"/>
            </p:cNvSpPr>
            <p:nvPr/>
          </p:nvSpPr>
          <p:spPr bwMode="auto">
            <a:xfrm>
              <a:off x="672" y="1968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4587" name="Group 220"/>
          <p:cNvGrpSpPr>
            <a:grpSpLocks/>
          </p:cNvGrpSpPr>
          <p:nvPr/>
        </p:nvGrpSpPr>
        <p:grpSpPr bwMode="auto">
          <a:xfrm>
            <a:off x="1066800" y="3429000"/>
            <a:ext cx="3048000" cy="457200"/>
            <a:chOff x="672" y="2064"/>
            <a:chExt cx="1920" cy="288"/>
          </a:xfrm>
        </p:grpSpPr>
        <p:sp>
          <p:nvSpPr>
            <p:cNvPr id="24615" name="Rectangle 209"/>
            <p:cNvSpPr>
              <a:spLocks noChangeArrowheads="1"/>
            </p:cNvSpPr>
            <p:nvPr/>
          </p:nvSpPr>
          <p:spPr bwMode="auto">
            <a:xfrm>
              <a:off x="1824" y="2064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sz="2000" b="1">
                  <a:latin typeface="Times New Roman" pitchFamily="18" charset="0"/>
                  <a:cs typeface="Times New Roman" pitchFamily="18" charset="0"/>
                </a:rPr>
                <a:t>Mise à 1</a:t>
              </a:r>
              <a:endParaRPr lang="fr-FR" sz="2000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16" name="Line 219"/>
            <p:cNvSpPr>
              <a:spLocks noChangeShapeType="1"/>
            </p:cNvSpPr>
            <p:nvPr/>
          </p:nvSpPr>
          <p:spPr bwMode="auto">
            <a:xfrm>
              <a:off x="672" y="2352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4588" name="Group 222"/>
          <p:cNvGrpSpPr>
            <a:grpSpLocks/>
          </p:cNvGrpSpPr>
          <p:nvPr/>
        </p:nvGrpSpPr>
        <p:grpSpPr bwMode="auto">
          <a:xfrm>
            <a:off x="1066800" y="4038600"/>
            <a:ext cx="3048000" cy="457200"/>
            <a:chOff x="672" y="2448"/>
            <a:chExt cx="1920" cy="288"/>
          </a:xfrm>
        </p:grpSpPr>
        <p:sp>
          <p:nvSpPr>
            <p:cNvPr id="24613" name="Rectangle 210"/>
            <p:cNvSpPr>
              <a:spLocks noChangeArrowheads="1"/>
            </p:cNvSpPr>
            <p:nvPr/>
          </p:nvSpPr>
          <p:spPr bwMode="auto">
            <a:xfrm>
              <a:off x="1824" y="2448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sz="2000" b="1">
                  <a:latin typeface="Times New Roman" pitchFamily="18" charset="0"/>
                  <a:cs typeface="Times New Roman" pitchFamily="18" charset="0"/>
                </a:rPr>
                <a:t>Mise à 0</a:t>
              </a:r>
              <a:endParaRPr lang="fr-FR" sz="2000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14" name="Line 221"/>
            <p:cNvSpPr>
              <a:spLocks noChangeShapeType="1"/>
            </p:cNvSpPr>
            <p:nvPr/>
          </p:nvSpPr>
          <p:spPr bwMode="auto">
            <a:xfrm>
              <a:off x="672" y="2736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4589" name="Group 285"/>
          <p:cNvGrpSpPr>
            <a:grpSpLocks/>
          </p:cNvGrpSpPr>
          <p:nvPr/>
        </p:nvGrpSpPr>
        <p:grpSpPr bwMode="auto">
          <a:xfrm>
            <a:off x="4724400" y="1752600"/>
            <a:ext cx="3657600" cy="3657600"/>
            <a:chOff x="2976" y="1104"/>
            <a:chExt cx="2304" cy="2304"/>
          </a:xfrm>
        </p:grpSpPr>
        <p:sp>
          <p:nvSpPr>
            <p:cNvPr id="24611" name="Rectangle 224"/>
            <p:cNvSpPr>
              <a:spLocks noChangeArrowheads="1"/>
            </p:cNvSpPr>
            <p:nvPr/>
          </p:nvSpPr>
          <p:spPr bwMode="auto">
            <a:xfrm>
              <a:off x="2976" y="1104"/>
              <a:ext cx="2304" cy="230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3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12" name="Rectangle 225"/>
            <p:cNvSpPr>
              <a:spLocks noChangeArrowheads="1"/>
            </p:cNvSpPr>
            <p:nvPr/>
          </p:nvSpPr>
          <p:spPr bwMode="auto">
            <a:xfrm>
              <a:off x="3021" y="1125"/>
              <a:ext cx="2019" cy="28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3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tableau de Karnaugh :</a:t>
              </a:r>
            </a:p>
          </p:txBody>
        </p:sp>
      </p:grpSp>
      <p:grpSp>
        <p:nvGrpSpPr>
          <p:cNvPr id="13" name="Group 262"/>
          <p:cNvGrpSpPr>
            <a:grpSpLocks/>
          </p:cNvGrpSpPr>
          <p:nvPr/>
        </p:nvGrpSpPr>
        <p:grpSpPr bwMode="auto">
          <a:xfrm>
            <a:off x="5638800" y="2209800"/>
            <a:ext cx="1828800" cy="3048000"/>
            <a:chOff x="3168" y="1392"/>
            <a:chExt cx="1152" cy="1920"/>
          </a:xfrm>
          <a:solidFill>
            <a:schemeClr val="bg1">
              <a:lumMod val="75000"/>
            </a:schemeClr>
          </a:solidFill>
        </p:grpSpPr>
        <p:grpSp>
          <p:nvGrpSpPr>
            <p:cNvPr id="14" name="Group 227"/>
            <p:cNvGrpSpPr>
              <a:grpSpLocks/>
            </p:cNvGrpSpPr>
            <p:nvPr/>
          </p:nvGrpSpPr>
          <p:grpSpPr bwMode="auto">
            <a:xfrm>
              <a:off x="3168" y="1392"/>
              <a:ext cx="384" cy="384"/>
              <a:chOff x="1728" y="1296"/>
              <a:chExt cx="384" cy="384"/>
            </a:xfrm>
            <a:grpFill/>
          </p:grpSpPr>
          <p:sp>
            <p:nvSpPr>
              <p:cNvPr id="6196" name="Line 228"/>
              <p:cNvSpPr>
                <a:spLocks noChangeShapeType="1"/>
              </p:cNvSpPr>
              <p:nvPr/>
            </p:nvSpPr>
            <p:spPr bwMode="auto">
              <a:xfrm>
                <a:off x="1728" y="1296"/>
                <a:ext cx="384" cy="384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197" name="Rectangle 229"/>
              <p:cNvSpPr>
                <a:spLocks noChangeArrowheads="1"/>
              </p:cNvSpPr>
              <p:nvPr/>
            </p:nvSpPr>
            <p:spPr bwMode="auto">
              <a:xfrm>
                <a:off x="1920" y="1296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fr-FR" b="1" baseline="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</a:p>
            </p:txBody>
          </p:sp>
          <p:sp>
            <p:nvSpPr>
              <p:cNvPr id="6198" name="Rectangle 230"/>
              <p:cNvSpPr>
                <a:spLocks noChangeArrowheads="1"/>
              </p:cNvSpPr>
              <p:nvPr/>
            </p:nvSpPr>
            <p:spPr bwMode="auto">
              <a:xfrm>
                <a:off x="1728" y="1488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RS</a:t>
                </a:r>
              </a:p>
            </p:txBody>
          </p:sp>
        </p:grpSp>
        <p:grpSp>
          <p:nvGrpSpPr>
            <p:cNvPr id="15" name="Group 261"/>
            <p:cNvGrpSpPr>
              <a:grpSpLocks/>
            </p:cNvGrpSpPr>
            <p:nvPr/>
          </p:nvGrpSpPr>
          <p:grpSpPr bwMode="auto">
            <a:xfrm>
              <a:off x="3168" y="1392"/>
              <a:ext cx="1152" cy="1920"/>
              <a:chOff x="3168" y="1392"/>
              <a:chExt cx="1152" cy="1920"/>
            </a:xfrm>
            <a:grpFill/>
          </p:grpSpPr>
          <p:sp>
            <p:nvSpPr>
              <p:cNvPr id="6190" name="Rectangle 23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b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6191" name="Rectangle 233"/>
              <p:cNvSpPr>
                <a:spLocks noChangeArrowheads="1"/>
              </p:cNvSpPr>
              <p:nvPr/>
            </p:nvSpPr>
            <p:spPr bwMode="auto">
              <a:xfrm>
                <a:off x="3168" y="1776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>
                  <a:defRPr/>
                </a:pPr>
                <a:r>
                  <a:rPr lang="fr-FR"/>
                  <a:t>00</a:t>
                </a:r>
              </a:p>
            </p:txBody>
          </p:sp>
          <p:sp>
            <p:nvSpPr>
              <p:cNvPr id="6192" name="Rectangle 234"/>
              <p:cNvSpPr>
                <a:spLocks noChangeArrowheads="1"/>
              </p:cNvSpPr>
              <p:nvPr/>
            </p:nvSpPr>
            <p:spPr bwMode="auto">
              <a:xfrm>
                <a:off x="3168" y="2160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>
                  <a:defRPr/>
                </a:pPr>
                <a:r>
                  <a:rPr lang="fr-FR"/>
                  <a:t>01</a:t>
                </a:r>
              </a:p>
            </p:txBody>
          </p:sp>
          <p:sp>
            <p:nvSpPr>
              <p:cNvPr id="6193" name="Rectangle 235"/>
              <p:cNvSpPr>
                <a:spLocks noChangeArrowheads="1"/>
              </p:cNvSpPr>
              <p:nvPr/>
            </p:nvSpPr>
            <p:spPr bwMode="auto">
              <a:xfrm>
                <a:off x="3936" y="1392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b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6194" name="Rectangle 238"/>
              <p:cNvSpPr>
                <a:spLocks noChangeArrowheads="1"/>
              </p:cNvSpPr>
              <p:nvPr/>
            </p:nvSpPr>
            <p:spPr bwMode="auto">
              <a:xfrm>
                <a:off x="3168" y="2544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>
                  <a:defRPr/>
                </a:pPr>
                <a:r>
                  <a:rPr lang="fr-FR"/>
                  <a:t>11</a:t>
                </a:r>
              </a:p>
            </p:txBody>
          </p:sp>
          <p:sp>
            <p:nvSpPr>
              <p:cNvPr id="6195" name="Rectangle 239"/>
              <p:cNvSpPr>
                <a:spLocks noChangeArrowheads="1"/>
              </p:cNvSpPr>
              <p:nvPr/>
            </p:nvSpPr>
            <p:spPr bwMode="auto">
              <a:xfrm>
                <a:off x="3168" y="2928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>
                  <a:defRPr/>
                </a:pPr>
                <a:r>
                  <a:rPr lang="fr-FR"/>
                  <a:t>10</a:t>
                </a:r>
              </a:p>
            </p:txBody>
          </p:sp>
        </p:grpSp>
        <p:grpSp>
          <p:nvGrpSpPr>
            <p:cNvPr id="16" name="Group 260"/>
            <p:cNvGrpSpPr>
              <a:grpSpLocks/>
            </p:cNvGrpSpPr>
            <p:nvPr/>
          </p:nvGrpSpPr>
          <p:grpSpPr bwMode="auto">
            <a:xfrm>
              <a:off x="3552" y="1776"/>
              <a:ext cx="768" cy="1536"/>
              <a:chOff x="3552" y="1776"/>
              <a:chExt cx="768" cy="1536"/>
            </a:xfrm>
            <a:grpFill/>
          </p:grpSpPr>
          <p:sp>
            <p:nvSpPr>
              <p:cNvPr id="6181" name="Rectangle 241"/>
              <p:cNvSpPr>
                <a:spLocks noChangeArrowheads="1"/>
              </p:cNvSpPr>
              <p:nvPr/>
            </p:nvSpPr>
            <p:spPr bwMode="auto">
              <a:xfrm>
                <a:off x="3552" y="1776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182" name="Rectangle 242"/>
              <p:cNvSpPr>
                <a:spLocks noChangeArrowheads="1"/>
              </p:cNvSpPr>
              <p:nvPr/>
            </p:nvSpPr>
            <p:spPr bwMode="auto">
              <a:xfrm>
                <a:off x="3936" y="1776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183" name="Rectangle 245"/>
              <p:cNvSpPr>
                <a:spLocks noChangeArrowheads="1"/>
              </p:cNvSpPr>
              <p:nvPr/>
            </p:nvSpPr>
            <p:spPr bwMode="auto">
              <a:xfrm>
                <a:off x="3552" y="2160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184" name="Rectangle 246"/>
              <p:cNvSpPr>
                <a:spLocks noChangeArrowheads="1"/>
              </p:cNvSpPr>
              <p:nvPr/>
            </p:nvSpPr>
            <p:spPr bwMode="auto">
              <a:xfrm>
                <a:off x="3936" y="2160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185" name="Rectangle 249"/>
              <p:cNvSpPr>
                <a:spLocks noChangeArrowheads="1"/>
              </p:cNvSpPr>
              <p:nvPr/>
            </p:nvSpPr>
            <p:spPr bwMode="auto">
              <a:xfrm>
                <a:off x="3552" y="2544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186" name="Rectangle 250"/>
              <p:cNvSpPr>
                <a:spLocks noChangeArrowheads="1"/>
              </p:cNvSpPr>
              <p:nvPr/>
            </p:nvSpPr>
            <p:spPr bwMode="auto">
              <a:xfrm>
                <a:off x="3936" y="2544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187" name="Rectangle 253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188" name="Rectangle 254"/>
              <p:cNvSpPr>
                <a:spLocks noChangeArrowheads="1"/>
              </p:cNvSpPr>
              <p:nvPr/>
            </p:nvSpPr>
            <p:spPr bwMode="auto">
              <a:xfrm>
                <a:off x="3936" y="2928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189" name="Rectangle 257"/>
              <p:cNvSpPr>
                <a:spLocks noChangeArrowheads="1"/>
              </p:cNvSpPr>
              <p:nvPr/>
            </p:nvSpPr>
            <p:spPr bwMode="auto">
              <a:xfrm>
                <a:off x="3552" y="1776"/>
                <a:ext cx="768" cy="1536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grpSp>
        <p:nvGrpSpPr>
          <p:cNvPr id="24591" name="Group 280"/>
          <p:cNvGrpSpPr>
            <a:grpSpLocks/>
          </p:cNvGrpSpPr>
          <p:nvPr/>
        </p:nvGrpSpPr>
        <p:grpSpPr bwMode="auto">
          <a:xfrm>
            <a:off x="6248400" y="2819400"/>
            <a:ext cx="1219200" cy="2438400"/>
            <a:chOff x="3552" y="1776"/>
            <a:chExt cx="768" cy="1536"/>
          </a:xfrm>
        </p:grpSpPr>
        <p:sp>
          <p:nvSpPr>
            <p:cNvPr id="24603" name="Rectangle 264"/>
            <p:cNvSpPr>
              <a:spLocks noChangeArrowheads="1"/>
            </p:cNvSpPr>
            <p:nvPr/>
          </p:nvSpPr>
          <p:spPr bwMode="auto">
            <a:xfrm>
              <a:off x="3936" y="1776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24604" name="Rectangle 268"/>
            <p:cNvSpPr>
              <a:spLocks noChangeArrowheads="1"/>
            </p:cNvSpPr>
            <p:nvPr/>
          </p:nvSpPr>
          <p:spPr bwMode="auto">
            <a:xfrm>
              <a:off x="3552" y="2544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  <a:endParaRPr lang="fr-FR"/>
            </a:p>
          </p:txBody>
        </p:sp>
        <p:sp>
          <p:nvSpPr>
            <p:cNvPr id="24605" name="Rectangle 269"/>
            <p:cNvSpPr>
              <a:spLocks noChangeArrowheads="1"/>
            </p:cNvSpPr>
            <p:nvPr/>
          </p:nvSpPr>
          <p:spPr bwMode="auto">
            <a:xfrm>
              <a:off x="3552" y="2928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4606" name="Rectangle 270"/>
            <p:cNvSpPr>
              <a:spLocks noChangeArrowheads="1"/>
            </p:cNvSpPr>
            <p:nvPr/>
          </p:nvSpPr>
          <p:spPr bwMode="auto">
            <a:xfrm>
              <a:off x="3936" y="2928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4607" name="Rectangle 273"/>
            <p:cNvSpPr>
              <a:spLocks noChangeArrowheads="1"/>
            </p:cNvSpPr>
            <p:nvPr/>
          </p:nvSpPr>
          <p:spPr bwMode="auto">
            <a:xfrm>
              <a:off x="3552" y="1776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4608" name="Rectangle 274"/>
            <p:cNvSpPr>
              <a:spLocks noChangeArrowheads="1"/>
            </p:cNvSpPr>
            <p:nvPr/>
          </p:nvSpPr>
          <p:spPr bwMode="auto">
            <a:xfrm>
              <a:off x="3552" y="2160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24609" name="Rectangle 275"/>
            <p:cNvSpPr>
              <a:spLocks noChangeArrowheads="1"/>
            </p:cNvSpPr>
            <p:nvPr/>
          </p:nvSpPr>
          <p:spPr bwMode="auto">
            <a:xfrm>
              <a:off x="3936" y="2160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24610" name="Rectangle 277"/>
            <p:cNvSpPr>
              <a:spLocks noChangeArrowheads="1"/>
            </p:cNvSpPr>
            <p:nvPr/>
          </p:nvSpPr>
          <p:spPr bwMode="auto">
            <a:xfrm>
              <a:off x="3936" y="2544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sp>
        <p:nvSpPr>
          <p:cNvPr id="24592" name="Rectangle 282"/>
          <p:cNvSpPr>
            <a:spLocks noChangeArrowheads="1"/>
          </p:cNvSpPr>
          <p:nvPr/>
        </p:nvSpPr>
        <p:spPr bwMode="auto">
          <a:xfrm>
            <a:off x="6324600" y="3505200"/>
            <a:ext cx="1066800" cy="1066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93" name="Rectangle 283"/>
          <p:cNvSpPr>
            <a:spLocks noChangeArrowheads="1"/>
          </p:cNvSpPr>
          <p:nvPr/>
        </p:nvSpPr>
        <p:spPr bwMode="auto">
          <a:xfrm>
            <a:off x="6934200" y="2895600"/>
            <a:ext cx="381000" cy="1066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4594" name="Group 295"/>
          <p:cNvGrpSpPr>
            <a:grpSpLocks/>
          </p:cNvGrpSpPr>
          <p:nvPr/>
        </p:nvGrpSpPr>
        <p:grpSpPr bwMode="auto">
          <a:xfrm>
            <a:off x="762000" y="5562600"/>
            <a:ext cx="7620000" cy="990600"/>
            <a:chOff x="480" y="3504"/>
            <a:chExt cx="4800" cy="624"/>
          </a:xfrm>
        </p:grpSpPr>
        <p:sp>
          <p:nvSpPr>
            <p:cNvPr id="24601" name="Rectangle 287"/>
            <p:cNvSpPr>
              <a:spLocks noChangeArrowheads="1"/>
            </p:cNvSpPr>
            <p:nvPr/>
          </p:nvSpPr>
          <p:spPr bwMode="auto">
            <a:xfrm>
              <a:off x="480" y="3504"/>
              <a:ext cx="4800" cy="6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02" name="Rectangle 288"/>
            <p:cNvSpPr>
              <a:spLocks noChangeArrowheads="1"/>
            </p:cNvSpPr>
            <p:nvPr/>
          </p:nvSpPr>
          <p:spPr bwMode="auto">
            <a:xfrm>
              <a:off x="480" y="3504"/>
              <a:ext cx="23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0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équation logique :</a:t>
              </a:r>
            </a:p>
          </p:txBody>
        </p:sp>
      </p:grpSp>
      <p:grpSp>
        <p:nvGrpSpPr>
          <p:cNvPr id="24595" name="Group 296"/>
          <p:cNvGrpSpPr>
            <a:grpSpLocks/>
          </p:cNvGrpSpPr>
          <p:nvPr/>
        </p:nvGrpSpPr>
        <p:grpSpPr bwMode="auto">
          <a:xfrm>
            <a:off x="3352800" y="6000750"/>
            <a:ext cx="2438400" cy="381000"/>
            <a:chOff x="2112" y="3816"/>
            <a:chExt cx="1536" cy="240"/>
          </a:xfrm>
        </p:grpSpPr>
        <p:sp>
          <p:nvSpPr>
            <p:cNvPr id="24598" name="Rectangle 290"/>
            <p:cNvSpPr>
              <a:spLocks noChangeArrowheads="1"/>
            </p:cNvSpPr>
            <p:nvPr/>
          </p:nvSpPr>
          <p:spPr bwMode="auto">
            <a:xfrm>
              <a:off x="2112" y="3816"/>
              <a:ext cx="1536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fr-FR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</a:t>
              </a:r>
              <a:r>
                <a:rPr lang="fr-FR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S </a:t>
              </a:r>
              <a:r>
                <a:rPr lang="fr-FR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 </a:t>
              </a:r>
              <a:r>
                <a:rPr lang="fr-FR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fr-FR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R</a:t>
              </a:r>
              <a:endParaRPr lang="fr-FR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955" name="Rectangle 291"/>
            <p:cNvSpPr>
              <a:spLocks noChangeArrowheads="1"/>
            </p:cNvSpPr>
            <p:nvPr/>
          </p:nvSpPr>
          <p:spPr bwMode="auto">
            <a:xfrm>
              <a:off x="2112" y="3816"/>
              <a:ext cx="1536" cy="24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4600" name="Line 292"/>
            <p:cNvSpPr>
              <a:spLocks noChangeShapeType="1"/>
            </p:cNvSpPr>
            <p:nvPr/>
          </p:nvSpPr>
          <p:spPr bwMode="auto">
            <a:xfrm>
              <a:off x="3216" y="3864"/>
              <a:ext cx="96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45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asynchrone</a:t>
            </a:r>
          </a:p>
        </p:txBody>
      </p:sp>
      <p:sp>
        <p:nvSpPr>
          <p:cNvPr id="143" name="Espace réservé du numéro de diapositive 1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B70CFB-E1D9-4118-9B4A-043013513529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5"/>
          <p:cNvSpPr>
            <a:spLocks noGrp="1" noChangeArrowheads="1"/>
          </p:cNvSpPr>
          <p:nvPr>
            <p:ph idx="1"/>
          </p:nvPr>
        </p:nvSpPr>
        <p:spPr>
          <a:xfrm>
            <a:off x="457200" y="4191000"/>
            <a:ext cx="8229600" cy="2452688"/>
          </a:xfrm>
          <a:ln>
            <a:solidFill>
              <a:schemeClr val="bg1"/>
            </a:solidFill>
          </a:ln>
        </p:spPr>
        <p:txBody>
          <a:bodyPr/>
          <a:lstStyle/>
          <a:p>
            <a:pPr marL="182563" lvl="2" indent="-182563" algn="just" eaLnBrk="1" hangingPunct="1">
              <a:buClr>
                <a:srgbClr val="FF0000"/>
              </a:buClr>
              <a:buFont typeface="Wingdings" charset="2"/>
              <a:buChar char="§"/>
              <a:defRPr/>
            </a:pPr>
            <a:r>
              <a:rPr lang="fr-FR" sz="2300" b="1" dirty="0" smtClean="0">
                <a:latin typeface="Times New Roman" pitchFamily="16" charset="0"/>
                <a:cs typeface="Times New Roman" pitchFamily="16" charset="0"/>
              </a:rPr>
              <a:t> Cette bascule RS est </a:t>
            </a:r>
            <a:r>
              <a:rPr lang="fr-FR" sz="2300" b="1" u="sng" dirty="0" smtClean="0">
                <a:latin typeface="Times New Roman" pitchFamily="16" charset="0"/>
                <a:cs typeface="Times New Roman" pitchFamily="16" charset="0"/>
              </a:rPr>
              <a:t>prioritaire au 1</a:t>
            </a:r>
            <a:r>
              <a:rPr lang="fr-FR" sz="2300" b="1" dirty="0" smtClean="0">
                <a:latin typeface="Times New Roman" pitchFamily="16" charset="0"/>
                <a:cs typeface="Times New Roman" pitchFamily="16" charset="0"/>
              </a:rPr>
              <a:t> car, pour la combinaison R=S=1, la sortie Q est mise à 1 (les Φ ayant été fixés à 1 pour la simplification de Q).</a:t>
            </a:r>
          </a:p>
          <a:p>
            <a:pPr marL="0" lvl="2" indent="0" algn="just" eaLnBrk="1" hangingPunct="1">
              <a:buClr>
                <a:srgbClr val="FF0000"/>
              </a:buClr>
              <a:buFont typeface="Arial" charset="0"/>
              <a:buNone/>
              <a:defRPr/>
            </a:pPr>
            <a:r>
              <a:rPr lang="fr-FR" sz="2300" b="1" dirty="0" smtClean="0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Remarque:</a:t>
            </a:r>
            <a:r>
              <a:rPr lang="fr-FR" sz="2300" b="1" dirty="0" smtClean="0">
                <a:latin typeface="Times New Roman" pitchFamily="16" charset="0"/>
                <a:cs typeface="Times New Roman" pitchFamily="16" charset="0"/>
              </a:rPr>
              <a:t> le logigramme fait apparaître une sortie supplémentaire égale au complément de la sortie Q </a:t>
            </a:r>
            <a:r>
              <a:rPr lang="fr-FR" sz="2300" b="1" u="sng" dirty="0" smtClean="0">
                <a:latin typeface="Times New Roman" pitchFamily="16" charset="0"/>
                <a:cs typeface="Times New Roman" pitchFamily="16" charset="0"/>
              </a:rPr>
              <a:t>uniquement</a:t>
            </a:r>
            <a:r>
              <a:rPr lang="fr-FR" sz="2300" b="1" dirty="0" smtClean="0">
                <a:latin typeface="Times New Roman" pitchFamily="16" charset="0"/>
                <a:cs typeface="Times New Roman" pitchFamily="16" charset="0"/>
              </a:rPr>
              <a:t> si la combinaison R=S=1 n’apparaît pas.</a:t>
            </a:r>
          </a:p>
        </p:txBody>
      </p:sp>
      <p:grpSp>
        <p:nvGrpSpPr>
          <p:cNvPr id="25603" name="Group 83"/>
          <p:cNvGrpSpPr>
            <a:grpSpLocks/>
          </p:cNvGrpSpPr>
          <p:nvPr/>
        </p:nvGrpSpPr>
        <p:grpSpPr bwMode="auto">
          <a:xfrm>
            <a:off x="838200" y="1905000"/>
            <a:ext cx="1447800" cy="381000"/>
            <a:chOff x="480" y="1200"/>
            <a:chExt cx="912" cy="240"/>
          </a:xfrm>
        </p:grpSpPr>
        <p:sp>
          <p:nvSpPr>
            <p:cNvPr id="25659" name="Rectangle 4"/>
            <p:cNvSpPr>
              <a:spLocks noChangeArrowheads="1"/>
            </p:cNvSpPr>
            <p:nvPr/>
          </p:nvSpPr>
          <p:spPr bwMode="auto">
            <a:xfrm>
              <a:off x="480" y="1200"/>
              <a:ext cx="912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+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S </a:t>
              </a:r>
              <a:r>
                <a:rPr lang="fr-FR">
                  <a:sym typeface="Symbol" pitchFamily="18" charset="2"/>
                </a:rPr>
                <a:t> </a:t>
              </a:r>
              <a:r>
                <a:rPr lang="fr-FR"/>
                <a:t>Q</a:t>
              </a:r>
              <a:r>
                <a:rPr lang="fr-FR" baseline="30000"/>
                <a:t>-</a:t>
              </a:r>
              <a:r>
                <a:rPr lang="fr-FR">
                  <a:sym typeface="Symbol" pitchFamily="18" charset="2"/>
                </a:rPr>
                <a:t>R</a:t>
              </a:r>
              <a:endParaRPr lang="fr-FR"/>
            </a:p>
          </p:txBody>
        </p:sp>
        <p:sp>
          <p:nvSpPr>
            <p:cNvPr id="25660" name="Line 5"/>
            <p:cNvSpPr>
              <a:spLocks noChangeShapeType="1"/>
            </p:cNvSpPr>
            <p:nvPr/>
          </p:nvSpPr>
          <p:spPr bwMode="auto">
            <a:xfrm>
              <a:off x="1268" y="1248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5604" name="Group 76"/>
          <p:cNvGrpSpPr>
            <a:grpSpLocks/>
          </p:cNvGrpSpPr>
          <p:nvPr/>
        </p:nvGrpSpPr>
        <p:grpSpPr bwMode="auto">
          <a:xfrm>
            <a:off x="762000" y="1295400"/>
            <a:ext cx="7620000" cy="2590800"/>
            <a:chOff x="480" y="816"/>
            <a:chExt cx="4800" cy="1632"/>
          </a:xfrm>
        </p:grpSpPr>
        <p:sp>
          <p:nvSpPr>
            <p:cNvPr id="25657" name="Rectangle 8"/>
            <p:cNvSpPr>
              <a:spLocks noChangeArrowheads="1"/>
            </p:cNvSpPr>
            <p:nvPr/>
          </p:nvSpPr>
          <p:spPr bwMode="auto">
            <a:xfrm>
              <a:off x="480" y="816"/>
              <a:ext cx="4800" cy="1632"/>
            </a:xfrm>
            <a:prstGeom prst="rect">
              <a:avLst/>
            </a:prstGeom>
            <a:noFill/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658" name="Rectangle 9"/>
            <p:cNvSpPr>
              <a:spLocks noChangeArrowheads="1"/>
            </p:cNvSpPr>
            <p:nvPr/>
          </p:nvSpPr>
          <p:spPr bwMode="auto">
            <a:xfrm>
              <a:off x="585" y="869"/>
              <a:ext cx="1410" cy="30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5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logigramme :</a:t>
              </a:r>
            </a:p>
          </p:txBody>
        </p:sp>
      </p:grpSp>
      <p:sp>
        <p:nvSpPr>
          <p:cNvPr id="25605" name="Line 13"/>
          <p:cNvSpPr>
            <a:spLocks noChangeShapeType="1"/>
          </p:cNvSpPr>
          <p:nvPr/>
        </p:nvSpPr>
        <p:spPr bwMode="auto">
          <a:xfrm>
            <a:off x="1406525" y="193675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606" name="Line 14"/>
          <p:cNvSpPr>
            <a:spLocks noChangeShapeType="1"/>
          </p:cNvSpPr>
          <p:nvPr/>
        </p:nvSpPr>
        <p:spPr bwMode="auto">
          <a:xfrm>
            <a:off x="1368425" y="1892300"/>
            <a:ext cx="904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5607" name="Group 35"/>
          <p:cNvGrpSpPr>
            <a:grpSpLocks/>
          </p:cNvGrpSpPr>
          <p:nvPr/>
        </p:nvGrpSpPr>
        <p:grpSpPr bwMode="auto">
          <a:xfrm>
            <a:off x="5257800" y="1752600"/>
            <a:ext cx="1219200" cy="609600"/>
            <a:chOff x="3216" y="2496"/>
            <a:chExt cx="768" cy="384"/>
          </a:xfrm>
        </p:grpSpPr>
        <p:sp>
          <p:nvSpPr>
            <p:cNvPr id="25651" name="Rectangle 36"/>
            <p:cNvSpPr>
              <a:spLocks noChangeArrowheads="1"/>
            </p:cNvSpPr>
            <p:nvPr/>
          </p:nvSpPr>
          <p:spPr bwMode="auto">
            <a:xfrm>
              <a:off x="3408" y="2496"/>
              <a:ext cx="384" cy="3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652" name="Line 37"/>
            <p:cNvSpPr>
              <a:spLocks noChangeShapeType="1"/>
            </p:cNvSpPr>
            <p:nvPr/>
          </p:nvSpPr>
          <p:spPr bwMode="auto">
            <a:xfrm>
              <a:off x="3792" y="268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3" name="Line 38"/>
            <p:cNvSpPr>
              <a:spLocks noChangeShapeType="1"/>
            </p:cNvSpPr>
            <p:nvPr/>
          </p:nvSpPr>
          <p:spPr bwMode="auto">
            <a:xfrm>
              <a:off x="3216" y="259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4" name="Rectangle 39"/>
            <p:cNvSpPr>
              <a:spLocks noChangeArrowheads="1"/>
            </p:cNvSpPr>
            <p:nvPr/>
          </p:nvSpPr>
          <p:spPr bwMode="auto">
            <a:xfrm>
              <a:off x="3408" y="2496"/>
              <a:ext cx="38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&amp;</a:t>
              </a:r>
              <a:endParaRPr lang="fr-FR"/>
            </a:p>
          </p:txBody>
        </p:sp>
        <p:sp>
          <p:nvSpPr>
            <p:cNvPr id="25655" name="Line 40"/>
            <p:cNvSpPr>
              <a:spLocks noChangeShapeType="1"/>
            </p:cNvSpPr>
            <p:nvPr/>
          </p:nvSpPr>
          <p:spPr bwMode="auto">
            <a:xfrm>
              <a:off x="3216" y="278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6" name="Line 41"/>
            <p:cNvSpPr>
              <a:spLocks noChangeShapeType="1"/>
            </p:cNvSpPr>
            <p:nvPr/>
          </p:nvSpPr>
          <p:spPr bwMode="auto">
            <a:xfrm>
              <a:off x="3792" y="2640"/>
              <a:ext cx="9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5608" name="Group 44"/>
          <p:cNvGrpSpPr>
            <a:grpSpLocks/>
          </p:cNvGrpSpPr>
          <p:nvPr/>
        </p:nvGrpSpPr>
        <p:grpSpPr bwMode="auto">
          <a:xfrm>
            <a:off x="4038600" y="1600200"/>
            <a:ext cx="1219200" cy="609600"/>
            <a:chOff x="3792" y="3168"/>
            <a:chExt cx="768" cy="384"/>
          </a:xfrm>
        </p:grpSpPr>
        <p:sp>
          <p:nvSpPr>
            <p:cNvPr id="25646" name="Rectangle 45"/>
            <p:cNvSpPr>
              <a:spLocks noChangeArrowheads="1"/>
            </p:cNvSpPr>
            <p:nvPr/>
          </p:nvSpPr>
          <p:spPr bwMode="auto">
            <a:xfrm>
              <a:off x="3984" y="3168"/>
              <a:ext cx="384" cy="3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647" name="Line 46"/>
            <p:cNvSpPr>
              <a:spLocks noChangeShapeType="1"/>
            </p:cNvSpPr>
            <p:nvPr/>
          </p:nvSpPr>
          <p:spPr bwMode="auto">
            <a:xfrm>
              <a:off x="4368" y="336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8" name="Line 47"/>
            <p:cNvSpPr>
              <a:spLocks noChangeShapeType="1"/>
            </p:cNvSpPr>
            <p:nvPr/>
          </p:nvSpPr>
          <p:spPr bwMode="auto">
            <a:xfrm>
              <a:off x="4368" y="3312"/>
              <a:ext cx="9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9" name="Line 48"/>
            <p:cNvSpPr>
              <a:spLocks noChangeShapeType="1"/>
            </p:cNvSpPr>
            <p:nvPr/>
          </p:nvSpPr>
          <p:spPr bwMode="auto">
            <a:xfrm>
              <a:off x="3792" y="336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0" name="Rectangle 49"/>
            <p:cNvSpPr>
              <a:spLocks noChangeArrowheads="1"/>
            </p:cNvSpPr>
            <p:nvPr/>
          </p:nvSpPr>
          <p:spPr bwMode="auto">
            <a:xfrm>
              <a:off x="3984" y="3168"/>
              <a:ext cx="38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25609" name="Group 50"/>
          <p:cNvGrpSpPr>
            <a:grpSpLocks/>
          </p:cNvGrpSpPr>
          <p:nvPr/>
        </p:nvGrpSpPr>
        <p:grpSpPr bwMode="auto">
          <a:xfrm>
            <a:off x="5257800" y="2819400"/>
            <a:ext cx="1219200" cy="609600"/>
            <a:chOff x="3216" y="2496"/>
            <a:chExt cx="768" cy="384"/>
          </a:xfrm>
        </p:grpSpPr>
        <p:sp>
          <p:nvSpPr>
            <p:cNvPr id="25640" name="Rectangle 51"/>
            <p:cNvSpPr>
              <a:spLocks noChangeArrowheads="1"/>
            </p:cNvSpPr>
            <p:nvPr/>
          </p:nvSpPr>
          <p:spPr bwMode="auto">
            <a:xfrm>
              <a:off x="3408" y="2496"/>
              <a:ext cx="384" cy="3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641" name="Line 52"/>
            <p:cNvSpPr>
              <a:spLocks noChangeShapeType="1"/>
            </p:cNvSpPr>
            <p:nvPr/>
          </p:nvSpPr>
          <p:spPr bwMode="auto">
            <a:xfrm>
              <a:off x="3792" y="268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2" name="Line 53"/>
            <p:cNvSpPr>
              <a:spLocks noChangeShapeType="1"/>
            </p:cNvSpPr>
            <p:nvPr/>
          </p:nvSpPr>
          <p:spPr bwMode="auto">
            <a:xfrm>
              <a:off x="3216" y="259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3" name="Rectangle 54"/>
            <p:cNvSpPr>
              <a:spLocks noChangeArrowheads="1"/>
            </p:cNvSpPr>
            <p:nvPr/>
          </p:nvSpPr>
          <p:spPr bwMode="auto">
            <a:xfrm>
              <a:off x="3408" y="2496"/>
              <a:ext cx="38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&amp;</a:t>
              </a:r>
              <a:endParaRPr lang="fr-FR"/>
            </a:p>
          </p:txBody>
        </p:sp>
        <p:sp>
          <p:nvSpPr>
            <p:cNvPr id="25644" name="Line 55"/>
            <p:cNvSpPr>
              <a:spLocks noChangeShapeType="1"/>
            </p:cNvSpPr>
            <p:nvPr/>
          </p:nvSpPr>
          <p:spPr bwMode="auto">
            <a:xfrm>
              <a:off x="3216" y="278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5" name="Line 56"/>
            <p:cNvSpPr>
              <a:spLocks noChangeShapeType="1"/>
            </p:cNvSpPr>
            <p:nvPr/>
          </p:nvSpPr>
          <p:spPr bwMode="auto">
            <a:xfrm>
              <a:off x="3792" y="2640"/>
              <a:ext cx="9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5610" name="Group 57"/>
          <p:cNvGrpSpPr>
            <a:grpSpLocks/>
          </p:cNvGrpSpPr>
          <p:nvPr/>
        </p:nvGrpSpPr>
        <p:grpSpPr bwMode="auto">
          <a:xfrm>
            <a:off x="4038600" y="2971800"/>
            <a:ext cx="1219200" cy="609600"/>
            <a:chOff x="3792" y="3168"/>
            <a:chExt cx="768" cy="384"/>
          </a:xfrm>
        </p:grpSpPr>
        <p:sp>
          <p:nvSpPr>
            <p:cNvPr id="25635" name="Rectangle 58"/>
            <p:cNvSpPr>
              <a:spLocks noChangeArrowheads="1"/>
            </p:cNvSpPr>
            <p:nvPr/>
          </p:nvSpPr>
          <p:spPr bwMode="auto">
            <a:xfrm>
              <a:off x="3984" y="3168"/>
              <a:ext cx="384" cy="3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636" name="Line 59"/>
            <p:cNvSpPr>
              <a:spLocks noChangeShapeType="1"/>
            </p:cNvSpPr>
            <p:nvPr/>
          </p:nvSpPr>
          <p:spPr bwMode="auto">
            <a:xfrm>
              <a:off x="4368" y="336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7" name="Line 60"/>
            <p:cNvSpPr>
              <a:spLocks noChangeShapeType="1"/>
            </p:cNvSpPr>
            <p:nvPr/>
          </p:nvSpPr>
          <p:spPr bwMode="auto">
            <a:xfrm>
              <a:off x="4368" y="3312"/>
              <a:ext cx="9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8" name="Line 61"/>
            <p:cNvSpPr>
              <a:spLocks noChangeShapeType="1"/>
            </p:cNvSpPr>
            <p:nvPr/>
          </p:nvSpPr>
          <p:spPr bwMode="auto">
            <a:xfrm>
              <a:off x="3792" y="336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9" name="Rectangle 62"/>
            <p:cNvSpPr>
              <a:spLocks noChangeArrowheads="1"/>
            </p:cNvSpPr>
            <p:nvPr/>
          </p:nvSpPr>
          <p:spPr bwMode="auto">
            <a:xfrm>
              <a:off x="3984" y="3168"/>
              <a:ext cx="38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sp>
        <p:nvSpPr>
          <p:cNvPr id="25611" name="Rectangle 65"/>
          <p:cNvSpPr>
            <a:spLocks noChangeArrowheads="1"/>
          </p:cNvSpPr>
          <p:nvPr/>
        </p:nvSpPr>
        <p:spPr bwMode="auto">
          <a:xfrm>
            <a:off x="6781800" y="1905000"/>
            <a:ext cx="304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</a:p>
        </p:txBody>
      </p:sp>
      <p:sp>
        <p:nvSpPr>
          <p:cNvPr id="25612" name="Line 66"/>
          <p:cNvSpPr>
            <a:spLocks noChangeShapeType="1"/>
          </p:cNvSpPr>
          <p:nvPr/>
        </p:nvSpPr>
        <p:spPr bwMode="auto">
          <a:xfrm>
            <a:off x="6477000" y="2057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613" name="Freeform 67"/>
          <p:cNvSpPr>
            <a:spLocks/>
          </p:cNvSpPr>
          <p:nvPr/>
        </p:nvSpPr>
        <p:spPr bwMode="auto">
          <a:xfrm>
            <a:off x="5257800" y="2057400"/>
            <a:ext cx="1219200" cy="914400"/>
          </a:xfrm>
          <a:custGeom>
            <a:avLst/>
            <a:gdLst>
              <a:gd name="T0" fmla="*/ 2147483647 w 768"/>
              <a:gd name="T1" fmla="*/ 0 h 576"/>
              <a:gd name="T2" fmla="*/ 2147483647 w 768"/>
              <a:gd name="T3" fmla="*/ 2147483647 h 576"/>
              <a:gd name="T4" fmla="*/ 0 w 768"/>
              <a:gd name="T5" fmla="*/ 2147483647 h 576"/>
              <a:gd name="T6" fmla="*/ 0 w 768"/>
              <a:gd name="T7" fmla="*/ 2147483647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576"/>
              <a:gd name="T14" fmla="*/ 768 w 768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576">
                <a:moveTo>
                  <a:pt x="768" y="0"/>
                </a:moveTo>
                <a:lnTo>
                  <a:pt x="768" y="192"/>
                </a:lnTo>
                <a:lnTo>
                  <a:pt x="0" y="432"/>
                </a:lnTo>
                <a:lnTo>
                  <a:pt x="0" y="57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614" name="Freeform 68"/>
          <p:cNvSpPr>
            <a:spLocks/>
          </p:cNvSpPr>
          <p:nvPr/>
        </p:nvSpPr>
        <p:spPr bwMode="auto">
          <a:xfrm>
            <a:off x="5257800" y="2209800"/>
            <a:ext cx="1219200" cy="914400"/>
          </a:xfrm>
          <a:custGeom>
            <a:avLst/>
            <a:gdLst>
              <a:gd name="T0" fmla="*/ 2147483647 w 768"/>
              <a:gd name="T1" fmla="*/ 2147483647 h 576"/>
              <a:gd name="T2" fmla="*/ 2147483647 w 768"/>
              <a:gd name="T3" fmla="*/ 2147483647 h 576"/>
              <a:gd name="T4" fmla="*/ 0 w 768"/>
              <a:gd name="T5" fmla="*/ 2147483647 h 576"/>
              <a:gd name="T6" fmla="*/ 0 w 768"/>
              <a:gd name="T7" fmla="*/ 0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576"/>
              <a:gd name="T14" fmla="*/ 768 w 768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576">
                <a:moveTo>
                  <a:pt x="768" y="576"/>
                </a:moveTo>
                <a:lnTo>
                  <a:pt x="768" y="384"/>
                </a:lnTo>
                <a:lnTo>
                  <a:pt x="0" y="96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615" name="Rectangle 69"/>
          <p:cNvSpPr>
            <a:spLocks noChangeArrowheads="1"/>
          </p:cNvSpPr>
          <p:nvPr/>
        </p:nvSpPr>
        <p:spPr bwMode="auto">
          <a:xfrm>
            <a:off x="3733800" y="1752600"/>
            <a:ext cx="304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S</a:t>
            </a:r>
          </a:p>
        </p:txBody>
      </p:sp>
      <p:sp>
        <p:nvSpPr>
          <p:cNvPr id="25616" name="Rectangle 70"/>
          <p:cNvSpPr>
            <a:spLocks noChangeArrowheads="1"/>
          </p:cNvSpPr>
          <p:nvPr/>
        </p:nvSpPr>
        <p:spPr bwMode="auto">
          <a:xfrm>
            <a:off x="3733800" y="3124200"/>
            <a:ext cx="304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R</a:t>
            </a:r>
          </a:p>
        </p:txBody>
      </p:sp>
      <p:grpSp>
        <p:nvGrpSpPr>
          <p:cNvPr id="25617" name="Group 72"/>
          <p:cNvGrpSpPr>
            <a:grpSpLocks/>
          </p:cNvGrpSpPr>
          <p:nvPr/>
        </p:nvGrpSpPr>
        <p:grpSpPr bwMode="auto">
          <a:xfrm>
            <a:off x="5105400" y="1600200"/>
            <a:ext cx="304800" cy="304800"/>
            <a:chOff x="3312" y="960"/>
            <a:chExt cx="192" cy="192"/>
          </a:xfrm>
        </p:grpSpPr>
        <p:sp>
          <p:nvSpPr>
            <p:cNvPr id="25633" name="Rectangle 63"/>
            <p:cNvSpPr>
              <a:spLocks noChangeArrowheads="1"/>
            </p:cNvSpPr>
            <p:nvPr/>
          </p:nvSpPr>
          <p:spPr bwMode="auto">
            <a:xfrm>
              <a:off x="3312" y="960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S</a:t>
              </a:r>
            </a:p>
          </p:txBody>
        </p:sp>
        <p:sp>
          <p:nvSpPr>
            <p:cNvPr id="25634" name="Line 71"/>
            <p:cNvSpPr>
              <a:spLocks noChangeShapeType="1"/>
            </p:cNvSpPr>
            <p:nvPr/>
          </p:nvSpPr>
          <p:spPr bwMode="auto">
            <a:xfrm>
              <a:off x="3360" y="98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5618" name="Group 74"/>
          <p:cNvGrpSpPr>
            <a:grpSpLocks/>
          </p:cNvGrpSpPr>
          <p:nvPr/>
        </p:nvGrpSpPr>
        <p:grpSpPr bwMode="auto">
          <a:xfrm>
            <a:off x="5105400" y="3276600"/>
            <a:ext cx="304800" cy="304800"/>
            <a:chOff x="3312" y="2112"/>
            <a:chExt cx="192" cy="192"/>
          </a:xfrm>
        </p:grpSpPr>
        <p:sp>
          <p:nvSpPr>
            <p:cNvPr id="25631" name="Rectangle 64"/>
            <p:cNvSpPr>
              <a:spLocks noChangeArrowheads="1"/>
            </p:cNvSpPr>
            <p:nvPr/>
          </p:nvSpPr>
          <p:spPr bwMode="auto">
            <a:xfrm>
              <a:off x="3312" y="2112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R</a:t>
              </a:r>
            </a:p>
          </p:txBody>
        </p:sp>
        <p:sp>
          <p:nvSpPr>
            <p:cNvPr id="25632" name="Line 73"/>
            <p:cNvSpPr>
              <a:spLocks noChangeShapeType="1"/>
            </p:cNvSpPr>
            <p:nvPr/>
          </p:nvSpPr>
          <p:spPr bwMode="auto">
            <a:xfrm>
              <a:off x="3360" y="2136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5619" name="Line 79"/>
          <p:cNvSpPr>
            <a:spLocks noChangeShapeType="1"/>
          </p:cNvSpPr>
          <p:nvPr/>
        </p:nvSpPr>
        <p:spPr bwMode="auto">
          <a:xfrm flipH="1">
            <a:off x="6477000" y="31242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25620" name="Group 82"/>
          <p:cNvGrpSpPr>
            <a:grpSpLocks/>
          </p:cNvGrpSpPr>
          <p:nvPr/>
        </p:nvGrpSpPr>
        <p:grpSpPr bwMode="auto">
          <a:xfrm>
            <a:off x="6781800" y="2971800"/>
            <a:ext cx="304800" cy="304800"/>
            <a:chOff x="4368" y="1872"/>
            <a:chExt cx="192" cy="192"/>
          </a:xfrm>
        </p:grpSpPr>
        <p:sp>
          <p:nvSpPr>
            <p:cNvPr id="25629" name="Rectangle 80"/>
            <p:cNvSpPr>
              <a:spLocks noChangeArrowheads="1"/>
            </p:cNvSpPr>
            <p:nvPr/>
          </p:nvSpPr>
          <p:spPr bwMode="auto">
            <a:xfrm>
              <a:off x="4368" y="1872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</a:p>
          </p:txBody>
        </p:sp>
        <p:sp>
          <p:nvSpPr>
            <p:cNvPr id="25630" name="Line 81"/>
            <p:cNvSpPr>
              <a:spLocks noChangeShapeType="1"/>
            </p:cNvSpPr>
            <p:nvPr/>
          </p:nvSpPr>
          <p:spPr bwMode="auto">
            <a:xfrm>
              <a:off x="4416" y="1896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5621" name="Group 88"/>
          <p:cNvGrpSpPr>
            <a:grpSpLocks/>
          </p:cNvGrpSpPr>
          <p:nvPr/>
        </p:nvGrpSpPr>
        <p:grpSpPr bwMode="auto">
          <a:xfrm>
            <a:off x="838200" y="2501900"/>
            <a:ext cx="1447800" cy="393700"/>
            <a:chOff x="528" y="1576"/>
            <a:chExt cx="912" cy="248"/>
          </a:xfrm>
        </p:grpSpPr>
        <p:sp>
          <p:nvSpPr>
            <p:cNvPr id="25624" name="Rectangle 11"/>
            <p:cNvSpPr>
              <a:spLocks noChangeArrowheads="1"/>
            </p:cNvSpPr>
            <p:nvPr/>
          </p:nvSpPr>
          <p:spPr bwMode="auto">
            <a:xfrm>
              <a:off x="528" y="1584"/>
              <a:ext cx="912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+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S </a:t>
              </a:r>
              <a:r>
                <a:rPr lang="fr-FR">
                  <a:sym typeface="Symbol" pitchFamily="18" charset="2"/>
                </a:rPr>
                <a:t> </a:t>
              </a:r>
              <a:r>
                <a:rPr lang="fr-FR"/>
                <a:t>Q</a:t>
              </a:r>
              <a:r>
                <a:rPr lang="fr-FR" baseline="30000"/>
                <a:t>-</a:t>
              </a:r>
              <a:r>
                <a:rPr lang="fr-FR">
                  <a:sym typeface="Symbol" pitchFamily="18" charset="2"/>
                </a:rPr>
                <a:t>R</a:t>
              </a:r>
            </a:p>
          </p:txBody>
        </p:sp>
        <p:sp>
          <p:nvSpPr>
            <p:cNvPr id="25625" name="Line 12"/>
            <p:cNvSpPr>
              <a:spLocks noChangeShapeType="1"/>
            </p:cNvSpPr>
            <p:nvPr/>
          </p:nvSpPr>
          <p:spPr bwMode="auto">
            <a:xfrm>
              <a:off x="1292" y="1632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6" name="Line 15"/>
            <p:cNvSpPr>
              <a:spLocks noChangeShapeType="1"/>
            </p:cNvSpPr>
            <p:nvPr/>
          </p:nvSpPr>
          <p:spPr bwMode="auto">
            <a:xfrm>
              <a:off x="1112" y="1604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7" name="Line 16"/>
            <p:cNvSpPr>
              <a:spLocks noChangeShapeType="1"/>
            </p:cNvSpPr>
            <p:nvPr/>
          </p:nvSpPr>
          <p:spPr bwMode="auto">
            <a:xfrm>
              <a:off x="892" y="1576"/>
              <a:ext cx="5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8" name="Line 86"/>
            <p:cNvSpPr>
              <a:spLocks noChangeShapeType="1"/>
            </p:cNvSpPr>
            <p:nvPr/>
          </p:nvSpPr>
          <p:spPr bwMode="auto">
            <a:xfrm>
              <a:off x="912" y="160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56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asynchrone</a:t>
            </a:r>
          </a:p>
        </p:txBody>
      </p:sp>
      <p:sp>
        <p:nvSpPr>
          <p:cNvPr id="61" name="Espace réservé du numéro de diapositive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9C170-3072-458B-A8E6-07B08576B817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7200"/>
          </a:xfrm>
        </p:spPr>
        <p:txBody>
          <a:bodyPr/>
          <a:lstStyle/>
          <a:p>
            <a:pPr marL="0" lvl="1" indent="0" eaLnBrk="1" hangingPunct="1">
              <a:buFont typeface="Arial" charset="0"/>
              <a:buNone/>
            </a:pPr>
            <a:r>
              <a:rPr lang="fr-FR" sz="2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Réalisation (2)</a:t>
            </a:r>
          </a:p>
        </p:txBody>
      </p:sp>
      <p:grpSp>
        <p:nvGrpSpPr>
          <p:cNvPr id="26627" name="Group 86"/>
          <p:cNvGrpSpPr>
            <a:grpSpLocks/>
          </p:cNvGrpSpPr>
          <p:nvPr/>
        </p:nvGrpSpPr>
        <p:grpSpPr bwMode="auto">
          <a:xfrm>
            <a:off x="762000" y="1752600"/>
            <a:ext cx="3657600" cy="3657600"/>
            <a:chOff x="480" y="1104"/>
            <a:chExt cx="2304" cy="2304"/>
          </a:xfrm>
        </p:grpSpPr>
        <p:sp>
          <p:nvSpPr>
            <p:cNvPr id="26655" name="Rectangle 87"/>
            <p:cNvSpPr>
              <a:spLocks noChangeArrowheads="1"/>
            </p:cNvSpPr>
            <p:nvPr/>
          </p:nvSpPr>
          <p:spPr bwMode="auto">
            <a:xfrm>
              <a:off x="480" y="1104"/>
              <a:ext cx="2304" cy="230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656" name="Rectangle 88"/>
            <p:cNvSpPr>
              <a:spLocks noChangeArrowheads="1"/>
            </p:cNvSpPr>
            <p:nvPr/>
          </p:nvSpPr>
          <p:spPr bwMode="auto">
            <a:xfrm>
              <a:off x="480" y="1104"/>
              <a:ext cx="127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0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vérité :</a:t>
              </a:r>
            </a:p>
          </p:txBody>
        </p:sp>
      </p:grpSp>
      <p:grpSp>
        <p:nvGrpSpPr>
          <p:cNvPr id="26628" name="Group 99"/>
          <p:cNvGrpSpPr>
            <a:grpSpLocks/>
          </p:cNvGrpSpPr>
          <p:nvPr/>
        </p:nvGrpSpPr>
        <p:grpSpPr bwMode="auto">
          <a:xfrm>
            <a:off x="4724400" y="1752600"/>
            <a:ext cx="3657600" cy="3657600"/>
            <a:chOff x="2976" y="1104"/>
            <a:chExt cx="2304" cy="2304"/>
          </a:xfrm>
        </p:grpSpPr>
        <p:sp>
          <p:nvSpPr>
            <p:cNvPr id="26653" name="Rectangle 100"/>
            <p:cNvSpPr>
              <a:spLocks noChangeArrowheads="1"/>
            </p:cNvSpPr>
            <p:nvPr/>
          </p:nvSpPr>
          <p:spPr bwMode="auto">
            <a:xfrm>
              <a:off x="2976" y="1104"/>
              <a:ext cx="2304" cy="230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654" name="Rectangle 101"/>
            <p:cNvSpPr>
              <a:spLocks noChangeArrowheads="1"/>
            </p:cNvSpPr>
            <p:nvPr/>
          </p:nvSpPr>
          <p:spPr bwMode="auto">
            <a:xfrm>
              <a:off x="2976" y="1104"/>
              <a:ext cx="17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0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tableau de Karnaugh :</a:t>
              </a:r>
            </a:p>
          </p:txBody>
        </p:sp>
      </p:grp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5638800" y="2209800"/>
            <a:ext cx="1828800" cy="3048000"/>
            <a:chOff x="3168" y="1392"/>
            <a:chExt cx="1152" cy="1920"/>
          </a:xfrm>
          <a:solidFill>
            <a:schemeClr val="bg1">
              <a:lumMod val="85000"/>
            </a:schemeClr>
          </a:solidFill>
        </p:grpSpPr>
        <p:grpSp>
          <p:nvGrpSpPr>
            <p:cNvPr id="5" name="Group 103"/>
            <p:cNvGrpSpPr>
              <a:grpSpLocks/>
            </p:cNvGrpSpPr>
            <p:nvPr/>
          </p:nvGrpSpPr>
          <p:grpSpPr bwMode="auto">
            <a:xfrm>
              <a:off x="3168" y="1392"/>
              <a:ext cx="384" cy="384"/>
              <a:chOff x="1728" y="1296"/>
              <a:chExt cx="384" cy="384"/>
            </a:xfrm>
            <a:grpFill/>
          </p:grpSpPr>
          <p:sp>
            <p:nvSpPr>
              <p:cNvPr id="8323" name="Line 104"/>
              <p:cNvSpPr>
                <a:spLocks noChangeShapeType="1"/>
              </p:cNvSpPr>
              <p:nvPr/>
            </p:nvSpPr>
            <p:spPr bwMode="auto">
              <a:xfrm>
                <a:off x="1728" y="1296"/>
                <a:ext cx="384" cy="384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324" name="Rectangle 105"/>
              <p:cNvSpPr>
                <a:spLocks noChangeArrowheads="1"/>
              </p:cNvSpPr>
              <p:nvPr/>
            </p:nvSpPr>
            <p:spPr bwMode="auto">
              <a:xfrm>
                <a:off x="1920" y="1296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fr-FR" b="1" baseline="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</a:p>
            </p:txBody>
          </p:sp>
          <p:sp>
            <p:nvSpPr>
              <p:cNvPr id="8325" name="Rectangle 106"/>
              <p:cNvSpPr>
                <a:spLocks noChangeArrowheads="1"/>
              </p:cNvSpPr>
              <p:nvPr/>
            </p:nvSpPr>
            <p:spPr bwMode="auto">
              <a:xfrm>
                <a:off x="1728" y="1488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RS</a:t>
                </a:r>
              </a:p>
            </p:txBody>
          </p:sp>
        </p:grpSp>
        <p:grpSp>
          <p:nvGrpSpPr>
            <p:cNvPr id="6" name="Group 107"/>
            <p:cNvGrpSpPr>
              <a:grpSpLocks/>
            </p:cNvGrpSpPr>
            <p:nvPr/>
          </p:nvGrpSpPr>
          <p:grpSpPr bwMode="auto">
            <a:xfrm>
              <a:off x="3168" y="1392"/>
              <a:ext cx="1152" cy="1920"/>
              <a:chOff x="3168" y="1392"/>
              <a:chExt cx="1152" cy="1920"/>
            </a:xfrm>
            <a:grpFill/>
          </p:grpSpPr>
          <p:sp>
            <p:nvSpPr>
              <p:cNvPr id="8317" name="Rectangle 10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 type="none" w="sm" len="sm"/>
                <a:tailEnd/>
              </a:ln>
            </p:spPr>
            <p:txBody>
              <a:bodyPr wrap="none" anchor="b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318" name="Rectangle 109"/>
              <p:cNvSpPr>
                <a:spLocks noChangeArrowheads="1"/>
              </p:cNvSpPr>
              <p:nvPr/>
            </p:nvSpPr>
            <p:spPr bwMode="auto">
              <a:xfrm>
                <a:off x="3168" y="1776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>
                  <a:defRPr/>
                </a:pPr>
                <a:r>
                  <a:rPr lang="fr-FR" dirty="0"/>
                  <a:t>00</a:t>
                </a:r>
              </a:p>
            </p:txBody>
          </p:sp>
          <p:sp>
            <p:nvSpPr>
              <p:cNvPr id="8319" name="Rectangle 110"/>
              <p:cNvSpPr>
                <a:spLocks noChangeArrowheads="1"/>
              </p:cNvSpPr>
              <p:nvPr/>
            </p:nvSpPr>
            <p:spPr bwMode="auto">
              <a:xfrm>
                <a:off x="3168" y="216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>
                  <a:defRPr/>
                </a:pPr>
                <a:r>
                  <a:rPr lang="fr-FR" dirty="0"/>
                  <a:t>01</a:t>
                </a:r>
              </a:p>
            </p:txBody>
          </p:sp>
          <p:sp>
            <p:nvSpPr>
              <p:cNvPr id="8320" name="Rectangle 111"/>
              <p:cNvSpPr>
                <a:spLocks noChangeArrowheads="1"/>
              </p:cNvSpPr>
              <p:nvPr/>
            </p:nvSpPr>
            <p:spPr bwMode="auto">
              <a:xfrm>
                <a:off x="3936" y="1392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 type="none" w="sm" len="sm"/>
                <a:tailEnd/>
              </a:ln>
            </p:spPr>
            <p:txBody>
              <a:bodyPr wrap="none" anchor="b"/>
              <a:lstStyle/>
              <a:p>
                <a:pPr defTabSz="762000">
                  <a:defRPr/>
                </a:pPr>
                <a:r>
                  <a:rPr lang="fr-FR" dirty="0"/>
                  <a:t>1</a:t>
                </a:r>
              </a:p>
            </p:txBody>
          </p:sp>
          <p:sp>
            <p:nvSpPr>
              <p:cNvPr id="8321" name="Rectangle 112"/>
              <p:cNvSpPr>
                <a:spLocks noChangeArrowheads="1"/>
              </p:cNvSpPr>
              <p:nvPr/>
            </p:nvSpPr>
            <p:spPr bwMode="auto">
              <a:xfrm>
                <a:off x="3168" y="2544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>
                  <a:defRPr/>
                </a:pPr>
                <a:r>
                  <a:rPr lang="fr-FR" dirty="0"/>
                  <a:t>11</a:t>
                </a:r>
              </a:p>
            </p:txBody>
          </p:sp>
          <p:sp>
            <p:nvSpPr>
              <p:cNvPr id="8322" name="Rectangle 113"/>
              <p:cNvSpPr>
                <a:spLocks noChangeArrowheads="1"/>
              </p:cNvSpPr>
              <p:nvPr/>
            </p:nvSpPr>
            <p:spPr bwMode="auto">
              <a:xfrm>
                <a:off x="3168" y="2928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>
                  <a:defRPr/>
                </a:pPr>
                <a:r>
                  <a:rPr lang="fr-FR" dirty="0"/>
                  <a:t>10</a:t>
                </a:r>
              </a:p>
            </p:txBody>
          </p:sp>
        </p:grpSp>
        <p:grpSp>
          <p:nvGrpSpPr>
            <p:cNvPr id="7" name="Group 114"/>
            <p:cNvGrpSpPr>
              <a:grpSpLocks/>
            </p:cNvGrpSpPr>
            <p:nvPr/>
          </p:nvGrpSpPr>
          <p:grpSpPr bwMode="auto">
            <a:xfrm>
              <a:off x="3552" y="1776"/>
              <a:ext cx="768" cy="1536"/>
              <a:chOff x="3552" y="1776"/>
              <a:chExt cx="768" cy="1536"/>
            </a:xfrm>
            <a:grpFill/>
          </p:grpSpPr>
          <p:sp>
            <p:nvSpPr>
              <p:cNvPr id="8308" name="Rectangle 115"/>
              <p:cNvSpPr>
                <a:spLocks noChangeArrowheads="1"/>
              </p:cNvSpPr>
              <p:nvPr/>
            </p:nvSpPr>
            <p:spPr bwMode="auto">
              <a:xfrm>
                <a:off x="3552" y="1776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309" name="Rectangle 116"/>
              <p:cNvSpPr>
                <a:spLocks noChangeArrowheads="1"/>
              </p:cNvSpPr>
              <p:nvPr/>
            </p:nvSpPr>
            <p:spPr bwMode="auto">
              <a:xfrm>
                <a:off x="3936" y="1776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310" name="Rectangle 117"/>
              <p:cNvSpPr>
                <a:spLocks noChangeArrowheads="1"/>
              </p:cNvSpPr>
              <p:nvPr/>
            </p:nvSpPr>
            <p:spPr bwMode="auto">
              <a:xfrm>
                <a:off x="3552" y="2160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311" name="Rectangle 118"/>
              <p:cNvSpPr>
                <a:spLocks noChangeArrowheads="1"/>
              </p:cNvSpPr>
              <p:nvPr/>
            </p:nvSpPr>
            <p:spPr bwMode="auto">
              <a:xfrm>
                <a:off x="3936" y="2160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312" name="Rectangle 119"/>
              <p:cNvSpPr>
                <a:spLocks noChangeArrowheads="1"/>
              </p:cNvSpPr>
              <p:nvPr/>
            </p:nvSpPr>
            <p:spPr bwMode="auto">
              <a:xfrm>
                <a:off x="3552" y="2544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313" name="Rectangle 120"/>
              <p:cNvSpPr>
                <a:spLocks noChangeArrowheads="1"/>
              </p:cNvSpPr>
              <p:nvPr/>
            </p:nvSpPr>
            <p:spPr bwMode="auto">
              <a:xfrm>
                <a:off x="3936" y="2544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314" name="Rectangle 121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315" name="Rectangle 122"/>
              <p:cNvSpPr>
                <a:spLocks noChangeArrowheads="1"/>
              </p:cNvSpPr>
              <p:nvPr/>
            </p:nvSpPr>
            <p:spPr bwMode="auto">
              <a:xfrm>
                <a:off x="3936" y="2928"/>
                <a:ext cx="384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316" name="Rectangle 123"/>
              <p:cNvSpPr>
                <a:spLocks noChangeArrowheads="1"/>
              </p:cNvSpPr>
              <p:nvPr/>
            </p:nvSpPr>
            <p:spPr bwMode="auto">
              <a:xfrm>
                <a:off x="3552" y="1776"/>
                <a:ext cx="768" cy="1536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grpSp>
        <p:nvGrpSpPr>
          <p:cNvPr id="26630" name="Group 124"/>
          <p:cNvGrpSpPr>
            <a:grpSpLocks/>
          </p:cNvGrpSpPr>
          <p:nvPr/>
        </p:nvGrpSpPr>
        <p:grpSpPr bwMode="auto">
          <a:xfrm>
            <a:off x="6248400" y="2819400"/>
            <a:ext cx="1219200" cy="2438400"/>
            <a:chOff x="3552" y="1776"/>
            <a:chExt cx="768" cy="1536"/>
          </a:xfrm>
        </p:grpSpPr>
        <p:sp>
          <p:nvSpPr>
            <p:cNvPr id="26645" name="Rectangle 125"/>
            <p:cNvSpPr>
              <a:spLocks noChangeArrowheads="1"/>
            </p:cNvSpPr>
            <p:nvPr/>
          </p:nvSpPr>
          <p:spPr bwMode="auto">
            <a:xfrm>
              <a:off x="3936" y="1776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26646" name="Rectangle 126"/>
            <p:cNvSpPr>
              <a:spLocks noChangeArrowheads="1"/>
            </p:cNvSpPr>
            <p:nvPr/>
          </p:nvSpPr>
          <p:spPr bwMode="auto">
            <a:xfrm>
              <a:off x="3552" y="2544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  <a:endParaRPr lang="fr-FR"/>
            </a:p>
          </p:txBody>
        </p:sp>
        <p:sp>
          <p:nvSpPr>
            <p:cNvPr id="26647" name="Rectangle 127"/>
            <p:cNvSpPr>
              <a:spLocks noChangeArrowheads="1"/>
            </p:cNvSpPr>
            <p:nvPr/>
          </p:nvSpPr>
          <p:spPr bwMode="auto">
            <a:xfrm>
              <a:off x="3552" y="2928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6648" name="Rectangle 128"/>
            <p:cNvSpPr>
              <a:spLocks noChangeArrowheads="1"/>
            </p:cNvSpPr>
            <p:nvPr/>
          </p:nvSpPr>
          <p:spPr bwMode="auto">
            <a:xfrm>
              <a:off x="3936" y="2928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6649" name="Rectangle 129"/>
            <p:cNvSpPr>
              <a:spLocks noChangeArrowheads="1"/>
            </p:cNvSpPr>
            <p:nvPr/>
          </p:nvSpPr>
          <p:spPr bwMode="auto">
            <a:xfrm>
              <a:off x="3552" y="1776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6650" name="Rectangle 130"/>
            <p:cNvSpPr>
              <a:spLocks noChangeArrowheads="1"/>
            </p:cNvSpPr>
            <p:nvPr/>
          </p:nvSpPr>
          <p:spPr bwMode="auto">
            <a:xfrm>
              <a:off x="3552" y="2160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26651" name="Rectangle 131"/>
            <p:cNvSpPr>
              <a:spLocks noChangeArrowheads="1"/>
            </p:cNvSpPr>
            <p:nvPr/>
          </p:nvSpPr>
          <p:spPr bwMode="auto">
            <a:xfrm>
              <a:off x="3936" y="2160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26652" name="Rectangle 132"/>
            <p:cNvSpPr>
              <a:spLocks noChangeArrowheads="1"/>
            </p:cNvSpPr>
            <p:nvPr/>
          </p:nvSpPr>
          <p:spPr bwMode="auto">
            <a:xfrm>
              <a:off x="3936" y="2544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sp>
        <p:nvSpPr>
          <p:cNvPr id="26631" name="Rectangle 133"/>
          <p:cNvSpPr>
            <a:spLocks noChangeArrowheads="1"/>
          </p:cNvSpPr>
          <p:nvPr/>
        </p:nvSpPr>
        <p:spPr bwMode="auto">
          <a:xfrm>
            <a:off x="6324600" y="4114800"/>
            <a:ext cx="1066800" cy="1066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6632" name="Group 135"/>
          <p:cNvGrpSpPr>
            <a:grpSpLocks/>
          </p:cNvGrpSpPr>
          <p:nvPr/>
        </p:nvGrpSpPr>
        <p:grpSpPr bwMode="auto">
          <a:xfrm>
            <a:off x="762000" y="5562600"/>
            <a:ext cx="7620000" cy="990600"/>
            <a:chOff x="480" y="3504"/>
            <a:chExt cx="4800" cy="624"/>
          </a:xfrm>
        </p:grpSpPr>
        <p:sp>
          <p:nvSpPr>
            <p:cNvPr id="26643" name="Rectangle 136"/>
            <p:cNvSpPr>
              <a:spLocks noChangeArrowheads="1"/>
            </p:cNvSpPr>
            <p:nvPr/>
          </p:nvSpPr>
          <p:spPr bwMode="auto">
            <a:xfrm>
              <a:off x="480" y="3504"/>
              <a:ext cx="4800" cy="6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644" name="Rectangle 137"/>
            <p:cNvSpPr>
              <a:spLocks noChangeArrowheads="1"/>
            </p:cNvSpPr>
            <p:nvPr/>
          </p:nvSpPr>
          <p:spPr bwMode="auto">
            <a:xfrm>
              <a:off x="480" y="3504"/>
              <a:ext cx="2304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3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équation logique :</a:t>
              </a:r>
            </a:p>
          </p:txBody>
        </p:sp>
      </p:grpSp>
      <p:grpSp>
        <p:nvGrpSpPr>
          <p:cNvPr id="26633" name="Group 154"/>
          <p:cNvGrpSpPr>
            <a:grpSpLocks/>
          </p:cNvGrpSpPr>
          <p:nvPr/>
        </p:nvGrpSpPr>
        <p:grpSpPr bwMode="auto">
          <a:xfrm>
            <a:off x="3352800" y="6057900"/>
            <a:ext cx="2438400" cy="381000"/>
            <a:chOff x="2112" y="3816"/>
            <a:chExt cx="1536" cy="240"/>
          </a:xfrm>
        </p:grpSpPr>
        <p:sp>
          <p:nvSpPr>
            <p:cNvPr id="26640" name="Rectangle 139"/>
            <p:cNvSpPr>
              <a:spLocks noChangeArrowheads="1"/>
            </p:cNvSpPr>
            <p:nvPr/>
          </p:nvSpPr>
          <p:spPr bwMode="auto">
            <a:xfrm>
              <a:off x="2112" y="3816"/>
              <a:ext cx="1536" cy="24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</a:t>
              </a: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R </a:t>
              </a: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</a:t>
              </a: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Q</a:t>
              </a:r>
              <a:r>
                <a:rPr lang="fr-FR" b="1" baseline="30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S</a:t>
              </a:r>
            </a:p>
          </p:txBody>
        </p:sp>
        <p:sp>
          <p:nvSpPr>
            <p:cNvPr id="116876" name="Rectangle 140"/>
            <p:cNvSpPr>
              <a:spLocks noChangeArrowheads="1"/>
            </p:cNvSpPr>
            <p:nvPr/>
          </p:nvSpPr>
          <p:spPr bwMode="auto">
            <a:xfrm>
              <a:off x="2112" y="3816"/>
              <a:ext cx="1536" cy="24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6642" name="Line 141"/>
            <p:cNvSpPr>
              <a:spLocks noChangeShapeType="1"/>
            </p:cNvSpPr>
            <p:nvPr/>
          </p:nvSpPr>
          <p:spPr bwMode="auto">
            <a:xfrm>
              <a:off x="2776" y="3864"/>
              <a:ext cx="96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148"/>
          <p:cNvGrpSpPr>
            <a:grpSpLocks/>
          </p:cNvGrpSpPr>
          <p:nvPr/>
        </p:nvGrpSpPr>
        <p:grpSpPr bwMode="auto">
          <a:xfrm>
            <a:off x="1066800" y="2362200"/>
            <a:ext cx="3048000" cy="2743200"/>
            <a:chOff x="672" y="1488"/>
            <a:chExt cx="1920" cy="1728"/>
          </a:xfrm>
          <a:solidFill>
            <a:schemeClr val="bg1">
              <a:lumMod val="85000"/>
            </a:schemeClr>
          </a:solidFill>
        </p:grpSpPr>
        <p:sp>
          <p:nvSpPr>
            <p:cNvPr id="8207" name="Rectangle 89"/>
            <p:cNvSpPr>
              <a:spLocks noChangeArrowheads="1"/>
            </p:cNvSpPr>
            <p:nvPr/>
          </p:nvSpPr>
          <p:spPr bwMode="auto">
            <a:xfrm>
              <a:off x="1824" y="2928"/>
              <a:ext cx="76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Interdit</a:t>
              </a:r>
              <a:endParaRPr lang="fr-FR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8" name="Rectangle 91"/>
            <p:cNvSpPr>
              <a:spLocks noChangeArrowheads="1"/>
            </p:cNvSpPr>
            <p:nvPr/>
          </p:nvSpPr>
          <p:spPr bwMode="auto">
            <a:xfrm>
              <a:off x="1824" y="1776"/>
              <a:ext cx="76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Mémoire</a:t>
              </a:r>
              <a:endParaRPr lang="fr-FR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9" name="Rectangle 94"/>
            <p:cNvSpPr>
              <a:spLocks noChangeArrowheads="1"/>
            </p:cNvSpPr>
            <p:nvPr/>
          </p:nvSpPr>
          <p:spPr bwMode="auto">
            <a:xfrm>
              <a:off x="1824" y="2160"/>
              <a:ext cx="76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>
                <a:defRPr/>
              </a:pPr>
              <a:r>
                <a:rPr lang="fr-FR" b="1" dirty="0">
                  <a:latin typeface="Times New Roman" pitchFamily="18" charset="0"/>
                  <a:cs typeface="Times New Roman" pitchFamily="18" charset="0"/>
                </a:rPr>
                <a:t>Mise à 1</a:t>
              </a:r>
              <a:endParaRPr lang="fr-FR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10" name="Rectangle 97"/>
            <p:cNvSpPr>
              <a:spLocks noChangeArrowheads="1"/>
            </p:cNvSpPr>
            <p:nvPr/>
          </p:nvSpPr>
          <p:spPr bwMode="auto">
            <a:xfrm>
              <a:off x="1824" y="2544"/>
              <a:ext cx="76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>
                <a:defRPr/>
              </a:pPr>
              <a:r>
                <a:rPr lang="fr-FR" b="1" dirty="0">
                  <a:latin typeface="Times New Roman" pitchFamily="18" charset="0"/>
                  <a:cs typeface="Times New Roman" pitchFamily="18" charset="0"/>
                </a:rPr>
                <a:t>Mise à 0</a:t>
              </a:r>
              <a:endParaRPr lang="fr-FR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" name="Group 147"/>
            <p:cNvGrpSpPr>
              <a:grpSpLocks/>
            </p:cNvGrpSpPr>
            <p:nvPr/>
          </p:nvGrpSpPr>
          <p:grpSpPr bwMode="auto">
            <a:xfrm>
              <a:off x="672" y="1488"/>
              <a:ext cx="1152" cy="1728"/>
              <a:chOff x="672" y="1488"/>
              <a:chExt cx="1152" cy="1728"/>
            </a:xfrm>
            <a:grpFill/>
          </p:grpSpPr>
          <p:sp>
            <p:nvSpPr>
              <p:cNvPr id="8249" name="Rectangle 6"/>
              <p:cNvSpPr>
                <a:spLocks noChangeArrowheads="1"/>
              </p:cNvSpPr>
              <p:nvPr/>
            </p:nvSpPr>
            <p:spPr bwMode="auto">
              <a:xfrm>
                <a:off x="672" y="302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50" name="Rectangle 7"/>
              <p:cNvSpPr>
                <a:spLocks noChangeArrowheads="1"/>
              </p:cNvSpPr>
              <p:nvPr/>
            </p:nvSpPr>
            <p:spPr bwMode="auto">
              <a:xfrm>
                <a:off x="864" y="302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51" name="Rectangle 8"/>
              <p:cNvSpPr>
                <a:spLocks noChangeArrowheads="1"/>
              </p:cNvSpPr>
              <p:nvPr/>
            </p:nvSpPr>
            <p:spPr bwMode="auto">
              <a:xfrm>
                <a:off x="1056" y="302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52" name="Rectangle 9"/>
              <p:cNvSpPr>
                <a:spLocks noChangeArrowheads="1"/>
              </p:cNvSpPr>
              <p:nvPr/>
            </p:nvSpPr>
            <p:spPr bwMode="auto">
              <a:xfrm>
                <a:off x="1248" y="302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53" name="Rectangle 10"/>
              <p:cNvSpPr>
                <a:spLocks noChangeArrowheads="1"/>
              </p:cNvSpPr>
              <p:nvPr/>
            </p:nvSpPr>
            <p:spPr bwMode="auto">
              <a:xfrm>
                <a:off x="672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54" name="Rectangle 11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55" name="Rectangle 12"/>
              <p:cNvSpPr>
                <a:spLocks noChangeArrowheads="1"/>
              </p:cNvSpPr>
              <p:nvPr/>
            </p:nvSpPr>
            <p:spPr bwMode="auto">
              <a:xfrm>
                <a:off x="1056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56" name="Rectangle 13"/>
              <p:cNvSpPr>
                <a:spLocks noChangeArrowheads="1"/>
              </p:cNvSpPr>
              <p:nvPr/>
            </p:nvSpPr>
            <p:spPr bwMode="auto">
              <a:xfrm>
                <a:off x="1248" y="283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57" name="Rectangle 14"/>
              <p:cNvSpPr>
                <a:spLocks noChangeArrowheads="1"/>
              </p:cNvSpPr>
              <p:nvPr/>
            </p:nvSpPr>
            <p:spPr bwMode="auto">
              <a:xfrm>
                <a:off x="672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58" name="Rectangle 15"/>
              <p:cNvSpPr>
                <a:spLocks noChangeArrowheads="1"/>
              </p:cNvSpPr>
              <p:nvPr/>
            </p:nvSpPr>
            <p:spPr bwMode="auto">
              <a:xfrm>
                <a:off x="864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59" name="Rectangle 16"/>
              <p:cNvSpPr>
                <a:spLocks noChangeArrowheads="1"/>
              </p:cNvSpPr>
              <p:nvPr/>
            </p:nvSpPr>
            <p:spPr bwMode="auto">
              <a:xfrm>
                <a:off x="1056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60" name="Rectangle 17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61" name="Rectangle 18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62" name="Rectangle 19"/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63" name="Rectangle 20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64" name="Rectangle 21"/>
              <p:cNvSpPr>
                <a:spLocks noChangeArrowheads="1"/>
              </p:cNvSpPr>
              <p:nvPr/>
            </p:nvSpPr>
            <p:spPr bwMode="auto">
              <a:xfrm>
                <a:off x="1248" y="244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65" name="Rectangle 22"/>
              <p:cNvSpPr>
                <a:spLocks noChangeArrowheads="1"/>
              </p:cNvSpPr>
              <p:nvPr/>
            </p:nvSpPr>
            <p:spPr bwMode="auto">
              <a:xfrm>
                <a:off x="672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66" name="Rectangle 23"/>
              <p:cNvSpPr>
                <a:spLocks noChangeArrowheads="1"/>
              </p:cNvSpPr>
              <p:nvPr/>
            </p:nvSpPr>
            <p:spPr bwMode="auto">
              <a:xfrm>
                <a:off x="864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67" name="Rectangle 24"/>
              <p:cNvSpPr>
                <a:spLocks noChangeArrowheads="1"/>
              </p:cNvSpPr>
              <p:nvPr/>
            </p:nvSpPr>
            <p:spPr bwMode="auto">
              <a:xfrm>
                <a:off x="1056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68" name="Rectangle 25"/>
              <p:cNvSpPr>
                <a:spLocks noChangeArrowheads="1"/>
              </p:cNvSpPr>
              <p:nvPr/>
            </p:nvSpPr>
            <p:spPr bwMode="auto">
              <a:xfrm>
                <a:off x="1248" y="2256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69" name="Rectangle 26"/>
              <p:cNvSpPr>
                <a:spLocks noChangeArrowheads="1"/>
              </p:cNvSpPr>
              <p:nvPr/>
            </p:nvSpPr>
            <p:spPr bwMode="auto">
              <a:xfrm>
                <a:off x="672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70" name="Rectangle 27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71" name="Rectangle 28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72" name="Rectangle 29"/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73" name="Rectangle 30"/>
              <p:cNvSpPr>
                <a:spLocks noChangeArrowheads="1"/>
              </p:cNvSpPr>
              <p:nvPr/>
            </p:nvSpPr>
            <p:spPr bwMode="auto">
              <a:xfrm>
                <a:off x="672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74" name="Rectangle 31"/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75" name="Rectangle 32"/>
              <p:cNvSpPr>
                <a:spLocks noChangeArrowheads="1"/>
              </p:cNvSpPr>
              <p:nvPr/>
            </p:nvSpPr>
            <p:spPr bwMode="auto">
              <a:xfrm>
                <a:off x="1056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76" name="Rectangle 33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77" name="Rectangle 34"/>
              <p:cNvSpPr>
                <a:spLocks noChangeArrowheads="1"/>
              </p:cNvSpPr>
              <p:nvPr/>
            </p:nvSpPr>
            <p:spPr bwMode="auto">
              <a:xfrm>
                <a:off x="672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78" name="Rectangle 35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79" name="Rectangle 36"/>
              <p:cNvSpPr>
                <a:spLocks noChangeArrowheads="1"/>
              </p:cNvSpPr>
              <p:nvPr/>
            </p:nvSpPr>
            <p:spPr bwMode="auto">
              <a:xfrm>
                <a:off x="1056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80" name="Rectangle 37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81" name="Rectangle 38"/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82" name="Rectangle 39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83" name="Rectangle 40"/>
              <p:cNvSpPr>
                <a:spLocks noChangeArrowheads="1"/>
              </p:cNvSpPr>
              <p:nvPr/>
            </p:nvSpPr>
            <p:spPr bwMode="auto">
              <a:xfrm>
                <a:off x="1056" y="148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84" name="Rectangle 41"/>
              <p:cNvSpPr>
                <a:spLocks noChangeArrowheads="1"/>
              </p:cNvSpPr>
              <p:nvPr/>
            </p:nvSpPr>
            <p:spPr bwMode="auto">
              <a:xfrm>
                <a:off x="1248" y="148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85" name="Rectangle 42"/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86" name="Rectangle 43"/>
              <p:cNvSpPr>
                <a:spLocks noChangeArrowheads="1"/>
              </p:cNvSpPr>
              <p:nvPr/>
            </p:nvSpPr>
            <p:spPr bwMode="auto">
              <a:xfrm>
                <a:off x="1248" y="1488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87" name="Rectangle 44"/>
              <p:cNvSpPr>
                <a:spLocks noChangeArrowheads="1"/>
              </p:cNvSpPr>
              <p:nvPr/>
            </p:nvSpPr>
            <p:spPr bwMode="auto">
              <a:xfrm>
                <a:off x="672" y="1680"/>
                <a:ext cx="576" cy="1536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88" name="Rectangle 45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576" cy="1536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89" name="Line 92"/>
              <p:cNvSpPr>
                <a:spLocks noChangeShapeType="1"/>
              </p:cNvSpPr>
              <p:nvPr/>
            </p:nvSpPr>
            <p:spPr bwMode="auto">
              <a:xfrm>
                <a:off x="672" y="2064"/>
                <a:ext cx="115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90" name="Line 95"/>
              <p:cNvSpPr>
                <a:spLocks noChangeShapeType="1"/>
              </p:cNvSpPr>
              <p:nvPr/>
            </p:nvSpPr>
            <p:spPr bwMode="auto">
              <a:xfrm>
                <a:off x="672" y="2448"/>
                <a:ext cx="115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91" name="Line 98"/>
              <p:cNvSpPr>
                <a:spLocks noChangeShapeType="1"/>
              </p:cNvSpPr>
              <p:nvPr/>
            </p:nvSpPr>
            <p:spPr bwMode="auto">
              <a:xfrm>
                <a:off x="672" y="2832"/>
                <a:ext cx="115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13" name="Group 146"/>
            <p:cNvGrpSpPr>
              <a:grpSpLocks/>
            </p:cNvGrpSpPr>
            <p:nvPr/>
          </p:nvGrpSpPr>
          <p:grpSpPr bwMode="auto">
            <a:xfrm>
              <a:off x="672" y="1488"/>
              <a:ext cx="1152" cy="1728"/>
              <a:chOff x="672" y="1488"/>
              <a:chExt cx="1152" cy="1728"/>
            </a:xfrm>
            <a:grpFill/>
          </p:grpSpPr>
          <p:sp>
            <p:nvSpPr>
              <p:cNvPr id="8213" name="Rectangle 46"/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  <p:sp>
            <p:nvSpPr>
              <p:cNvPr id="8214" name="Rectangle 47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</a:p>
            </p:txBody>
          </p:sp>
          <p:sp>
            <p:nvSpPr>
              <p:cNvPr id="8215" name="Rectangle 48"/>
              <p:cNvSpPr>
                <a:spLocks noChangeArrowheads="1"/>
              </p:cNvSpPr>
              <p:nvPr/>
            </p:nvSpPr>
            <p:spPr bwMode="auto">
              <a:xfrm>
                <a:off x="1056" y="14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fr-FR" b="1" baseline="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</a:p>
            </p:txBody>
          </p:sp>
          <p:sp>
            <p:nvSpPr>
              <p:cNvPr id="8216" name="Rectangle 49"/>
              <p:cNvSpPr>
                <a:spLocks noChangeArrowheads="1"/>
              </p:cNvSpPr>
              <p:nvPr/>
            </p:nvSpPr>
            <p:spPr bwMode="auto">
              <a:xfrm>
                <a:off x="1248" y="1488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fr-FR" b="1" baseline="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  <p:sp>
            <p:nvSpPr>
              <p:cNvPr id="8217" name="Rectangle 50"/>
              <p:cNvSpPr>
                <a:spLocks noChangeArrowheads="1"/>
              </p:cNvSpPr>
              <p:nvPr/>
            </p:nvSpPr>
            <p:spPr bwMode="auto">
              <a:xfrm>
                <a:off x="672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18" name="Rectangle 51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19" name="Rectangle 52"/>
              <p:cNvSpPr>
                <a:spLocks noChangeArrowheads="1"/>
              </p:cNvSpPr>
              <p:nvPr/>
            </p:nvSpPr>
            <p:spPr bwMode="auto">
              <a:xfrm>
                <a:off x="1056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20" name="Rectangle 53"/>
              <p:cNvSpPr>
                <a:spLocks noChangeArrowheads="1"/>
              </p:cNvSpPr>
              <p:nvPr/>
            </p:nvSpPr>
            <p:spPr bwMode="auto">
              <a:xfrm>
                <a:off x="672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21" name="Rectangle 54"/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22" name="Rectangle 55"/>
              <p:cNvSpPr>
                <a:spLocks noChangeArrowheads="1"/>
              </p:cNvSpPr>
              <p:nvPr/>
            </p:nvSpPr>
            <p:spPr bwMode="auto">
              <a:xfrm>
                <a:off x="1056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23" name="Rectangle 56"/>
              <p:cNvSpPr>
                <a:spLocks noChangeArrowheads="1"/>
              </p:cNvSpPr>
              <p:nvPr/>
            </p:nvSpPr>
            <p:spPr bwMode="auto">
              <a:xfrm>
                <a:off x="672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24" name="Rectangle 57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25" name="Rectangle 58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26" name="Rectangle 59"/>
              <p:cNvSpPr>
                <a:spLocks noChangeArrowheads="1"/>
              </p:cNvSpPr>
              <p:nvPr/>
            </p:nvSpPr>
            <p:spPr bwMode="auto">
              <a:xfrm>
                <a:off x="672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27" name="Rectangle 60"/>
              <p:cNvSpPr>
                <a:spLocks noChangeArrowheads="1"/>
              </p:cNvSpPr>
              <p:nvPr/>
            </p:nvSpPr>
            <p:spPr bwMode="auto">
              <a:xfrm>
                <a:off x="864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28" name="Rectangle 61"/>
              <p:cNvSpPr>
                <a:spLocks noChangeArrowheads="1"/>
              </p:cNvSpPr>
              <p:nvPr/>
            </p:nvSpPr>
            <p:spPr bwMode="auto">
              <a:xfrm>
                <a:off x="1056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29" name="Rectangle 62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30" name="Rectangle 63"/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31" name="Rectangle 64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dirty="0"/>
                  <a:t>0</a:t>
                </a:r>
              </a:p>
            </p:txBody>
          </p:sp>
          <p:sp>
            <p:nvSpPr>
              <p:cNvPr id="8232" name="Rectangle 65"/>
              <p:cNvSpPr>
                <a:spLocks noChangeArrowheads="1"/>
              </p:cNvSpPr>
              <p:nvPr/>
            </p:nvSpPr>
            <p:spPr bwMode="auto">
              <a:xfrm>
                <a:off x="672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33" name="Rectangle 66"/>
              <p:cNvSpPr>
                <a:spLocks noChangeArrowheads="1"/>
              </p:cNvSpPr>
              <p:nvPr/>
            </p:nvSpPr>
            <p:spPr bwMode="auto">
              <a:xfrm>
                <a:off x="864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34" name="Rectangle 67"/>
              <p:cNvSpPr>
                <a:spLocks noChangeArrowheads="1"/>
              </p:cNvSpPr>
              <p:nvPr/>
            </p:nvSpPr>
            <p:spPr bwMode="auto">
              <a:xfrm>
                <a:off x="1056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dirty="0"/>
                  <a:t>1</a:t>
                </a:r>
              </a:p>
            </p:txBody>
          </p:sp>
          <p:sp>
            <p:nvSpPr>
              <p:cNvPr id="8235" name="Rectangle 68"/>
              <p:cNvSpPr>
                <a:spLocks noChangeArrowheads="1"/>
              </p:cNvSpPr>
              <p:nvPr/>
            </p:nvSpPr>
            <p:spPr bwMode="auto">
              <a:xfrm>
                <a:off x="672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36" name="Rectangle 69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37" name="Rectangle 70"/>
              <p:cNvSpPr>
                <a:spLocks noChangeArrowheads="1"/>
              </p:cNvSpPr>
              <p:nvPr/>
            </p:nvSpPr>
            <p:spPr bwMode="auto">
              <a:xfrm>
                <a:off x="1056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38" name="Rectangle 71"/>
              <p:cNvSpPr>
                <a:spLocks noChangeArrowheads="1"/>
              </p:cNvSpPr>
              <p:nvPr/>
            </p:nvSpPr>
            <p:spPr bwMode="auto">
              <a:xfrm>
                <a:off x="672" y="302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39" name="Rectangle 72"/>
              <p:cNvSpPr>
                <a:spLocks noChangeArrowheads="1"/>
              </p:cNvSpPr>
              <p:nvPr/>
            </p:nvSpPr>
            <p:spPr bwMode="auto">
              <a:xfrm>
                <a:off x="864" y="302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40" name="Rectangle 73"/>
              <p:cNvSpPr>
                <a:spLocks noChangeArrowheads="1"/>
              </p:cNvSpPr>
              <p:nvPr/>
            </p:nvSpPr>
            <p:spPr bwMode="auto">
              <a:xfrm>
                <a:off x="1056" y="302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41" name="Rectangle 75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42" name="Rectangle 76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43" name="Rectangle 78"/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44" name="Rectangle 79"/>
              <p:cNvSpPr>
                <a:spLocks noChangeArrowheads="1"/>
              </p:cNvSpPr>
              <p:nvPr/>
            </p:nvSpPr>
            <p:spPr bwMode="auto">
              <a:xfrm>
                <a:off x="1248" y="2256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8245" name="Rectangle 81"/>
              <p:cNvSpPr>
                <a:spLocks noChangeArrowheads="1"/>
              </p:cNvSpPr>
              <p:nvPr/>
            </p:nvSpPr>
            <p:spPr bwMode="auto">
              <a:xfrm>
                <a:off x="1248" y="244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46" name="Rectangle 8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8247" name="Rectangle 84"/>
              <p:cNvSpPr>
                <a:spLocks noChangeArrowheads="1"/>
              </p:cNvSpPr>
              <p:nvPr/>
            </p:nvSpPr>
            <p:spPr bwMode="auto">
              <a:xfrm>
                <a:off x="1248" y="283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>
                    <a:cs typeface="Arial" charset="0"/>
                  </a:rPr>
                  <a:t>Φ</a:t>
                </a:r>
                <a:endParaRPr lang="fr-FR"/>
              </a:p>
            </p:txBody>
          </p:sp>
          <p:sp>
            <p:nvSpPr>
              <p:cNvPr id="8248" name="Rectangle 85"/>
              <p:cNvSpPr>
                <a:spLocks noChangeArrowheads="1"/>
              </p:cNvSpPr>
              <p:nvPr/>
            </p:nvSpPr>
            <p:spPr bwMode="auto">
              <a:xfrm>
                <a:off x="1248" y="302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>
                    <a:cs typeface="Arial" charset="0"/>
                  </a:rPr>
                  <a:t>Φ</a:t>
                </a:r>
              </a:p>
            </p:txBody>
          </p:sp>
        </p:grpSp>
      </p:grpSp>
      <p:grpSp>
        <p:nvGrpSpPr>
          <p:cNvPr id="26635" name="Group 149"/>
          <p:cNvGrpSpPr>
            <a:grpSpLocks/>
          </p:cNvGrpSpPr>
          <p:nvPr/>
        </p:nvGrpSpPr>
        <p:grpSpPr bwMode="auto">
          <a:xfrm>
            <a:off x="6400800" y="2743200"/>
            <a:ext cx="381000" cy="2590800"/>
            <a:chOff x="4032" y="1728"/>
            <a:chExt cx="240" cy="1632"/>
          </a:xfrm>
        </p:grpSpPr>
        <p:sp>
          <p:nvSpPr>
            <p:cNvPr id="26638" name="Freeform 150"/>
            <p:cNvSpPr>
              <a:spLocks/>
            </p:cNvSpPr>
            <p:nvPr/>
          </p:nvSpPr>
          <p:spPr bwMode="auto">
            <a:xfrm>
              <a:off x="4032" y="1728"/>
              <a:ext cx="240" cy="384"/>
            </a:xfrm>
            <a:custGeom>
              <a:avLst/>
              <a:gdLst>
                <a:gd name="T0" fmla="*/ 240 w 240"/>
                <a:gd name="T1" fmla="*/ 0 h 384"/>
                <a:gd name="T2" fmla="*/ 240 w 240"/>
                <a:gd name="T3" fmla="*/ 384 h 384"/>
                <a:gd name="T4" fmla="*/ 0 w 240"/>
                <a:gd name="T5" fmla="*/ 384 h 384"/>
                <a:gd name="T6" fmla="*/ 0 w 24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384"/>
                <a:gd name="T14" fmla="*/ 240 w 24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384">
                  <a:moveTo>
                    <a:pt x="240" y="0"/>
                  </a:moveTo>
                  <a:lnTo>
                    <a:pt x="240" y="384"/>
                  </a:lnTo>
                  <a:lnTo>
                    <a:pt x="0" y="384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39" name="Freeform 151"/>
            <p:cNvSpPr>
              <a:spLocks/>
            </p:cNvSpPr>
            <p:nvPr/>
          </p:nvSpPr>
          <p:spPr bwMode="auto">
            <a:xfrm flipV="1">
              <a:off x="4032" y="2976"/>
              <a:ext cx="240" cy="384"/>
            </a:xfrm>
            <a:custGeom>
              <a:avLst/>
              <a:gdLst>
                <a:gd name="T0" fmla="*/ 240 w 240"/>
                <a:gd name="T1" fmla="*/ 0 h 384"/>
                <a:gd name="T2" fmla="*/ 240 w 240"/>
                <a:gd name="T3" fmla="*/ 384 h 384"/>
                <a:gd name="T4" fmla="*/ 0 w 240"/>
                <a:gd name="T5" fmla="*/ 384 h 384"/>
                <a:gd name="T6" fmla="*/ 0 w 24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384"/>
                <a:gd name="T14" fmla="*/ 240 w 24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384">
                  <a:moveTo>
                    <a:pt x="240" y="0"/>
                  </a:moveTo>
                  <a:lnTo>
                    <a:pt x="240" y="384"/>
                  </a:lnTo>
                  <a:lnTo>
                    <a:pt x="0" y="384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6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asynchrone</a:t>
            </a:r>
          </a:p>
        </p:txBody>
      </p:sp>
      <p:sp>
        <p:nvSpPr>
          <p:cNvPr id="139" name="Espace réservé du numéro de diapositive 1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78AEC-7FEA-4796-97D2-5F050C63AB0A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8"/>
          <p:cNvSpPr>
            <a:spLocks noGrp="1" noChangeArrowheads="1"/>
          </p:cNvSpPr>
          <p:nvPr>
            <p:ph idx="1"/>
          </p:nvPr>
        </p:nvSpPr>
        <p:spPr>
          <a:xfrm>
            <a:off x="457200" y="4071938"/>
            <a:ext cx="8229600" cy="2500312"/>
          </a:xfrm>
          <a:ln>
            <a:solidFill>
              <a:schemeClr val="bg1"/>
            </a:solidFill>
          </a:ln>
        </p:spPr>
        <p:txBody>
          <a:bodyPr/>
          <a:lstStyle/>
          <a:p>
            <a:pPr marL="182563" lvl="2" indent="-182563" algn="just" eaLnBrk="1" hangingPunct="1">
              <a:buClr>
                <a:srgbClr val="FF0000"/>
              </a:buClr>
              <a:buFont typeface="Wingdings" charset="2"/>
              <a:buChar char="§"/>
              <a:defRPr/>
            </a:pPr>
            <a:r>
              <a:rPr lang="fr-FR" sz="2500" b="1" dirty="0" smtClean="0">
                <a:latin typeface="Times New Roman" pitchFamily="16" charset="0"/>
                <a:cs typeface="Times New Roman" pitchFamily="16" charset="0"/>
              </a:rPr>
              <a:t> Cette bascule RS est </a:t>
            </a:r>
            <a:r>
              <a:rPr lang="fr-FR" sz="2500" b="1" u="sng" dirty="0" smtClean="0">
                <a:latin typeface="Times New Roman" pitchFamily="16" charset="0"/>
                <a:cs typeface="Times New Roman" pitchFamily="16" charset="0"/>
              </a:rPr>
              <a:t>prioritaire au 0</a:t>
            </a:r>
            <a:r>
              <a:rPr lang="fr-FR" sz="2500" b="1" dirty="0" smtClean="0">
                <a:latin typeface="Times New Roman" pitchFamily="16" charset="0"/>
                <a:cs typeface="Times New Roman" pitchFamily="16" charset="0"/>
              </a:rPr>
              <a:t> car, pour la combinaison R=S=1, la sortie Q est mise à 0 (les Φ ayant été fixés à 0 pour la simplification de Q).</a:t>
            </a:r>
          </a:p>
          <a:p>
            <a:pPr marL="0" lvl="2" indent="0" algn="just" eaLnBrk="1" hangingPunct="1">
              <a:buFont typeface="Arial" charset="0"/>
              <a:buNone/>
              <a:defRPr/>
            </a:pPr>
            <a:r>
              <a:rPr lang="fr-FR" sz="2500" b="1" dirty="0" smtClean="0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Remarque:</a:t>
            </a:r>
            <a:r>
              <a:rPr lang="fr-FR" sz="2500" b="1" dirty="0" smtClean="0">
                <a:latin typeface="Times New Roman" pitchFamily="16" charset="0"/>
                <a:cs typeface="Times New Roman" pitchFamily="16" charset="0"/>
              </a:rPr>
              <a:t> le logigramme fait apparaître une sortie supplémentaire égale au complément de la sortie Q </a:t>
            </a:r>
            <a:r>
              <a:rPr lang="fr-FR" sz="2500" b="1" u="sng" dirty="0" smtClean="0">
                <a:latin typeface="Times New Roman" pitchFamily="16" charset="0"/>
                <a:cs typeface="Times New Roman" pitchFamily="16" charset="0"/>
              </a:rPr>
              <a:t>uniquement</a:t>
            </a:r>
            <a:r>
              <a:rPr lang="fr-FR" sz="2500" b="1" dirty="0" smtClean="0">
                <a:latin typeface="Times New Roman" pitchFamily="16" charset="0"/>
                <a:cs typeface="Times New Roman" pitchFamily="16" charset="0"/>
              </a:rPr>
              <a:t> si la combinaison R=S=1 n’apparaît pas.</a:t>
            </a:r>
          </a:p>
        </p:txBody>
      </p:sp>
      <p:grpSp>
        <p:nvGrpSpPr>
          <p:cNvPr id="27651" name="Group 63"/>
          <p:cNvGrpSpPr>
            <a:grpSpLocks/>
          </p:cNvGrpSpPr>
          <p:nvPr/>
        </p:nvGrpSpPr>
        <p:grpSpPr bwMode="auto">
          <a:xfrm>
            <a:off x="838200" y="1905000"/>
            <a:ext cx="1447800" cy="381000"/>
            <a:chOff x="480" y="1200"/>
            <a:chExt cx="912" cy="240"/>
          </a:xfrm>
        </p:grpSpPr>
        <p:sp>
          <p:nvSpPr>
            <p:cNvPr id="27689" name="Rectangle 4"/>
            <p:cNvSpPr>
              <a:spLocks noChangeArrowheads="1"/>
            </p:cNvSpPr>
            <p:nvPr/>
          </p:nvSpPr>
          <p:spPr bwMode="auto">
            <a:xfrm>
              <a:off x="480" y="1200"/>
              <a:ext cx="912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+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R </a:t>
              </a:r>
              <a:r>
                <a:rPr lang="fr-FR">
                  <a:sym typeface="Symbol" pitchFamily="18" charset="2"/>
                </a:rPr>
                <a:t></a:t>
              </a:r>
              <a:r>
                <a:rPr lang="fr-FR"/>
                <a:t> Q</a:t>
              </a:r>
              <a:r>
                <a:rPr lang="fr-FR" baseline="30000"/>
                <a:t>-</a:t>
              </a:r>
              <a:r>
                <a:rPr lang="fr-FR">
                  <a:sym typeface="Symbol" pitchFamily="18" charset="2"/>
                </a:rPr>
                <a:t>S</a:t>
              </a:r>
            </a:p>
          </p:txBody>
        </p:sp>
        <p:sp>
          <p:nvSpPr>
            <p:cNvPr id="27690" name="Line 5"/>
            <p:cNvSpPr>
              <a:spLocks noChangeShapeType="1"/>
            </p:cNvSpPr>
            <p:nvPr/>
          </p:nvSpPr>
          <p:spPr bwMode="auto">
            <a:xfrm>
              <a:off x="840" y="1248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7652" name="Group 6"/>
          <p:cNvGrpSpPr>
            <a:grpSpLocks/>
          </p:cNvGrpSpPr>
          <p:nvPr/>
        </p:nvGrpSpPr>
        <p:grpSpPr bwMode="auto">
          <a:xfrm>
            <a:off x="762000" y="1295400"/>
            <a:ext cx="7620000" cy="2590800"/>
            <a:chOff x="480" y="816"/>
            <a:chExt cx="4800" cy="1632"/>
          </a:xfrm>
        </p:grpSpPr>
        <p:sp>
          <p:nvSpPr>
            <p:cNvPr id="27687" name="Rectangle 7"/>
            <p:cNvSpPr>
              <a:spLocks noChangeArrowheads="1"/>
            </p:cNvSpPr>
            <p:nvPr/>
          </p:nvSpPr>
          <p:spPr bwMode="auto">
            <a:xfrm>
              <a:off x="480" y="816"/>
              <a:ext cx="4800" cy="1632"/>
            </a:xfrm>
            <a:prstGeom prst="rect">
              <a:avLst/>
            </a:prstGeom>
            <a:noFill/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7688" name="Rectangle 8"/>
            <p:cNvSpPr>
              <a:spLocks noChangeArrowheads="1"/>
            </p:cNvSpPr>
            <p:nvPr/>
          </p:nvSpPr>
          <p:spPr bwMode="auto">
            <a:xfrm>
              <a:off x="525" y="843"/>
              <a:ext cx="1320" cy="28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3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logigramme :</a:t>
              </a:r>
            </a:p>
          </p:txBody>
        </p:sp>
      </p:grpSp>
      <p:sp>
        <p:nvSpPr>
          <p:cNvPr id="27653" name="Line 9"/>
          <p:cNvSpPr>
            <a:spLocks noChangeShapeType="1"/>
          </p:cNvSpPr>
          <p:nvPr/>
        </p:nvSpPr>
        <p:spPr bwMode="auto">
          <a:xfrm>
            <a:off x="1409700" y="193675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54" name="Line 10"/>
          <p:cNvSpPr>
            <a:spLocks noChangeShapeType="1"/>
          </p:cNvSpPr>
          <p:nvPr/>
        </p:nvSpPr>
        <p:spPr bwMode="auto">
          <a:xfrm>
            <a:off x="1381125" y="1892300"/>
            <a:ext cx="904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7655" name="Group 64"/>
          <p:cNvGrpSpPr>
            <a:grpSpLocks/>
          </p:cNvGrpSpPr>
          <p:nvPr/>
        </p:nvGrpSpPr>
        <p:grpSpPr bwMode="auto">
          <a:xfrm>
            <a:off x="838200" y="2514600"/>
            <a:ext cx="1447800" cy="381000"/>
            <a:chOff x="480" y="1584"/>
            <a:chExt cx="912" cy="240"/>
          </a:xfrm>
        </p:grpSpPr>
        <p:sp>
          <p:nvSpPr>
            <p:cNvPr id="27684" name="Rectangle 12"/>
            <p:cNvSpPr>
              <a:spLocks noChangeArrowheads="1"/>
            </p:cNvSpPr>
            <p:nvPr/>
          </p:nvSpPr>
          <p:spPr bwMode="auto">
            <a:xfrm>
              <a:off x="480" y="1584"/>
              <a:ext cx="912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+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R </a:t>
              </a:r>
              <a:r>
                <a:rPr lang="fr-FR">
                  <a:sym typeface="Symbol" pitchFamily="18" charset="2"/>
                </a:rPr>
                <a:t></a:t>
              </a:r>
              <a:r>
                <a:rPr lang="fr-FR"/>
                <a:t> Q</a:t>
              </a:r>
              <a:r>
                <a:rPr lang="fr-FR" baseline="30000"/>
                <a:t>-</a:t>
              </a:r>
              <a:r>
                <a:rPr lang="fr-FR">
                  <a:sym typeface="Symbol" pitchFamily="18" charset="2"/>
                </a:rPr>
                <a:t>S</a:t>
              </a:r>
            </a:p>
          </p:txBody>
        </p:sp>
        <p:sp>
          <p:nvSpPr>
            <p:cNvPr id="27685" name="Line 14"/>
            <p:cNvSpPr>
              <a:spLocks noChangeShapeType="1"/>
            </p:cNvSpPr>
            <p:nvPr/>
          </p:nvSpPr>
          <p:spPr bwMode="auto">
            <a:xfrm>
              <a:off x="1056" y="1632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686" name="Line 15"/>
            <p:cNvSpPr>
              <a:spLocks noChangeShapeType="1"/>
            </p:cNvSpPr>
            <p:nvPr/>
          </p:nvSpPr>
          <p:spPr bwMode="auto">
            <a:xfrm>
              <a:off x="816" y="1604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7656" name="Rectangle 42"/>
          <p:cNvSpPr>
            <a:spLocks noChangeArrowheads="1"/>
          </p:cNvSpPr>
          <p:nvPr/>
        </p:nvSpPr>
        <p:spPr bwMode="auto">
          <a:xfrm>
            <a:off x="6248400" y="1905000"/>
            <a:ext cx="304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</a:p>
        </p:txBody>
      </p:sp>
      <p:sp>
        <p:nvSpPr>
          <p:cNvPr id="27657" name="Line 43"/>
          <p:cNvSpPr>
            <a:spLocks noChangeShapeType="1"/>
          </p:cNvSpPr>
          <p:nvPr/>
        </p:nvSpPr>
        <p:spPr bwMode="auto">
          <a:xfrm>
            <a:off x="5943600" y="2057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58" name="Freeform 44"/>
          <p:cNvSpPr>
            <a:spLocks/>
          </p:cNvSpPr>
          <p:nvPr/>
        </p:nvSpPr>
        <p:spPr bwMode="auto">
          <a:xfrm>
            <a:off x="4724400" y="2057400"/>
            <a:ext cx="1219200" cy="914400"/>
          </a:xfrm>
          <a:custGeom>
            <a:avLst/>
            <a:gdLst>
              <a:gd name="T0" fmla="*/ 2147483647 w 768"/>
              <a:gd name="T1" fmla="*/ 0 h 576"/>
              <a:gd name="T2" fmla="*/ 2147483647 w 768"/>
              <a:gd name="T3" fmla="*/ 2147483647 h 576"/>
              <a:gd name="T4" fmla="*/ 0 w 768"/>
              <a:gd name="T5" fmla="*/ 2147483647 h 576"/>
              <a:gd name="T6" fmla="*/ 0 w 768"/>
              <a:gd name="T7" fmla="*/ 2147483647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576"/>
              <a:gd name="T14" fmla="*/ 768 w 768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576">
                <a:moveTo>
                  <a:pt x="768" y="0"/>
                </a:moveTo>
                <a:lnTo>
                  <a:pt x="768" y="192"/>
                </a:lnTo>
                <a:lnTo>
                  <a:pt x="0" y="432"/>
                </a:lnTo>
                <a:lnTo>
                  <a:pt x="0" y="57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59" name="Freeform 45"/>
          <p:cNvSpPr>
            <a:spLocks/>
          </p:cNvSpPr>
          <p:nvPr/>
        </p:nvSpPr>
        <p:spPr bwMode="auto">
          <a:xfrm>
            <a:off x="4724400" y="2209800"/>
            <a:ext cx="1219200" cy="914400"/>
          </a:xfrm>
          <a:custGeom>
            <a:avLst/>
            <a:gdLst>
              <a:gd name="T0" fmla="*/ 2147483647 w 768"/>
              <a:gd name="T1" fmla="*/ 2147483647 h 576"/>
              <a:gd name="T2" fmla="*/ 2147483647 w 768"/>
              <a:gd name="T3" fmla="*/ 2147483647 h 576"/>
              <a:gd name="T4" fmla="*/ 0 w 768"/>
              <a:gd name="T5" fmla="*/ 2147483647 h 576"/>
              <a:gd name="T6" fmla="*/ 0 w 768"/>
              <a:gd name="T7" fmla="*/ 0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576"/>
              <a:gd name="T14" fmla="*/ 768 w 768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576">
                <a:moveTo>
                  <a:pt x="768" y="576"/>
                </a:moveTo>
                <a:lnTo>
                  <a:pt x="768" y="384"/>
                </a:lnTo>
                <a:lnTo>
                  <a:pt x="0" y="96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60" name="Rectangle 46"/>
          <p:cNvSpPr>
            <a:spLocks noChangeArrowheads="1"/>
          </p:cNvSpPr>
          <p:nvPr/>
        </p:nvSpPr>
        <p:spPr bwMode="auto">
          <a:xfrm>
            <a:off x="4114800" y="1752600"/>
            <a:ext cx="304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R</a:t>
            </a:r>
          </a:p>
        </p:txBody>
      </p:sp>
      <p:sp>
        <p:nvSpPr>
          <p:cNvPr id="27661" name="Rectangle 47"/>
          <p:cNvSpPr>
            <a:spLocks noChangeArrowheads="1"/>
          </p:cNvSpPr>
          <p:nvPr/>
        </p:nvSpPr>
        <p:spPr bwMode="auto">
          <a:xfrm>
            <a:off x="4114800" y="3124200"/>
            <a:ext cx="304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S</a:t>
            </a:r>
          </a:p>
        </p:txBody>
      </p:sp>
      <p:sp>
        <p:nvSpPr>
          <p:cNvPr id="27662" name="Line 55"/>
          <p:cNvSpPr>
            <a:spLocks noChangeShapeType="1"/>
          </p:cNvSpPr>
          <p:nvPr/>
        </p:nvSpPr>
        <p:spPr bwMode="auto">
          <a:xfrm flipH="1">
            <a:off x="5943600" y="31242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27663" name="Group 56"/>
          <p:cNvGrpSpPr>
            <a:grpSpLocks/>
          </p:cNvGrpSpPr>
          <p:nvPr/>
        </p:nvGrpSpPr>
        <p:grpSpPr bwMode="auto">
          <a:xfrm>
            <a:off x="6248400" y="2971800"/>
            <a:ext cx="304800" cy="304800"/>
            <a:chOff x="4368" y="1872"/>
            <a:chExt cx="192" cy="192"/>
          </a:xfrm>
        </p:grpSpPr>
        <p:sp>
          <p:nvSpPr>
            <p:cNvPr id="27682" name="Rectangle 57"/>
            <p:cNvSpPr>
              <a:spLocks noChangeArrowheads="1"/>
            </p:cNvSpPr>
            <p:nvPr/>
          </p:nvSpPr>
          <p:spPr bwMode="auto">
            <a:xfrm>
              <a:off x="4368" y="1872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</a:p>
          </p:txBody>
        </p:sp>
        <p:sp>
          <p:nvSpPr>
            <p:cNvPr id="27683" name="Line 58"/>
            <p:cNvSpPr>
              <a:spLocks noChangeShapeType="1"/>
            </p:cNvSpPr>
            <p:nvPr/>
          </p:nvSpPr>
          <p:spPr bwMode="auto">
            <a:xfrm>
              <a:off x="4416" y="1896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7664" name="Group 71"/>
          <p:cNvGrpSpPr>
            <a:grpSpLocks/>
          </p:cNvGrpSpPr>
          <p:nvPr/>
        </p:nvGrpSpPr>
        <p:grpSpPr bwMode="auto">
          <a:xfrm>
            <a:off x="4724400" y="1752600"/>
            <a:ext cx="1219200" cy="609600"/>
            <a:chOff x="3216" y="2496"/>
            <a:chExt cx="768" cy="384"/>
          </a:xfrm>
        </p:grpSpPr>
        <p:sp>
          <p:nvSpPr>
            <p:cNvPr id="27676" name="Line 72"/>
            <p:cNvSpPr>
              <a:spLocks noChangeShapeType="1"/>
            </p:cNvSpPr>
            <p:nvPr/>
          </p:nvSpPr>
          <p:spPr bwMode="auto">
            <a:xfrm>
              <a:off x="3792" y="2640"/>
              <a:ext cx="9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677" name="Rectangle 73"/>
            <p:cNvSpPr>
              <a:spLocks noChangeArrowheads="1"/>
            </p:cNvSpPr>
            <p:nvPr/>
          </p:nvSpPr>
          <p:spPr bwMode="auto">
            <a:xfrm>
              <a:off x="3408" y="2496"/>
              <a:ext cx="384" cy="3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7678" name="Line 74"/>
            <p:cNvSpPr>
              <a:spLocks noChangeShapeType="1"/>
            </p:cNvSpPr>
            <p:nvPr/>
          </p:nvSpPr>
          <p:spPr bwMode="auto">
            <a:xfrm>
              <a:off x="3792" y="268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679" name="Line 75"/>
            <p:cNvSpPr>
              <a:spLocks noChangeShapeType="1"/>
            </p:cNvSpPr>
            <p:nvPr/>
          </p:nvSpPr>
          <p:spPr bwMode="auto">
            <a:xfrm>
              <a:off x="3216" y="259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680" name="Rectangle 76"/>
            <p:cNvSpPr>
              <a:spLocks noChangeArrowheads="1"/>
            </p:cNvSpPr>
            <p:nvPr/>
          </p:nvSpPr>
          <p:spPr bwMode="auto">
            <a:xfrm>
              <a:off x="3408" y="2496"/>
              <a:ext cx="38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≥1</a:t>
              </a:r>
              <a:endParaRPr lang="fr-FR"/>
            </a:p>
          </p:txBody>
        </p:sp>
        <p:sp>
          <p:nvSpPr>
            <p:cNvPr id="27681" name="Line 77"/>
            <p:cNvSpPr>
              <a:spLocks noChangeShapeType="1"/>
            </p:cNvSpPr>
            <p:nvPr/>
          </p:nvSpPr>
          <p:spPr bwMode="auto">
            <a:xfrm>
              <a:off x="3216" y="278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7665" name="Group 89"/>
          <p:cNvGrpSpPr>
            <a:grpSpLocks/>
          </p:cNvGrpSpPr>
          <p:nvPr/>
        </p:nvGrpSpPr>
        <p:grpSpPr bwMode="auto">
          <a:xfrm>
            <a:off x="4724400" y="2819400"/>
            <a:ext cx="1219200" cy="609600"/>
            <a:chOff x="3216" y="2496"/>
            <a:chExt cx="768" cy="384"/>
          </a:xfrm>
        </p:grpSpPr>
        <p:sp>
          <p:nvSpPr>
            <p:cNvPr id="27670" name="Line 90"/>
            <p:cNvSpPr>
              <a:spLocks noChangeShapeType="1"/>
            </p:cNvSpPr>
            <p:nvPr/>
          </p:nvSpPr>
          <p:spPr bwMode="auto">
            <a:xfrm>
              <a:off x="3792" y="2640"/>
              <a:ext cx="9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671" name="Rectangle 91"/>
            <p:cNvSpPr>
              <a:spLocks noChangeArrowheads="1"/>
            </p:cNvSpPr>
            <p:nvPr/>
          </p:nvSpPr>
          <p:spPr bwMode="auto">
            <a:xfrm>
              <a:off x="3408" y="2496"/>
              <a:ext cx="384" cy="3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7672" name="Line 92"/>
            <p:cNvSpPr>
              <a:spLocks noChangeShapeType="1"/>
            </p:cNvSpPr>
            <p:nvPr/>
          </p:nvSpPr>
          <p:spPr bwMode="auto">
            <a:xfrm>
              <a:off x="3792" y="268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673" name="Line 93"/>
            <p:cNvSpPr>
              <a:spLocks noChangeShapeType="1"/>
            </p:cNvSpPr>
            <p:nvPr/>
          </p:nvSpPr>
          <p:spPr bwMode="auto">
            <a:xfrm>
              <a:off x="3216" y="259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674" name="Rectangle 94"/>
            <p:cNvSpPr>
              <a:spLocks noChangeArrowheads="1"/>
            </p:cNvSpPr>
            <p:nvPr/>
          </p:nvSpPr>
          <p:spPr bwMode="auto">
            <a:xfrm>
              <a:off x="3408" y="2496"/>
              <a:ext cx="38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≥1</a:t>
              </a:r>
              <a:endParaRPr lang="fr-FR"/>
            </a:p>
          </p:txBody>
        </p:sp>
        <p:sp>
          <p:nvSpPr>
            <p:cNvPr id="27675" name="Line 95"/>
            <p:cNvSpPr>
              <a:spLocks noChangeShapeType="1"/>
            </p:cNvSpPr>
            <p:nvPr/>
          </p:nvSpPr>
          <p:spPr bwMode="auto">
            <a:xfrm>
              <a:off x="3216" y="278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7666" name="Line 96"/>
          <p:cNvSpPr>
            <a:spLocks noChangeShapeType="1"/>
          </p:cNvSpPr>
          <p:nvPr/>
        </p:nvSpPr>
        <p:spPr bwMode="auto">
          <a:xfrm flipH="1">
            <a:off x="4419600" y="19050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67" name="Line 97"/>
          <p:cNvSpPr>
            <a:spLocks noChangeShapeType="1"/>
          </p:cNvSpPr>
          <p:nvPr/>
        </p:nvSpPr>
        <p:spPr bwMode="auto">
          <a:xfrm flipH="1">
            <a:off x="4419600" y="3276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asynchrone</a:t>
            </a:r>
          </a:p>
        </p:txBody>
      </p:sp>
      <p:sp>
        <p:nvSpPr>
          <p:cNvPr id="43" name="Espace réservé du numéro de diapositive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EF273-32BA-4163-80F4-901E5B3A0BEF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2062163"/>
          </a:xfrm>
        </p:spPr>
        <p:txBody>
          <a:bodyPr/>
          <a:lstStyle/>
          <a:p>
            <a:pPr marL="0" lvl="1" indent="0" algn="just" eaLnBrk="1" hangingPunct="1">
              <a:buFont typeface="Arial" charset="0"/>
              <a:buNone/>
              <a:defRPr/>
            </a:pPr>
            <a:r>
              <a:rPr lang="fr-FR" sz="2500" b="1" dirty="0" smtClean="0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Cas des états interdits:</a:t>
            </a:r>
          </a:p>
          <a:p>
            <a:pPr marL="182563" lvl="1" indent="-182563" algn="just" eaLnBrk="1" hangingPunct="1">
              <a:buClr>
                <a:srgbClr val="FF0000"/>
              </a:buClr>
              <a:buFont typeface="Wingdings" charset="2"/>
              <a:buChar char="Ø"/>
              <a:defRPr/>
            </a:pPr>
            <a:r>
              <a:rPr lang="fr-FR" sz="2300" b="1" dirty="0" smtClean="0">
                <a:latin typeface="Times New Roman" pitchFamily="16" charset="0"/>
                <a:cs typeface="Times New Roman" pitchFamily="16" charset="0"/>
              </a:rPr>
              <a:t>Afin de conserver une sortie complémentaire quelque soit la combinaison d’entrée, il convient de remplacer la combinaison R=S=1 par une autre combinaison en utilisant un circuit combinatoire selon le principe suivant :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2438400" y="3857628"/>
            <a:ext cx="3962400" cy="1524000"/>
            <a:chOff x="1536" y="2160"/>
            <a:chExt cx="2496" cy="960"/>
          </a:xfrm>
          <a:solidFill>
            <a:schemeClr val="bg1">
              <a:lumMod val="85000"/>
            </a:schemeClr>
          </a:solidFill>
        </p:grpSpPr>
        <p:sp>
          <p:nvSpPr>
            <p:cNvPr id="10250" name="Rectangle 14"/>
            <p:cNvSpPr>
              <a:spLocks noChangeArrowheads="1"/>
            </p:cNvSpPr>
            <p:nvPr/>
          </p:nvSpPr>
          <p:spPr bwMode="auto">
            <a:xfrm>
              <a:off x="3072" y="2160"/>
              <a:ext cx="768" cy="96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251" name="Line 15"/>
            <p:cNvSpPr>
              <a:spLocks noChangeShapeType="1"/>
            </p:cNvSpPr>
            <p:nvPr/>
          </p:nvSpPr>
          <p:spPr bwMode="auto">
            <a:xfrm>
              <a:off x="2880" y="2352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252" name="Line 16"/>
            <p:cNvSpPr>
              <a:spLocks noChangeShapeType="1"/>
            </p:cNvSpPr>
            <p:nvPr/>
          </p:nvSpPr>
          <p:spPr bwMode="auto">
            <a:xfrm>
              <a:off x="2880" y="2928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253" name="Rectangle 17"/>
            <p:cNvSpPr>
              <a:spLocks noChangeArrowheads="1"/>
            </p:cNvSpPr>
            <p:nvPr/>
          </p:nvSpPr>
          <p:spPr bwMode="auto">
            <a:xfrm>
              <a:off x="3120" y="2256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R</a:t>
              </a:r>
            </a:p>
          </p:txBody>
        </p:sp>
        <p:sp>
          <p:nvSpPr>
            <p:cNvPr id="10254" name="Rectangle 18"/>
            <p:cNvSpPr>
              <a:spLocks noChangeArrowheads="1"/>
            </p:cNvSpPr>
            <p:nvPr/>
          </p:nvSpPr>
          <p:spPr bwMode="auto">
            <a:xfrm>
              <a:off x="3120" y="2832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S</a:t>
              </a:r>
            </a:p>
          </p:txBody>
        </p:sp>
        <p:sp>
          <p:nvSpPr>
            <p:cNvPr id="10255" name="Rectangle 19"/>
            <p:cNvSpPr>
              <a:spLocks noChangeArrowheads="1"/>
            </p:cNvSpPr>
            <p:nvPr/>
          </p:nvSpPr>
          <p:spPr bwMode="auto">
            <a:xfrm>
              <a:off x="3600" y="2256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Q</a:t>
              </a:r>
            </a:p>
          </p:txBody>
        </p:sp>
        <p:sp>
          <p:nvSpPr>
            <p:cNvPr id="10256" name="Line 20"/>
            <p:cNvSpPr>
              <a:spLocks noChangeShapeType="1"/>
            </p:cNvSpPr>
            <p:nvPr/>
          </p:nvSpPr>
          <p:spPr bwMode="auto">
            <a:xfrm>
              <a:off x="3840" y="2352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257" name="Line 23"/>
            <p:cNvSpPr>
              <a:spLocks noChangeShapeType="1"/>
            </p:cNvSpPr>
            <p:nvPr/>
          </p:nvSpPr>
          <p:spPr bwMode="auto">
            <a:xfrm>
              <a:off x="1728" y="2352"/>
              <a:ext cx="96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258" name="Line 24"/>
            <p:cNvSpPr>
              <a:spLocks noChangeShapeType="1"/>
            </p:cNvSpPr>
            <p:nvPr/>
          </p:nvSpPr>
          <p:spPr bwMode="auto">
            <a:xfrm>
              <a:off x="1728" y="2928"/>
              <a:ext cx="96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259" name="Line 28"/>
            <p:cNvSpPr>
              <a:spLocks noChangeShapeType="1"/>
            </p:cNvSpPr>
            <p:nvPr/>
          </p:nvSpPr>
          <p:spPr bwMode="auto">
            <a:xfrm>
              <a:off x="2688" y="2352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260" name="Line 29"/>
            <p:cNvSpPr>
              <a:spLocks noChangeShapeType="1"/>
            </p:cNvSpPr>
            <p:nvPr/>
          </p:nvSpPr>
          <p:spPr bwMode="auto">
            <a:xfrm>
              <a:off x="2688" y="2928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261" name="Rectangle 37"/>
            <p:cNvSpPr>
              <a:spLocks noChangeArrowheads="1"/>
            </p:cNvSpPr>
            <p:nvPr/>
          </p:nvSpPr>
          <p:spPr bwMode="auto">
            <a:xfrm>
              <a:off x="1536" y="2256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R</a:t>
              </a:r>
            </a:p>
          </p:txBody>
        </p:sp>
        <p:sp>
          <p:nvSpPr>
            <p:cNvPr id="10262" name="Rectangle 38"/>
            <p:cNvSpPr>
              <a:spLocks noChangeArrowheads="1"/>
            </p:cNvSpPr>
            <p:nvPr/>
          </p:nvSpPr>
          <p:spPr bwMode="auto">
            <a:xfrm>
              <a:off x="1536" y="2832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S</a:t>
              </a:r>
            </a:p>
          </p:txBody>
        </p:sp>
      </p:grpSp>
      <p:grpSp>
        <p:nvGrpSpPr>
          <p:cNvPr id="28676" name="Group 46"/>
          <p:cNvGrpSpPr>
            <a:grpSpLocks/>
          </p:cNvGrpSpPr>
          <p:nvPr/>
        </p:nvGrpSpPr>
        <p:grpSpPr bwMode="auto">
          <a:xfrm>
            <a:off x="2895600" y="3786188"/>
            <a:ext cx="3352800" cy="1828800"/>
            <a:chOff x="1824" y="2064"/>
            <a:chExt cx="2112" cy="1152"/>
          </a:xfrm>
        </p:grpSpPr>
        <p:sp>
          <p:nvSpPr>
            <p:cNvPr id="28679" name="Rectangle 39"/>
            <p:cNvSpPr>
              <a:spLocks noChangeArrowheads="1"/>
            </p:cNvSpPr>
            <p:nvPr/>
          </p:nvSpPr>
          <p:spPr bwMode="auto">
            <a:xfrm>
              <a:off x="2784" y="2160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R’</a:t>
              </a:r>
            </a:p>
          </p:txBody>
        </p:sp>
        <p:sp>
          <p:nvSpPr>
            <p:cNvPr id="28680" name="Rectangle 40"/>
            <p:cNvSpPr>
              <a:spLocks noChangeArrowheads="1"/>
            </p:cNvSpPr>
            <p:nvPr/>
          </p:nvSpPr>
          <p:spPr bwMode="auto">
            <a:xfrm>
              <a:off x="2784" y="2736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S’</a:t>
              </a:r>
            </a:p>
          </p:txBody>
        </p:sp>
        <p:sp>
          <p:nvSpPr>
            <p:cNvPr id="28681" name="Rectangle 42"/>
            <p:cNvSpPr>
              <a:spLocks noChangeArrowheads="1"/>
            </p:cNvSpPr>
            <p:nvPr/>
          </p:nvSpPr>
          <p:spPr bwMode="auto">
            <a:xfrm>
              <a:off x="1824" y="2064"/>
              <a:ext cx="2112" cy="115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249" name="Rectangle 22"/>
            <p:cNvSpPr>
              <a:spLocks noChangeArrowheads="1"/>
            </p:cNvSpPr>
            <p:nvPr/>
          </p:nvSpPr>
          <p:spPr bwMode="auto">
            <a:xfrm>
              <a:off x="1920" y="2160"/>
              <a:ext cx="768" cy="96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Système</a:t>
              </a:r>
            </a:p>
            <a:p>
              <a:pPr defTabSz="762000">
                <a:defRPr/>
              </a:pPr>
              <a:r>
                <a:rPr lang="fr-FR"/>
                <a:t>combi-</a:t>
              </a:r>
            </a:p>
            <a:p>
              <a:pPr defTabSz="762000">
                <a:defRPr/>
              </a:pPr>
              <a:r>
                <a:rPr lang="fr-FR"/>
                <a:t>natoire</a:t>
              </a:r>
            </a:p>
          </p:txBody>
        </p:sp>
      </p:grp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asynchrone</a:t>
            </a:r>
          </a:p>
        </p:txBody>
      </p:sp>
      <p:sp>
        <p:nvSpPr>
          <p:cNvPr id="24" name="Espace réservé du numéro de diapositiv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28450-59BF-43B9-8292-F7065ED80E64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381000"/>
          </a:xfrm>
        </p:spPr>
        <p:txBody>
          <a:bodyPr/>
          <a:lstStyle/>
          <a:p>
            <a:pPr marL="0" lvl="2" indent="0" eaLnBrk="1" hangingPunct="1">
              <a:buFont typeface="Arial" charset="0"/>
              <a:buNone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1- Cas R=S=1 ramené au cas R=0 et S=1 (mise à 1)</a:t>
            </a:r>
          </a:p>
        </p:txBody>
      </p:sp>
      <p:grpSp>
        <p:nvGrpSpPr>
          <p:cNvPr id="29699" name="Group 136"/>
          <p:cNvGrpSpPr>
            <a:grpSpLocks/>
          </p:cNvGrpSpPr>
          <p:nvPr/>
        </p:nvGrpSpPr>
        <p:grpSpPr bwMode="auto">
          <a:xfrm>
            <a:off x="762000" y="1752600"/>
            <a:ext cx="3657600" cy="2133600"/>
            <a:chOff x="480" y="2880"/>
            <a:chExt cx="2304" cy="1344"/>
          </a:xfrm>
        </p:grpSpPr>
        <p:sp>
          <p:nvSpPr>
            <p:cNvPr id="29795" name="Rectangle 137"/>
            <p:cNvSpPr>
              <a:spLocks noChangeArrowheads="1"/>
            </p:cNvSpPr>
            <p:nvPr/>
          </p:nvSpPr>
          <p:spPr bwMode="auto">
            <a:xfrm>
              <a:off x="480" y="2880"/>
              <a:ext cx="2304" cy="134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796" name="Rectangle 138"/>
            <p:cNvSpPr>
              <a:spLocks noChangeArrowheads="1"/>
            </p:cNvSpPr>
            <p:nvPr/>
          </p:nvSpPr>
          <p:spPr bwMode="auto">
            <a:xfrm>
              <a:off x="561" y="2901"/>
              <a:ext cx="1104" cy="23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vérité :</a:t>
              </a:r>
            </a:p>
          </p:txBody>
        </p:sp>
      </p:grpSp>
      <p:grpSp>
        <p:nvGrpSpPr>
          <p:cNvPr id="3" name="Group 190"/>
          <p:cNvGrpSpPr>
            <a:grpSpLocks/>
          </p:cNvGrpSpPr>
          <p:nvPr/>
        </p:nvGrpSpPr>
        <p:grpSpPr bwMode="auto">
          <a:xfrm>
            <a:off x="1219200" y="2209800"/>
            <a:ext cx="2743200" cy="1524000"/>
            <a:chOff x="768" y="1392"/>
            <a:chExt cx="1728" cy="960"/>
          </a:xfrm>
          <a:solidFill>
            <a:schemeClr val="bg1">
              <a:lumMod val="85000"/>
            </a:schemeClr>
          </a:solidFill>
        </p:grpSpPr>
        <p:grpSp>
          <p:nvGrpSpPr>
            <p:cNvPr id="4" name="Group 140"/>
            <p:cNvGrpSpPr>
              <a:grpSpLocks/>
            </p:cNvGrpSpPr>
            <p:nvPr/>
          </p:nvGrpSpPr>
          <p:grpSpPr bwMode="auto">
            <a:xfrm>
              <a:off x="768" y="1392"/>
              <a:ext cx="1728" cy="960"/>
              <a:chOff x="768" y="2976"/>
              <a:chExt cx="1728" cy="960"/>
            </a:xfrm>
            <a:grpFill/>
          </p:grpSpPr>
          <p:sp>
            <p:nvSpPr>
              <p:cNvPr id="11375" name="Rectangle 141"/>
              <p:cNvSpPr>
                <a:spLocks noChangeArrowheads="1"/>
              </p:cNvSpPr>
              <p:nvPr/>
            </p:nvSpPr>
            <p:spPr bwMode="auto">
              <a:xfrm>
                <a:off x="1056" y="2976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76" name="Rectangle 142"/>
              <p:cNvSpPr>
                <a:spLocks noChangeArrowheads="1"/>
              </p:cNvSpPr>
              <p:nvPr/>
            </p:nvSpPr>
            <p:spPr bwMode="auto">
              <a:xfrm>
                <a:off x="1344" y="2976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77" name="Rectangle 143"/>
              <p:cNvSpPr>
                <a:spLocks noChangeArrowheads="1"/>
              </p:cNvSpPr>
              <p:nvPr/>
            </p:nvSpPr>
            <p:spPr bwMode="auto">
              <a:xfrm>
                <a:off x="1056" y="3168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78" name="Rectangle 144"/>
              <p:cNvSpPr>
                <a:spLocks noChangeArrowheads="1"/>
              </p:cNvSpPr>
              <p:nvPr/>
            </p:nvSpPr>
            <p:spPr bwMode="auto">
              <a:xfrm>
                <a:off x="1344" y="316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79" name="Rectangle 145"/>
              <p:cNvSpPr>
                <a:spLocks noChangeArrowheads="1"/>
              </p:cNvSpPr>
              <p:nvPr/>
            </p:nvSpPr>
            <p:spPr bwMode="auto">
              <a:xfrm>
                <a:off x="1056" y="3360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0" name="Rectangle 146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1" name="Rectangle 147"/>
              <p:cNvSpPr>
                <a:spLocks noChangeArrowheads="1"/>
              </p:cNvSpPr>
              <p:nvPr/>
            </p:nvSpPr>
            <p:spPr bwMode="auto">
              <a:xfrm>
                <a:off x="768" y="3168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2" name="Rectangle 148"/>
              <p:cNvSpPr>
                <a:spLocks noChangeArrowheads="1"/>
              </p:cNvSpPr>
              <p:nvPr/>
            </p:nvSpPr>
            <p:spPr bwMode="auto">
              <a:xfrm>
                <a:off x="768" y="3360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3" name="Rectangle 149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4" name="Rectangle 150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5" name="Rectangle 151"/>
              <p:cNvSpPr>
                <a:spLocks noChangeArrowheads="1"/>
              </p:cNvSpPr>
              <p:nvPr/>
            </p:nvSpPr>
            <p:spPr bwMode="auto">
              <a:xfrm>
                <a:off x="1056" y="3552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6" name="Rectangle 152"/>
              <p:cNvSpPr>
                <a:spLocks noChangeArrowheads="1"/>
              </p:cNvSpPr>
              <p:nvPr/>
            </p:nvSpPr>
            <p:spPr bwMode="auto">
              <a:xfrm>
                <a:off x="1056" y="3744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7" name="Rectangle 153"/>
              <p:cNvSpPr>
                <a:spLocks noChangeArrowheads="1"/>
              </p:cNvSpPr>
              <p:nvPr/>
            </p:nvSpPr>
            <p:spPr bwMode="auto">
              <a:xfrm>
                <a:off x="768" y="3552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8" name="Rectangle 154"/>
              <p:cNvSpPr>
                <a:spLocks noChangeArrowheads="1"/>
              </p:cNvSpPr>
              <p:nvPr/>
            </p:nvSpPr>
            <p:spPr bwMode="auto">
              <a:xfrm>
                <a:off x="768" y="3744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9" name="Rectangle 155"/>
              <p:cNvSpPr>
                <a:spLocks noChangeArrowheads="1"/>
              </p:cNvSpPr>
              <p:nvPr/>
            </p:nvSpPr>
            <p:spPr bwMode="auto">
              <a:xfrm>
                <a:off x="768" y="3168"/>
                <a:ext cx="576" cy="768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0" name="Rectangle 156"/>
              <p:cNvSpPr>
                <a:spLocks noChangeArrowheads="1"/>
              </p:cNvSpPr>
              <p:nvPr/>
            </p:nvSpPr>
            <p:spPr bwMode="auto">
              <a:xfrm>
                <a:off x="1344" y="355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1" name="Rectangle 157"/>
              <p:cNvSpPr>
                <a:spLocks noChangeArrowheads="1"/>
              </p:cNvSpPr>
              <p:nvPr/>
            </p:nvSpPr>
            <p:spPr bwMode="auto">
              <a:xfrm>
                <a:off x="1344" y="374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2" name="Rectangle 158"/>
              <p:cNvSpPr>
                <a:spLocks noChangeArrowheads="1"/>
              </p:cNvSpPr>
              <p:nvPr/>
            </p:nvSpPr>
            <p:spPr bwMode="auto">
              <a:xfrm>
                <a:off x="1344" y="3168"/>
                <a:ext cx="576" cy="768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3" name="Rectangle 159"/>
              <p:cNvSpPr>
                <a:spLocks noChangeArrowheads="1"/>
              </p:cNvSpPr>
              <p:nvPr/>
            </p:nvSpPr>
            <p:spPr bwMode="auto">
              <a:xfrm>
                <a:off x="1920" y="2976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4" name="Rectangle 160"/>
              <p:cNvSpPr>
                <a:spLocks noChangeArrowheads="1"/>
              </p:cNvSpPr>
              <p:nvPr/>
            </p:nvSpPr>
            <p:spPr bwMode="auto">
              <a:xfrm>
                <a:off x="1920" y="316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5" name="Rectangle 161"/>
              <p:cNvSpPr>
                <a:spLocks noChangeArrowheads="1"/>
              </p:cNvSpPr>
              <p:nvPr/>
            </p:nvSpPr>
            <p:spPr bwMode="auto">
              <a:xfrm>
                <a:off x="1920" y="336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6" name="Rectangle 162"/>
              <p:cNvSpPr>
                <a:spLocks noChangeArrowheads="1"/>
              </p:cNvSpPr>
              <p:nvPr/>
            </p:nvSpPr>
            <p:spPr bwMode="auto">
              <a:xfrm>
                <a:off x="1920" y="355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7" name="Rectangle 163"/>
              <p:cNvSpPr>
                <a:spLocks noChangeArrowheads="1"/>
              </p:cNvSpPr>
              <p:nvPr/>
            </p:nvSpPr>
            <p:spPr bwMode="auto">
              <a:xfrm>
                <a:off x="1920" y="374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8" name="Rectangle 164"/>
              <p:cNvSpPr>
                <a:spLocks noChangeArrowheads="1"/>
              </p:cNvSpPr>
              <p:nvPr/>
            </p:nvSpPr>
            <p:spPr bwMode="auto">
              <a:xfrm>
                <a:off x="1920" y="3168"/>
                <a:ext cx="576" cy="768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11363" name="Rectangle 165"/>
            <p:cNvSpPr>
              <a:spLocks noChangeArrowheads="1"/>
            </p:cNvSpPr>
            <p:nvPr/>
          </p:nvSpPr>
          <p:spPr bwMode="auto">
            <a:xfrm>
              <a:off x="1344" y="1392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R’</a:t>
              </a:r>
            </a:p>
          </p:txBody>
        </p:sp>
        <p:sp>
          <p:nvSpPr>
            <p:cNvPr id="11364" name="Rectangle 166"/>
            <p:cNvSpPr>
              <a:spLocks noChangeArrowheads="1"/>
            </p:cNvSpPr>
            <p:nvPr/>
          </p:nvSpPr>
          <p:spPr bwMode="auto">
            <a:xfrm>
              <a:off x="768" y="139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R</a:t>
              </a:r>
            </a:p>
          </p:txBody>
        </p:sp>
        <p:sp>
          <p:nvSpPr>
            <p:cNvPr id="11365" name="Rectangle 167"/>
            <p:cNvSpPr>
              <a:spLocks noChangeArrowheads="1"/>
            </p:cNvSpPr>
            <p:nvPr/>
          </p:nvSpPr>
          <p:spPr bwMode="auto">
            <a:xfrm>
              <a:off x="1056" y="139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S</a:t>
              </a:r>
            </a:p>
          </p:txBody>
        </p:sp>
        <p:sp>
          <p:nvSpPr>
            <p:cNvPr id="11366" name="Rectangle 169"/>
            <p:cNvSpPr>
              <a:spLocks noChangeArrowheads="1"/>
            </p:cNvSpPr>
            <p:nvPr/>
          </p:nvSpPr>
          <p:spPr bwMode="auto">
            <a:xfrm>
              <a:off x="768" y="177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11367" name="Rectangle 170"/>
            <p:cNvSpPr>
              <a:spLocks noChangeArrowheads="1"/>
            </p:cNvSpPr>
            <p:nvPr/>
          </p:nvSpPr>
          <p:spPr bwMode="auto">
            <a:xfrm>
              <a:off x="1056" y="177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1368" name="Rectangle 172"/>
            <p:cNvSpPr>
              <a:spLocks noChangeArrowheads="1"/>
            </p:cNvSpPr>
            <p:nvPr/>
          </p:nvSpPr>
          <p:spPr bwMode="auto">
            <a:xfrm>
              <a:off x="768" y="19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1369" name="Rectangle 173"/>
            <p:cNvSpPr>
              <a:spLocks noChangeArrowheads="1"/>
            </p:cNvSpPr>
            <p:nvPr/>
          </p:nvSpPr>
          <p:spPr bwMode="auto">
            <a:xfrm>
              <a:off x="1056" y="19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11370" name="Rectangle 175"/>
            <p:cNvSpPr>
              <a:spLocks noChangeArrowheads="1"/>
            </p:cNvSpPr>
            <p:nvPr/>
          </p:nvSpPr>
          <p:spPr bwMode="auto">
            <a:xfrm>
              <a:off x="768" y="21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1371" name="Rectangle 176"/>
            <p:cNvSpPr>
              <a:spLocks noChangeArrowheads="1"/>
            </p:cNvSpPr>
            <p:nvPr/>
          </p:nvSpPr>
          <p:spPr bwMode="auto">
            <a:xfrm>
              <a:off x="1056" y="21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1372" name="Rectangle 178"/>
            <p:cNvSpPr>
              <a:spLocks noChangeArrowheads="1"/>
            </p:cNvSpPr>
            <p:nvPr/>
          </p:nvSpPr>
          <p:spPr bwMode="auto">
            <a:xfrm>
              <a:off x="768" y="158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11373" name="Rectangle 179"/>
            <p:cNvSpPr>
              <a:spLocks noChangeArrowheads="1"/>
            </p:cNvSpPr>
            <p:nvPr/>
          </p:nvSpPr>
          <p:spPr bwMode="auto">
            <a:xfrm>
              <a:off x="1056" y="158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11374" name="Rectangle 180"/>
            <p:cNvSpPr>
              <a:spLocks noChangeArrowheads="1"/>
            </p:cNvSpPr>
            <p:nvPr/>
          </p:nvSpPr>
          <p:spPr bwMode="auto">
            <a:xfrm>
              <a:off x="1920" y="1392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S’</a:t>
              </a:r>
            </a:p>
          </p:txBody>
        </p:sp>
      </p:grpSp>
      <p:grpSp>
        <p:nvGrpSpPr>
          <p:cNvPr id="29701" name="Group 191"/>
          <p:cNvGrpSpPr>
            <a:grpSpLocks/>
          </p:cNvGrpSpPr>
          <p:nvPr/>
        </p:nvGrpSpPr>
        <p:grpSpPr bwMode="auto">
          <a:xfrm>
            <a:off x="2133600" y="2514600"/>
            <a:ext cx="1828800" cy="914400"/>
            <a:chOff x="1344" y="1584"/>
            <a:chExt cx="1152" cy="576"/>
          </a:xfrm>
        </p:grpSpPr>
        <p:sp>
          <p:nvSpPr>
            <p:cNvPr id="29789" name="Rectangle 181"/>
            <p:cNvSpPr>
              <a:spLocks noChangeArrowheads="1"/>
            </p:cNvSpPr>
            <p:nvPr/>
          </p:nvSpPr>
          <p:spPr bwMode="auto">
            <a:xfrm>
              <a:off x="1344" y="1584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9790" name="Rectangle 182"/>
            <p:cNvSpPr>
              <a:spLocks noChangeArrowheads="1"/>
            </p:cNvSpPr>
            <p:nvPr/>
          </p:nvSpPr>
          <p:spPr bwMode="auto">
            <a:xfrm>
              <a:off x="1344" y="1776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9791" name="Rectangle 183"/>
            <p:cNvSpPr>
              <a:spLocks noChangeArrowheads="1"/>
            </p:cNvSpPr>
            <p:nvPr/>
          </p:nvSpPr>
          <p:spPr bwMode="auto">
            <a:xfrm>
              <a:off x="1344" y="1968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29792" name="Rectangle 186"/>
            <p:cNvSpPr>
              <a:spLocks noChangeArrowheads="1"/>
            </p:cNvSpPr>
            <p:nvPr/>
          </p:nvSpPr>
          <p:spPr bwMode="auto">
            <a:xfrm>
              <a:off x="1920" y="1584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9793" name="Rectangle 187"/>
            <p:cNvSpPr>
              <a:spLocks noChangeArrowheads="1"/>
            </p:cNvSpPr>
            <p:nvPr/>
          </p:nvSpPr>
          <p:spPr bwMode="auto">
            <a:xfrm>
              <a:off x="1920" y="1776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29794" name="Rectangle 188"/>
            <p:cNvSpPr>
              <a:spLocks noChangeArrowheads="1"/>
            </p:cNvSpPr>
            <p:nvPr/>
          </p:nvSpPr>
          <p:spPr bwMode="auto">
            <a:xfrm>
              <a:off x="1920" y="1968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29702" name="Group 192"/>
          <p:cNvGrpSpPr>
            <a:grpSpLocks/>
          </p:cNvGrpSpPr>
          <p:nvPr/>
        </p:nvGrpSpPr>
        <p:grpSpPr bwMode="auto">
          <a:xfrm>
            <a:off x="2133600" y="3429000"/>
            <a:ext cx="1828800" cy="304800"/>
            <a:chOff x="1344" y="2160"/>
            <a:chExt cx="1152" cy="192"/>
          </a:xfrm>
        </p:grpSpPr>
        <p:sp>
          <p:nvSpPr>
            <p:cNvPr id="29787" name="Rectangle 184"/>
            <p:cNvSpPr>
              <a:spLocks noChangeArrowheads="1"/>
            </p:cNvSpPr>
            <p:nvPr/>
          </p:nvSpPr>
          <p:spPr bwMode="auto">
            <a:xfrm>
              <a:off x="1344" y="2160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29788" name="Rectangle 189"/>
            <p:cNvSpPr>
              <a:spLocks noChangeArrowheads="1"/>
            </p:cNvSpPr>
            <p:nvPr/>
          </p:nvSpPr>
          <p:spPr bwMode="auto">
            <a:xfrm>
              <a:off x="1920" y="2160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29703" name="Group 197"/>
          <p:cNvGrpSpPr>
            <a:grpSpLocks/>
          </p:cNvGrpSpPr>
          <p:nvPr/>
        </p:nvGrpSpPr>
        <p:grpSpPr bwMode="auto">
          <a:xfrm>
            <a:off x="4724400" y="1752600"/>
            <a:ext cx="3657600" cy="2133600"/>
            <a:chOff x="2976" y="1104"/>
            <a:chExt cx="2304" cy="1344"/>
          </a:xfrm>
        </p:grpSpPr>
        <p:sp>
          <p:nvSpPr>
            <p:cNvPr id="29785" name="Rectangle 194"/>
            <p:cNvSpPr>
              <a:spLocks noChangeArrowheads="1"/>
            </p:cNvSpPr>
            <p:nvPr/>
          </p:nvSpPr>
          <p:spPr bwMode="auto">
            <a:xfrm>
              <a:off x="2976" y="1104"/>
              <a:ext cx="2304" cy="134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786" name="Rectangle 195"/>
            <p:cNvSpPr>
              <a:spLocks noChangeArrowheads="1"/>
            </p:cNvSpPr>
            <p:nvPr/>
          </p:nvSpPr>
          <p:spPr bwMode="auto">
            <a:xfrm>
              <a:off x="3015" y="1164"/>
              <a:ext cx="1794" cy="23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équations logiques :</a:t>
              </a:r>
            </a:p>
          </p:txBody>
        </p:sp>
      </p:grpSp>
      <p:grpSp>
        <p:nvGrpSpPr>
          <p:cNvPr id="29704" name="Group 202"/>
          <p:cNvGrpSpPr>
            <a:grpSpLocks/>
          </p:cNvGrpSpPr>
          <p:nvPr/>
        </p:nvGrpSpPr>
        <p:grpSpPr bwMode="auto">
          <a:xfrm>
            <a:off x="5562600" y="2362200"/>
            <a:ext cx="1981200" cy="381000"/>
            <a:chOff x="3504" y="1824"/>
            <a:chExt cx="1248" cy="240"/>
          </a:xfrm>
        </p:grpSpPr>
        <p:sp>
          <p:nvSpPr>
            <p:cNvPr id="29783" name="Rectangle 199"/>
            <p:cNvSpPr>
              <a:spLocks noChangeArrowheads="1"/>
            </p:cNvSpPr>
            <p:nvPr/>
          </p:nvSpPr>
          <p:spPr bwMode="auto">
            <a:xfrm>
              <a:off x="3504" y="1824"/>
              <a:ext cx="1248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S’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S</a:t>
              </a:r>
            </a:p>
          </p:txBody>
        </p:sp>
        <p:sp>
          <p:nvSpPr>
            <p:cNvPr id="121032" name="Rectangle 200"/>
            <p:cNvSpPr>
              <a:spLocks noChangeArrowheads="1"/>
            </p:cNvSpPr>
            <p:nvPr/>
          </p:nvSpPr>
          <p:spPr bwMode="auto">
            <a:xfrm>
              <a:off x="3504" y="1824"/>
              <a:ext cx="1248" cy="24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grpSp>
        <p:nvGrpSpPr>
          <p:cNvPr id="29705" name="Group 211"/>
          <p:cNvGrpSpPr>
            <a:grpSpLocks/>
          </p:cNvGrpSpPr>
          <p:nvPr/>
        </p:nvGrpSpPr>
        <p:grpSpPr bwMode="auto">
          <a:xfrm>
            <a:off x="5562600" y="3048000"/>
            <a:ext cx="1981200" cy="533400"/>
            <a:chOff x="3504" y="1920"/>
            <a:chExt cx="1248" cy="336"/>
          </a:xfrm>
        </p:grpSpPr>
        <p:grpSp>
          <p:nvGrpSpPr>
            <p:cNvPr id="29776" name="Group 206"/>
            <p:cNvGrpSpPr>
              <a:grpSpLocks/>
            </p:cNvGrpSpPr>
            <p:nvPr/>
          </p:nvGrpSpPr>
          <p:grpSpPr bwMode="auto">
            <a:xfrm>
              <a:off x="3504" y="1920"/>
              <a:ext cx="1248" cy="336"/>
              <a:chOff x="3504" y="1824"/>
              <a:chExt cx="1248" cy="336"/>
            </a:xfrm>
          </p:grpSpPr>
          <p:sp>
            <p:nvSpPr>
              <p:cNvPr id="29781" name="Rectangle 204"/>
              <p:cNvSpPr>
                <a:spLocks noChangeArrowheads="1"/>
              </p:cNvSpPr>
              <p:nvPr/>
            </p:nvSpPr>
            <p:spPr bwMode="auto">
              <a:xfrm>
                <a:off x="3504" y="1824"/>
                <a:ext cx="1248" cy="336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R’ </a:t>
                </a:r>
                <a:r>
                  <a:rPr lang="fr-FR">
                    <a:sym typeface="Symbol" pitchFamily="18" charset="2"/>
                  </a:rPr>
                  <a:t></a:t>
                </a:r>
                <a:r>
                  <a:rPr lang="fr-FR"/>
                  <a:t> R </a:t>
                </a:r>
                <a:r>
                  <a:rPr lang="fr-FR">
                    <a:sym typeface="Symbol" pitchFamily="18" charset="2"/>
                  </a:rPr>
                  <a:t> S  </a:t>
                </a:r>
                <a:r>
                  <a:rPr lang="fr-FR"/>
                  <a:t>R </a:t>
                </a:r>
                <a:r>
                  <a:rPr lang="fr-FR">
                    <a:sym typeface="Symbol" pitchFamily="18" charset="2"/>
                  </a:rPr>
                  <a:t> S</a:t>
                </a:r>
              </a:p>
            </p:txBody>
          </p:sp>
          <p:sp>
            <p:nvSpPr>
              <p:cNvPr id="121037" name="Rectangle 205"/>
              <p:cNvSpPr>
                <a:spLocks noChangeArrowheads="1"/>
              </p:cNvSpPr>
              <p:nvPr/>
            </p:nvSpPr>
            <p:spPr bwMode="auto">
              <a:xfrm>
                <a:off x="3504" y="1824"/>
                <a:ext cx="1248" cy="33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/>
              </a:ln>
              <a:effectLst>
                <a:outerShdw dist="35921" dir="2700000" algn="ctr" rotWithShape="0">
                  <a:schemeClr val="folHlink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29777" name="Line 207"/>
            <p:cNvSpPr>
              <a:spLocks noChangeShapeType="1"/>
            </p:cNvSpPr>
            <p:nvPr/>
          </p:nvSpPr>
          <p:spPr bwMode="auto">
            <a:xfrm>
              <a:off x="4102" y="2016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78" name="Line 208"/>
            <p:cNvSpPr>
              <a:spLocks noChangeShapeType="1"/>
            </p:cNvSpPr>
            <p:nvPr/>
          </p:nvSpPr>
          <p:spPr bwMode="auto">
            <a:xfrm>
              <a:off x="4576" y="2016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79" name="Line 209"/>
            <p:cNvSpPr>
              <a:spLocks noChangeShapeType="1"/>
            </p:cNvSpPr>
            <p:nvPr/>
          </p:nvSpPr>
          <p:spPr bwMode="auto">
            <a:xfrm>
              <a:off x="4350" y="1988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80" name="Line 210"/>
            <p:cNvSpPr>
              <a:spLocks noChangeShapeType="1"/>
            </p:cNvSpPr>
            <p:nvPr/>
          </p:nvSpPr>
          <p:spPr bwMode="auto">
            <a:xfrm>
              <a:off x="4350" y="1960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9706" name="Group 212"/>
          <p:cNvGrpSpPr>
            <a:grpSpLocks/>
          </p:cNvGrpSpPr>
          <p:nvPr/>
        </p:nvGrpSpPr>
        <p:grpSpPr bwMode="auto">
          <a:xfrm>
            <a:off x="762000" y="4038600"/>
            <a:ext cx="7620000" cy="2590800"/>
            <a:chOff x="480" y="816"/>
            <a:chExt cx="4800" cy="1632"/>
          </a:xfrm>
        </p:grpSpPr>
        <p:sp>
          <p:nvSpPr>
            <p:cNvPr id="29774" name="Rectangle 213"/>
            <p:cNvSpPr>
              <a:spLocks noChangeArrowheads="1"/>
            </p:cNvSpPr>
            <p:nvPr/>
          </p:nvSpPr>
          <p:spPr bwMode="auto">
            <a:xfrm>
              <a:off x="480" y="816"/>
              <a:ext cx="4800" cy="1632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775" name="Rectangle 214"/>
            <p:cNvSpPr>
              <a:spLocks noChangeArrowheads="1"/>
            </p:cNvSpPr>
            <p:nvPr/>
          </p:nvSpPr>
          <p:spPr bwMode="auto">
            <a:xfrm>
              <a:off x="516" y="831"/>
              <a:ext cx="1104" cy="23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logigramme :</a:t>
              </a:r>
            </a:p>
          </p:txBody>
        </p:sp>
      </p:grpSp>
      <p:grpSp>
        <p:nvGrpSpPr>
          <p:cNvPr id="29707" name="Group 259"/>
          <p:cNvGrpSpPr>
            <a:grpSpLocks/>
          </p:cNvGrpSpPr>
          <p:nvPr/>
        </p:nvGrpSpPr>
        <p:grpSpPr bwMode="auto">
          <a:xfrm>
            <a:off x="3505200" y="5791200"/>
            <a:ext cx="1219200" cy="609600"/>
            <a:chOff x="3792" y="3168"/>
            <a:chExt cx="768" cy="384"/>
          </a:xfrm>
        </p:grpSpPr>
        <p:sp>
          <p:nvSpPr>
            <p:cNvPr id="29769" name="Rectangle 260"/>
            <p:cNvSpPr>
              <a:spLocks noChangeArrowheads="1"/>
            </p:cNvSpPr>
            <p:nvPr/>
          </p:nvSpPr>
          <p:spPr bwMode="auto">
            <a:xfrm>
              <a:off x="3984" y="3168"/>
              <a:ext cx="384" cy="3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770" name="Line 261"/>
            <p:cNvSpPr>
              <a:spLocks noChangeShapeType="1"/>
            </p:cNvSpPr>
            <p:nvPr/>
          </p:nvSpPr>
          <p:spPr bwMode="auto">
            <a:xfrm>
              <a:off x="4368" y="336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71" name="Line 262"/>
            <p:cNvSpPr>
              <a:spLocks noChangeShapeType="1"/>
            </p:cNvSpPr>
            <p:nvPr/>
          </p:nvSpPr>
          <p:spPr bwMode="auto">
            <a:xfrm>
              <a:off x="4368" y="3312"/>
              <a:ext cx="9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72" name="Line 263"/>
            <p:cNvSpPr>
              <a:spLocks noChangeShapeType="1"/>
            </p:cNvSpPr>
            <p:nvPr/>
          </p:nvSpPr>
          <p:spPr bwMode="auto">
            <a:xfrm>
              <a:off x="3792" y="336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73" name="Rectangle 264"/>
            <p:cNvSpPr>
              <a:spLocks noChangeArrowheads="1"/>
            </p:cNvSpPr>
            <p:nvPr/>
          </p:nvSpPr>
          <p:spPr bwMode="auto">
            <a:xfrm>
              <a:off x="3984" y="3168"/>
              <a:ext cx="38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29708" name="Group 271"/>
          <p:cNvGrpSpPr>
            <a:grpSpLocks/>
          </p:cNvGrpSpPr>
          <p:nvPr/>
        </p:nvGrpSpPr>
        <p:grpSpPr bwMode="auto">
          <a:xfrm>
            <a:off x="2286000" y="5791200"/>
            <a:ext cx="1219200" cy="609600"/>
            <a:chOff x="3216" y="2496"/>
            <a:chExt cx="768" cy="384"/>
          </a:xfrm>
        </p:grpSpPr>
        <p:sp>
          <p:nvSpPr>
            <p:cNvPr id="29763" name="Rectangle 272"/>
            <p:cNvSpPr>
              <a:spLocks noChangeArrowheads="1"/>
            </p:cNvSpPr>
            <p:nvPr/>
          </p:nvSpPr>
          <p:spPr bwMode="auto">
            <a:xfrm>
              <a:off x="3408" y="2496"/>
              <a:ext cx="384" cy="3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764" name="Line 273"/>
            <p:cNvSpPr>
              <a:spLocks noChangeShapeType="1"/>
            </p:cNvSpPr>
            <p:nvPr/>
          </p:nvSpPr>
          <p:spPr bwMode="auto">
            <a:xfrm>
              <a:off x="3792" y="268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65" name="Line 274"/>
            <p:cNvSpPr>
              <a:spLocks noChangeShapeType="1"/>
            </p:cNvSpPr>
            <p:nvPr/>
          </p:nvSpPr>
          <p:spPr bwMode="auto">
            <a:xfrm>
              <a:off x="3216" y="259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66" name="Rectangle 275"/>
            <p:cNvSpPr>
              <a:spLocks noChangeArrowheads="1"/>
            </p:cNvSpPr>
            <p:nvPr/>
          </p:nvSpPr>
          <p:spPr bwMode="auto">
            <a:xfrm>
              <a:off x="3408" y="2496"/>
              <a:ext cx="38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&amp;</a:t>
              </a:r>
              <a:endParaRPr lang="fr-FR"/>
            </a:p>
          </p:txBody>
        </p:sp>
        <p:sp>
          <p:nvSpPr>
            <p:cNvPr id="29767" name="Line 276"/>
            <p:cNvSpPr>
              <a:spLocks noChangeShapeType="1"/>
            </p:cNvSpPr>
            <p:nvPr/>
          </p:nvSpPr>
          <p:spPr bwMode="auto">
            <a:xfrm>
              <a:off x="3216" y="278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68" name="Line 277"/>
            <p:cNvSpPr>
              <a:spLocks noChangeShapeType="1"/>
            </p:cNvSpPr>
            <p:nvPr/>
          </p:nvSpPr>
          <p:spPr bwMode="auto">
            <a:xfrm>
              <a:off x="3792" y="2640"/>
              <a:ext cx="9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9709" name="Group 303"/>
          <p:cNvGrpSpPr>
            <a:grpSpLocks/>
          </p:cNvGrpSpPr>
          <p:nvPr/>
        </p:nvGrpSpPr>
        <p:grpSpPr bwMode="auto">
          <a:xfrm>
            <a:off x="4876800" y="4419600"/>
            <a:ext cx="3200400" cy="1981200"/>
            <a:chOff x="3072" y="2832"/>
            <a:chExt cx="2016" cy="1248"/>
          </a:xfrm>
        </p:grpSpPr>
        <p:grpSp>
          <p:nvGrpSpPr>
            <p:cNvPr id="29727" name="Group 215"/>
            <p:cNvGrpSpPr>
              <a:grpSpLocks/>
            </p:cNvGrpSpPr>
            <p:nvPr/>
          </p:nvGrpSpPr>
          <p:grpSpPr bwMode="auto">
            <a:xfrm>
              <a:off x="3936" y="2928"/>
              <a:ext cx="768" cy="384"/>
              <a:chOff x="3216" y="2496"/>
              <a:chExt cx="768" cy="384"/>
            </a:xfrm>
          </p:grpSpPr>
          <p:sp>
            <p:nvSpPr>
              <p:cNvPr id="29757" name="Rectangle 216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384" cy="38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9758" name="Line 217"/>
              <p:cNvSpPr>
                <a:spLocks noChangeShapeType="1"/>
              </p:cNvSpPr>
              <p:nvPr/>
            </p:nvSpPr>
            <p:spPr bwMode="auto">
              <a:xfrm>
                <a:off x="3792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59" name="Line 218"/>
              <p:cNvSpPr>
                <a:spLocks noChangeShapeType="1"/>
              </p:cNvSpPr>
              <p:nvPr/>
            </p:nvSpPr>
            <p:spPr bwMode="auto">
              <a:xfrm>
                <a:off x="3216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60" name="Rectangle 219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384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&amp;</a:t>
                </a:r>
                <a:endParaRPr lang="fr-FR"/>
              </a:p>
            </p:txBody>
          </p:sp>
          <p:sp>
            <p:nvSpPr>
              <p:cNvPr id="29761" name="Line 22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62" name="Line 221"/>
              <p:cNvSpPr>
                <a:spLocks noChangeShapeType="1"/>
              </p:cNvSpPr>
              <p:nvPr/>
            </p:nvSpPr>
            <p:spPr bwMode="auto">
              <a:xfrm>
                <a:off x="3792" y="2640"/>
                <a:ext cx="96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9728" name="Group 222"/>
            <p:cNvGrpSpPr>
              <a:grpSpLocks/>
            </p:cNvGrpSpPr>
            <p:nvPr/>
          </p:nvGrpSpPr>
          <p:grpSpPr bwMode="auto">
            <a:xfrm>
              <a:off x="3936" y="3600"/>
              <a:ext cx="768" cy="384"/>
              <a:chOff x="3216" y="2496"/>
              <a:chExt cx="768" cy="384"/>
            </a:xfrm>
          </p:grpSpPr>
          <p:sp>
            <p:nvSpPr>
              <p:cNvPr id="29751" name="Rectangle 2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384" cy="38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9752" name="Line 224"/>
              <p:cNvSpPr>
                <a:spLocks noChangeShapeType="1"/>
              </p:cNvSpPr>
              <p:nvPr/>
            </p:nvSpPr>
            <p:spPr bwMode="auto">
              <a:xfrm>
                <a:off x="3792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53" name="Line 225"/>
              <p:cNvSpPr>
                <a:spLocks noChangeShapeType="1"/>
              </p:cNvSpPr>
              <p:nvPr/>
            </p:nvSpPr>
            <p:spPr bwMode="auto">
              <a:xfrm>
                <a:off x="3216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54" name="Rectangle 226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384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&amp;</a:t>
                </a:r>
                <a:endParaRPr lang="fr-FR"/>
              </a:p>
            </p:txBody>
          </p:sp>
          <p:sp>
            <p:nvSpPr>
              <p:cNvPr id="29755" name="Line 2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56" name="Line 228"/>
              <p:cNvSpPr>
                <a:spLocks noChangeShapeType="1"/>
              </p:cNvSpPr>
              <p:nvPr/>
            </p:nvSpPr>
            <p:spPr bwMode="auto">
              <a:xfrm>
                <a:off x="3792" y="2640"/>
                <a:ext cx="96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9729" name="Rectangle 229"/>
            <p:cNvSpPr>
              <a:spLocks noChangeArrowheads="1"/>
            </p:cNvSpPr>
            <p:nvPr/>
          </p:nvSpPr>
          <p:spPr bwMode="auto">
            <a:xfrm>
              <a:off x="4896" y="3024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</a:p>
          </p:txBody>
        </p:sp>
        <p:sp>
          <p:nvSpPr>
            <p:cNvPr id="29730" name="Line 230"/>
            <p:cNvSpPr>
              <a:spLocks noChangeShapeType="1"/>
            </p:cNvSpPr>
            <p:nvPr/>
          </p:nvSpPr>
          <p:spPr bwMode="auto">
            <a:xfrm>
              <a:off x="4704" y="312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31" name="Freeform 231"/>
            <p:cNvSpPr>
              <a:spLocks/>
            </p:cNvSpPr>
            <p:nvPr/>
          </p:nvSpPr>
          <p:spPr bwMode="auto">
            <a:xfrm>
              <a:off x="3936" y="3120"/>
              <a:ext cx="768" cy="576"/>
            </a:xfrm>
            <a:custGeom>
              <a:avLst/>
              <a:gdLst>
                <a:gd name="T0" fmla="*/ 768 w 768"/>
                <a:gd name="T1" fmla="*/ 0 h 576"/>
                <a:gd name="T2" fmla="*/ 768 w 768"/>
                <a:gd name="T3" fmla="*/ 192 h 576"/>
                <a:gd name="T4" fmla="*/ 0 w 768"/>
                <a:gd name="T5" fmla="*/ 432 h 576"/>
                <a:gd name="T6" fmla="*/ 0 w 768"/>
                <a:gd name="T7" fmla="*/ 576 h 5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576"/>
                <a:gd name="T14" fmla="*/ 768 w 768"/>
                <a:gd name="T15" fmla="*/ 576 h 5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576">
                  <a:moveTo>
                    <a:pt x="768" y="0"/>
                  </a:moveTo>
                  <a:lnTo>
                    <a:pt x="768" y="192"/>
                  </a:lnTo>
                  <a:lnTo>
                    <a:pt x="0" y="432"/>
                  </a:lnTo>
                  <a:lnTo>
                    <a:pt x="0" y="576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32" name="Freeform 232"/>
            <p:cNvSpPr>
              <a:spLocks/>
            </p:cNvSpPr>
            <p:nvPr/>
          </p:nvSpPr>
          <p:spPr bwMode="auto">
            <a:xfrm>
              <a:off x="3936" y="3216"/>
              <a:ext cx="768" cy="576"/>
            </a:xfrm>
            <a:custGeom>
              <a:avLst/>
              <a:gdLst>
                <a:gd name="T0" fmla="*/ 768 w 768"/>
                <a:gd name="T1" fmla="*/ 576 h 576"/>
                <a:gd name="T2" fmla="*/ 768 w 768"/>
                <a:gd name="T3" fmla="*/ 384 h 576"/>
                <a:gd name="T4" fmla="*/ 0 w 768"/>
                <a:gd name="T5" fmla="*/ 96 h 576"/>
                <a:gd name="T6" fmla="*/ 0 w 768"/>
                <a:gd name="T7" fmla="*/ 0 h 5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576"/>
                <a:gd name="T14" fmla="*/ 768 w 768"/>
                <a:gd name="T15" fmla="*/ 576 h 5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576">
                  <a:moveTo>
                    <a:pt x="768" y="576"/>
                  </a:moveTo>
                  <a:lnTo>
                    <a:pt x="768" y="384"/>
                  </a:lnTo>
                  <a:lnTo>
                    <a:pt x="0" y="96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33" name="Line 239"/>
            <p:cNvSpPr>
              <a:spLocks noChangeShapeType="1"/>
            </p:cNvSpPr>
            <p:nvPr/>
          </p:nvSpPr>
          <p:spPr bwMode="auto">
            <a:xfrm flipH="1">
              <a:off x="4704" y="379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oval" w="med" len="med"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29734" name="Group 240"/>
            <p:cNvGrpSpPr>
              <a:grpSpLocks/>
            </p:cNvGrpSpPr>
            <p:nvPr/>
          </p:nvGrpSpPr>
          <p:grpSpPr bwMode="auto">
            <a:xfrm>
              <a:off x="4896" y="3696"/>
              <a:ext cx="192" cy="192"/>
              <a:chOff x="4368" y="1872"/>
              <a:chExt cx="192" cy="192"/>
            </a:xfrm>
          </p:grpSpPr>
          <p:sp>
            <p:nvSpPr>
              <p:cNvPr id="29749" name="Rectangle 241"/>
              <p:cNvSpPr>
                <a:spLocks noChangeArrowheads="1"/>
              </p:cNvSpPr>
              <p:nvPr/>
            </p:nvSpPr>
            <p:spPr bwMode="auto">
              <a:xfrm>
                <a:off x="4368" y="1872"/>
                <a:ext cx="19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Q</a:t>
                </a:r>
              </a:p>
            </p:txBody>
          </p:sp>
          <p:sp>
            <p:nvSpPr>
              <p:cNvPr id="29750" name="Line 242"/>
              <p:cNvSpPr>
                <a:spLocks noChangeShapeType="1"/>
              </p:cNvSpPr>
              <p:nvPr/>
            </p:nvSpPr>
            <p:spPr bwMode="auto">
              <a:xfrm>
                <a:off x="4416" y="18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9735" name="Group 244"/>
            <p:cNvGrpSpPr>
              <a:grpSpLocks/>
            </p:cNvGrpSpPr>
            <p:nvPr/>
          </p:nvGrpSpPr>
          <p:grpSpPr bwMode="auto">
            <a:xfrm>
              <a:off x="3168" y="2832"/>
              <a:ext cx="768" cy="384"/>
              <a:chOff x="3792" y="3168"/>
              <a:chExt cx="768" cy="384"/>
            </a:xfrm>
          </p:grpSpPr>
          <p:sp>
            <p:nvSpPr>
              <p:cNvPr id="29744" name="Rectangle 245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384" cy="38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9745" name="Line 246"/>
              <p:cNvSpPr>
                <a:spLocks noChangeShapeType="1"/>
              </p:cNvSpPr>
              <p:nvPr/>
            </p:nvSpPr>
            <p:spPr bwMode="auto">
              <a:xfrm>
                <a:off x="4368" y="336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6" name="Line 247"/>
              <p:cNvSpPr>
                <a:spLocks noChangeShapeType="1"/>
              </p:cNvSpPr>
              <p:nvPr/>
            </p:nvSpPr>
            <p:spPr bwMode="auto">
              <a:xfrm>
                <a:off x="4368" y="3312"/>
                <a:ext cx="96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7" name="Line 248"/>
              <p:cNvSpPr>
                <a:spLocks noChangeShapeType="1"/>
              </p:cNvSpPr>
              <p:nvPr/>
            </p:nvSpPr>
            <p:spPr bwMode="auto">
              <a:xfrm>
                <a:off x="3792" y="336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8" name="Rectangle 249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384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1</a:t>
                </a:r>
              </a:p>
            </p:txBody>
          </p:sp>
        </p:grpSp>
        <p:grpSp>
          <p:nvGrpSpPr>
            <p:cNvPr id="29736" name="Group 250"/>
            <p:cNvGrpSpPr>
              <a:grpSpLocks/>
            </p:cNvGrpSpPr>
            <p:nvPr/>
          </p:nvGrpSpPr>
          <p:grpSpPr bwMode="auto">
            <a:xfrm>
              <a:off x="3168" y="3696"/>
              <a:ext cx="768" cy="384"/>
              <a:chOff x="3792" y="3168"/>
              <a:chExt cx="768" cy="384"/>
            </a:xfrm>
          </p:grpSpPr>
          <p:sp>
            <p:nvSpPr>
              <p:cNvPr id="29739" name="Rectangle 25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384" cy="38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9740" name="Line 252"/>
              <p:cNvSpPr>
                <a:spLocks noChangeShapeType="1"/>
              </p:cNvSpPr>
              <p:nvPr/>
            </p:nvSpPr>
            <p:spPr bwMode="auto">
              <a:xfrm>
                <a:off x="4368" y="336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1" name="Line 253"/>
              <p:cNvSpPr>
                <a:spLocks noChangeShapeType="1"/>
              </p:cNvSpPr>
              <p:nvPr/>
            </p:nvSpPr>
            <p:spPr bwMode="auto">
              <a:xfrm>
                <a:off x="4368" y="3312"/>
                <a:ext cx="96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2" name="Line 254"/>
              <p:cNvSpPr>
                <a:spLocks noChangeShapeType="1"/>
              </p:cNvSpPr>
              <p:nvPr/>
            </p:nvSpPr>
            <p:spPr bwMode="auto">
              <a:xfrm>
                <a:off x="3792" y="336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3" name="Rectangle 255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384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1</a:t>
                </a:r>
              </a:p>
            </p:txBody>
          </p:sp>
        </p:grpSp>
        <p:sp>
          <p:nvSpPr>
            <p:cNvPr id="29737" name="Rectangle 256"/>
            <p:cNvSpPr>
              <a:spLocks noChangeArrowheads="1"/>
            </p:cNvSpPr>
            <p:nvPr/>
          </p:nvSpPr>
          <p:spPr bwMode="auto">
            <a:xfrm>
              <a:off x="3072" y="2832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S’</a:t>
              </a:r>
            </a:p>
          </p:txBody>
        </p:sp>
        <p:sp>
          <p:nvSpPr>
            <p:cNvPr id="29738" name="Rectangle 257"/>
            <p:cNvSpPr>
              <a:spLocks noChangeArrowheads="1"/>
            </p:cNvSpPr>
            <p:nvPr/>
          </p:nvSpPr>
          <p:spPr bwMode="auto">
            <a:xfrm>
              <a:off x="3072" y="3888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R’</a:t>
              </a:r>
            </a:p>
          </p:txBody>
        </p:sp>
      </p:grpSp>
      <p:sp>
        <p:nvSpPr>
          <p:cNvPr id="29710" name="Line 278"/>
          <p:cNvSpPr>
            <a:spLocks noChangeShapeType="1"/>
          </p:cNvSpPr>
          <p:nvPr/>
        </p:nvSpPr>
        <p:spPr bwMode="auto">
          <a:xfrm flipH="1">
            <a:off x="1981200" y="4724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9711" name="Group 311"/>
          <p:cNvGrpSpPr>
            <a:grpSpLocks/>
          </p:cNvGrpSpPr>
          <p:nvPr/>
        </p:nvGrpSpPr>
        <p:grpSpPr bwMode="auto">
          <a:xfrm>
            <a:off x="1371600" y="4419600"/>
            <a:ext cx="3657600" cy="2133600"/>
            <a:chOff x="864" y="2784"/>
            <a:chExt cx="2304" cy="1344"/>
          </a:xfrm>
        </p:grpSpPr>
        <p:sp>
          <p:nvSpPr>
            <p:cNvPr id="29720" name="Line 294"/>
            <p:cNvSpPr>
              <a:spLocks noChangeShapeType="1"/>
            </p:cNvSpPr>
            <p:nvPr/>
          </p:nvSpPr>
          <p:spPr bwMode="auto">
            <a:xfrm flipH="1">
              <a:off x="2976" y="2976"/>
              <a:ext cx="19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21" name="Rectangle 295"/>
            <p:cNvSpPr>
              <a:spLocks noChangeArrowheads="1"/>
            </p:cNvSpPr>
            <p:nvPr/>
          </p:nvSpPr>
          <p:spPr bwMode="auto">
            <a:xfrm>
              <a:off x="864" y="2880"/>
              <a:ext cx="192" cy="2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S</a:t>
              </a:r>
            </a:p>
          </p:txBody>
        </p:sp>
        <p:sp>
          <p:nvSpPr>
            <p:cNvPr id="29722" name="Rectangle 296"/>
            <p:cNvSpPr>
              <a:spLocks noChangeArrowheads="1"/>
            </p:cNvSpPr>
            <p:nvPr/>
          </p:nvSpPr>
          <p:spPr bwMode="auto">
            <a:xfrm>
              <a:off x="864" y="3840"/>
              <a:ext cx="192" cy="2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R</a:t>
              </a:r>
            </a:p>
          </p:txBody>
        </p:sp>
        <p:sp>
          <p:nvSpPr>
            <p:cNvPr id="29723" name="Rectangle 297"/>
            <p:cNvSpPr>
              <a:spLocks noChangeArrowheads="1"/>
            </p:cNvSpPr>
            <p:nvPr/>
          </p:nvSpPr>
          <p:spPr bwMode="auto">
            <a:xfrm>
              <a:off x="1248" y="2784"/>
              <a:ext cx="1728" cy="13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724" name="Line 298"/>
            <p:cNvSpPr>
              <a:spLocks noChangeShapeType="1"/>
            </p:cNvSpPr>
            <p:nvPr/>
          </p:nvSpPr>
          <p:spPr bwMode="auto">
            <a:xfrm>
              <a:off x="2976" y="3839"/>
              <a:ext cx="19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25" name="Line 299"/>
            <p:cNvSpPr>
              <a:spLocks noChangeShapeType="1"/>
            </p:cNvSpPr>
            <p:nvPr/>
          </p:nvSpPr>
          <p:spPr bwMode="auto">
            <a:xfrm flipH="1">
              <a:off x="1056" y="3936"/>
              <a:ext cx="19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726" name="Line 300"/>
            <p:cNvSpPr>
              <a:spLocks noChangeShapeType="1"/>
            </p:cNvSpPr>
            <p:nvPr/>
          </p:nvSpPr>
          <p:spPr bwMode="auto">
            <a:xfrm flipH="1">
              <a:off x="1056" y="2976"/>
              <a:ext cx="19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9712" name="Line 306"/>
          <p:cNvSpPr>
            <a:spLocks noChangeShapeType="1"/>
          </p:cNvSpPr>
          <p:nvPr/>
        </p:nvSpPr>
        <p:spPr bwMode="auto">
          <a:xfrm>
            <a:off x="1981200" y="6248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713" name="Freeform 308"/>
          <p:cNvSpPr>
            <a:spLocks/>
          </p:cNvSpPr>
          <p:nvPr/>
        </p:nvSpPr>
        <p:spPr bwMode="auto">
          <a:xfrm>
            <a:off x="2286000" y="4724400"/>
            <a:ext cx="3886200" cy="1219200"/>
          </a:xfrm>
          <a:custGeom>
            <a:avLst/>
            <a:gdLst>
              <a:gd name="T0" fmla="*/ 0 w 2448"/>
              <a:gd name="T1" fmla="*/ 2147483647 h 768"/>
              <a:gd name="T2" fmla="*/ 0 w 2448"/>
              <a:gd name="T3" fmla="*/ 2147483647 h 768"/>
              <a:gd name="T4" fmla="*/ 2147483647 w 2448"/>
              <a:gd name="T5" fmla="*/ 2147483647 h 768"/>
              <a:gd name="T6" fmla="*/ 2147483647 w 2448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2448"/>
              <a:gd name="T13" fmla="*/ 0 h 768"/>
              <a:gd name="T14" fmla="*/ 2448 w 2448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8" h="768">
                <a:moveTo>
                  <a:pt x="0" y="768"/>
                </a:moveTo>
                <a:lnTo>
                  <a:pt x="0" y="432"/>
                </a:lnTo>
                <a:lnTo>
                  <a:pt x="2448" y="432"/>
                </a:lnTo>
                <a:lnTo>
                  <a:pt x="2448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29714" name="Group 310"/>
          <p:cNvGrpSpPr>
            <a:grpSpLocks/>
          </p:cNvGrpSpPr>
          <p:nvPr/>
        </p:nvGrpSpPr>
        <p:grpSpPr bwMode="auto">
          <a:xfrm>
            <a:off x="3733800" y="5715000"/>
            <a:ext cx="2438400" cy="762000"/>
            <a:chOff x="2352" y="3600"/>
            <a:chExt cx="1536" cy="480"/>
          </a:xfrm>
        </p:grpSpPr>
        <p:sp>
          <p:nvSpPr>
            <p:cNvPr id="29717" name="Rectangle 288"/>
            <p:cNvSpPr>
              <a:spLocks noChangeArrowheads="1"/>
            </p:cNvSpPr>
            <p:nvPr/>
          </p:nvSpPr>
          <p:spPr bwMode="auto">
            <a:xfrm>
              <a:off x="2352" y="3600"/>
              <a:ext cx="576" cy="48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718" name="Rectangle 309"/>
            <p:cNvSpPr>
              <a:spLocks noChangeArrowheads="1"/>
            </p:cNvSpPr>
            <p:nvPr/>
          </p:nvSpPr>
          <p:spPr bwMode="auto">
            <a:xfrm>
              <a:off x="3024" y="3600"/>
              <a:ext cx="864" cy="48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719" name="Line 289"/>
            <p:cNvSpPr>
              <a:spLocks noChangeShapeType="1"/>
            </p:cNvSpPr>
            <p:nvPr/>
          </p:nvSpPr>
          <p:spPr bwMode="auto">
            <a:xfrm>
              <a:off x="2352" y="3840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97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asynchrone</a:t>
            </a:r>
          </a:p>
        </p:txBody>
      </p:sp>
      <p:sp>
        <p:nvSpPr>
          <p:cNvPr id="138" name="Espace réservé du numéro de diapositive 1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040F0-D51E-4D6F-A532-93FACD3B96C1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381000"/>
          </a:xfrm>
        </p:spPr>
        <p:txBody>
          <a:bodyPr/>
          <a:lstStyle/>
          <a:p>
            <a:pPr marL="0" lvl="2" indent="0" eaLnBrk="1" hangingPunct="1">
              <a:buFont typeface="Arial" charset="0"/>
              <a:buNone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2- Cas R=S=1 ramené au cas R=1 et S=0 (mise à 0)</a:t>
            </a:r>
          </a:p>
        </p:txBody>
      </p:sp>
      <p:grpSp>
        <p:nvGrpSpPr>
          <p:cNvPr id="30723" name="Group 4"/>
          <p:cNvGrpSpPr>
            <a:grpSpLocks/>
          </p:cNvGrpSpPr>
          <p:nvPr/>
        </p:nvGrpSpPr>
        <p:grpSpPr bwMode="auto">
          <a:xfrm>
            <a:off x="762000" y="1785938"/>
            <a:ext cx="3657600" cy="2133600"/>
            <a:chOff x="480" y="2880"/>
            <a:chExt cx="2304" cy="1344"/>
          </a:xfrm>
        </p:grpSpPr>
        <p:sp>
          <p:nvSpPr>
            <p:cNvPr id="30801" name="Rectangle 5"/>
            <p:cNvSpPr>
              <a:spLocks noChangeArrowheads="1"/>
            </p:cNvSpPr>
            <p:nvPr/>
          </p:nvSpPr>
          <p:spPr bwMode="auto">
            <a:xfrm>
              <a:off x="480" y="2880"/>
              <a:ext cx="2304" cy="134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02" name="Rectangle 6"/>
            <p:cNvSpPr>
              <a:spLocks noChangeArrowheads="1"/>
            </p:cNvSpPr>
            <p:nvPr/>
          </p:nvSpPr>
          <p:spPr bwMode="auto">
            <a:xfrm>
              <a:off x="516" y="2896"/>
              <a:ext cx="1104" cy="23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vérité :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19200" y="2209800"/>
            <a:ext cx="2743200" cy="1524000"/>
            <a:chOff x="768" y="1392"/>
            <a:chExt cx="1728" cy="960"/>
          </a:xfrm>
          <a:solidFill>
            <a:schemeClr val="bg1">
              <a:lumMod val="85000"/>
            </a:schemeClr>
          </a:solidFill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768" y="1392"/>
              <a:ext cx="1728" cy="960"/>
              <a:chOff x="768" y="2976"/>
              <a:chExt cx="1728" cy="960"/>
            </a:xfrm>
            <a:grpFill/>
          </p:grpSpPr>
          <p:sp>
            <p:nvSpPr>
              <p:cNvPr id="12381" name="Rectangle 9"/>
              <p:cNvSpPr>
                <a:spLocks noChangeArrowheads="1"/>
              </p:cNvSpPr>
              <p:nvPr/>
            </p:nvSpPr>
            <p:spPr bwMode="auto">
              <a:xfrm>
                <a:off x="1056" y="2976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82" name="Rectangle 10"/>
              <p:cNvSpPr>
                <a:spLocks noChangeArrowheads="1"/>
              </p:cNvSpPr>
              <p:nvPr/>
            </p:nvSpPr>
            <p:spPr bwMode="auto">
              <a:xfrm>
                <a:off x="1344" y="2976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83" name="Rectangle 11"/>
              <p:cNvSpPr>
                <a:spLocks noChangeArrowheads="1"/>
              </p:cNvSpPr>
              <p:nvPr/>
            </p:nvSpPr>
            <p:spPr bwMode="auto">
              <a:xfrm>
                <a:off x="1056" y="3168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84" name="Rectangle 12"/>
              <p:cNvSpPr>
                <a:spLocks noChangeArrowheads="1"/>
              </p:cNvSpPr>
              <p:nvPr/>
            </p:nvSpPr>
            <p:spPr bwMode="auto">
              <a:xfrm>
                <a:off x="1344" y="316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85" name="Rectangle 13"/>
              <p:cNvSpPr>
                <a:spLocks noChangeArrowheads="1"/>
              </p:cNvSpPr>
              <p:nvPr/>
            </p:nvSpPr>
            <p:spPr bwMode="auto">
              <a:xfrm>
                <a:off x="1056" y="3360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86" name="Rectangle 14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87" name="Rectangle 15"/>
              <p:cNvSpPr>
                <a:spLocks noChangeArrowheads="1"/>
              </p:cNvSpPr>
              <p:nvPr/>
            </p:nvSpPr>
            <p:spPr bwMode="auto">
              <a:xfrm>
                <a:off x="768" y="3168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88" name="Rectangle 16"/>
              <p:cNvSpPr>
                <a:spLocks noChangeArrowheads="1"/>
              </p:cNvSpPr>
              <p:nvPr/>
            </p:nvSpPr>
            <p:spPr bwMode="auto">
              <a:xfrm>
                <a:off x="768" y="3360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89" name="Rectangle 17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90" name="Rectangle 18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91" name="Rectangle 19"/>
              <p:cNvSpPr>
                <a:spLocks noChangeArrowheads="1"/>
              </p:cNvSpPr>
              <p:nvPr/>
            </p:nvSpPr>
            <p:spPr bwMode="auto">
              <a:xfrm>
                <a:off x="1056" y="3552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92" name="Rectangle 20"/>
              <p:cNvSpPr>
                <a:spLocks noChangeArrowheads="1"/>
              </p:cNvSpPr>
              <p:nvPr/>
            </p:nvSpPr>
            <p:spPr bwMode="auto">
              <a:xfrm>
                <a:off x="1056" y="3744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93" name="Rectangle 21"/>
              <p:cNvSpPr>
                <a:spLocks noChangeArrowheads="1"/>
              </p:cNvSpPr>
              <p:nvPr/>
            </p:nvSpPr>
            <p:spPr bwMode="auto">
              <a:xfrm>
                <a:off x="768" y="3552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94" name="Rectangle 22"/>
              <p:cNvSpPr>
                <a:spLocks noChangeArrowheads="1"/>
              </p:cNvSpPr>
              <p:nvPr/>
            </p:nvSpPr>
            <p:spPr bwMode="auto">
              <a:xfrm>
                <a:off x="768" y="3744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95" name="Rectangle 23"/>
              <p:cNvSpPr>
                <a:spLocks noChangeArrowheads="1"/>
              </p:cNvSpPr>
              <p:nvPr/>
            </p:nvSpPr>
            <p:spPr bwMode="auto">
              <a:xfrm>
                <a:off x="768" y="3168"/>
                <a:ext cx="576" cy="768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96" name="Rectangle 24"/>
              <p:cNvSpPr>
                <a:spLocks noChangeArrowheads="1"/>
              </p:cNvSpPr>
              <p:nvPr/>
            </p:nvSpPr>
            <p:spPr bwMode="auto">
              <a:xfrm>
                <a:off x="1344" y="355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97" name="Rectangle 25"/>
              <p:cNvSpPr>
                <a:spLocks noChangeArrowheads="1"/>
              </p:cNvSpPr>
              <p:nvPr/>
            </p:nvSpPr>
            <p:spPr bwMode="auto">
              <a:xfrm>
                <a:off x="1344" y="374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98" name="Rectangle 26"/>
              <p:cNvSpPr>
                <a:spLocks noChangeArrowheads="1"/>
              </p:cNvSpPr>
              <p:nvPr/>
            </p:nvSpPr>
            <p:spPr bwMode="auto">
              <a:xfrm>
                <a:off x="1344" y="3168"/>
                <a:ext cx="576" cy="768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399" name="Rectangle 27"/>
              <p:cNvSpPr>
                <a:spLocks noChangeArrowheads="1"/>
              </p:cNvSpPr>
              <p:nvPr/>
            </p:nvSpPr>
            <p:spPr bwMode="auto">
              <a:xfrm>
                <a:off x="1920" y="2976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400" name="Rectangle 28"/>
              <p:cNvSpPr>
                <a:spLocks noChangeArrowheads="1"/>
              </p:cNvSpPr>
              <p:nvPr/>
            </p:nvSpPr>
            <p:spPr bwMode="auto">
              <a:xfrm>
                <a:off x="1920" y="316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401" name="Rectangle 29"/>
              <p:cNvSpPr>
                <a:spLocks noChangeArrowheads="1"/>
              </p:cNvSpPr>
              <p:nvPr/>
            </p:nvSpPr>
            <p:spPr bwMode="auto">
              <a:xfrm>
                <a:off x="1920" y="336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402" name="Rectangle 30"/>
              <p:cNvSpPr>
                <a:spLocks noChangeArrowheads="1"/>
              </p:cNvSpPr>
              <p:nvPr/>
            </p:nvSpPr>
            <p:spPr bwMode="auto">
              <a:xfrm>
                <a:off x="1920" y="355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403" name="Rectangle 31"/>
              <p:cNvSpPr>
                <a:spLocks noChangeArrowheads="1"/>
              </p:cNvSpPr>
              <p:nvPr/>
            </p:nvSpPr>
            <p:spPr bwMode="auto">
              <a:xfrm>
                <a:off x="1920" y="374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404" name="Rectangle 32"/>
              <p:cNvSpPr>
                <a:spLocks noChangeArrowheads="1"/>
              </p:cNvSpPr>
              <p:nvPr/>
            </p:nvSpPr>
            <p:spPr bwMode="auto">
              <a:xfrm>
                <a:off x="1920" y="3168"/>
                <a:ext cx="576" cy="768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12369" name="Rectangle 33"/>
            <p:cNvSpPr>
              <a:spLocks noChangeArrowheads="1"/>
            </p:cNvSpPr>
            <p:nvPr/>
          </p:nvSpPr>
          <p:spPr bwMode="auto">
            <a:xfrm>
              <a:off x="1344" y="1392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R’</a:t>
              </a:r>
            </a:p>
          </p:txBody>
        </p:sp>
        <p:sp>
          <p:nvSpPr>
            <p:cNvPr id="12370" name="Rectangle 34"/>
            <p:cNvSpPr>
              <a:spLocks noChangeArrowheads="1"/>
            </p:cNvSpPr>
            <p:nvPr/>
          </p:nvSpPr>
          <p:spPr bwMode="auto">
            <a:xfrm>
              <a:off x="768" y="139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R</a:t>
              </a:r>
            </a:p>
          </p:txBody>
        </p:sp>
        <p:sp>
          <p:nvSpPr>
            <p:cNvPr id="12371" name="Rectangle 35"/>
            <p:cNvSpPr>
              <a:spLocks noChangeArrowheads="1"/>
            </p:cNvSpPr>
            <p:nvPr/>
          </p:nvSpPr>
          <p:spPr bwMode="auto">
            <a:xfrm>
              <a:off x="1056" y="139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S</a:t>
              </a:r>
            </a:p>
          </p:txBody>
        </p:sp>
        <p:sp>
          <p:nvSpPr>
            <p:cNvPr id="12372" name="Rectangle 36"/>
            <p:cNvSpPr>
              <a:spLocks noChangeArrowheads="1"/>
            </p:cNvSpPr>
            <p:nvPr/>
          </p:nvSpPr>
          <p:spPr bwMode="auto">
            <a:xfrm>
              <a:off x="768" y="177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12373" name="Rectangle 37"/>
            <p:cNvSpPr>
              <a:spLocks noChangeArrowheads="1"/>
            </p:cNvSpPr>
            <p:nvPr/>
          </p:nvSpPr>
          <p:spPr bwMode="auto">
            <a:xfrm>
              <a:off x="1056" y="177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2374" name="Rectangle 38"/>
            <p:cNvSpPr>
              <a:spLocks noChangeArrowheads="1"/>
            </p:cNvSpPr>
            <p:nvPr/>
          </p:nvSpPr>
          <p:spPr bwMode="auto">
            <a:xfrm>
              <a:off x="768" y="19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2375" name="Rectangle 39"/>
            <p:cNvSpPr>
              <a:spLocks noChangeArrowheads="1"/>
            </p:cNvSpPr>
            <p:nvPr/>
          </p:nvSpPr>
          <p:spPr bwMode="auto">
            <a:xfrm>
              <a:off x="1056" y="19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12376" name="Rectangle 40"/>
            <p:cNvSpPr>
              <a:spLocks noChangeArrowheads="1"/>
            </p:cNvSpPr>
            <p:nvPr/>
          </p:nvSpPr>
          <p:spPr bwMode="auto">
            <a:xfrm>
              <a:off x="768" y="21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2377" name="Rectangle 41"/>
            <p:cNvSpPr>
              <a:spLocks noChangeArrowheads="1"/>
            </p:cNvSpPr>
            <p:nvPr/>
          </p:nvSpPr>
          <p:spPr bwMode="auto">
            <a:xfrm>
              <a:off x="1056" y="21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2378" name="Rectangle 42"/>
            <p:cNvSpPr>
              <a:spLocks noChangeArrowheads="1"/>
            </p:cNvSpPr>
            <p:nvPr/>
          </p:nvSpPr>
          <p:spPr bwMode="auto">
            <a:xfrm>
              <a:off x="768" y="158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12379" name="Rectangle 43"/>
            <p:cNvSpPr>
              <a:spLocks noChangeArrowheads="1"/>
            </p:cNvSpPr>
            <p:nvPr/>
          </p:nvSpPr>
          <p:spPr bwMode="auto">
            <a:xfrm>
              <a:off x="1056" y="158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12380" name="Rectangle 44"/>
            <p:cNvSpPr>
              <a:spLocks noChangeArrowheads="1"/>
            </p:cNvSpPr>
            <p:nvPr/>
          </p:nvSpPr>
          <p:spPr bwMode="auto">
            <a:xfrm>
              <a:off x="1920" y="1392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S’</a:t>
              </a:r>
            </a:p>
          </p:txBody>
        </p:sp>
      </p:grpSp>
      <p:grpSp>
        <p:nvGrpSpPr>
          <p:cNvPr id="30725" name="Group 45"/>
          <p:cNvGrpSpPr>
            <a:grpSpLocks/>
          </p:cNvGrpSpPr>
          <p:nvPr/>
        </p:nvGrpSpPr>
        <p:grpSpPr bwMode="auto">
          <a:xfrm>
            <a:off x="2133600" y="2514600"/>
            <a:ext cx="1828800" cy="914400"/>
            <a:chOff x="1344" y="1584"/>
            <a:chExt cx="1152" cy="576"/>
          </a:xfrm>
        </p:grpSpPr>
        <p:sp>
          <p:nvSpPr>
            <p:cNvPr id="30795" name="Rectangle 46"/>
            <p:cNvSpPr>
              <a:spLocks noChangeArrowheads="1"/>
            </p:cNvSpPr>
            <p:nvPr/>
          </p:nvSpPr>
          <p:spPr bwMode="auto">
            <a:xfrm>
              <a:off x="1344" y="1584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0796" name="Rectangle 47"/>
            <p:cNvSpPr>
              <a:spLocks noChangeArrowheads="1"/>
            </p:cNvSpPr>
            <p:nvPr/>
          </p:nvSpPr>
          <p:spPr bwMode="auto">
            <a:xfrm>
              <a:off x="1344" y="1776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0797" name="Rectangle 48"/>
            <p:cNvSpPr>
              <a:spLocks noChangeArrowheads="1"/>
            </p:cNvSpPr>
            <p:nvPr/>
          </p:nvSpPr>
          <p:spPr bwMode="auto">
            <a:xfrm>
              <a:off x="1344" y="1968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0798" name="Rectangle 49"/>
            <p:cNvSpPr>
              <a:spLocks noChangeArrowheads="1"/>
            </p:cNvSpPr>
            <p:nvPr/>
          </p:nvSpPr>
          <p:spPr bwMode="auto">
            <a:xfrm>
              <a:off x="1920" y="1584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0799" name="Rectangle 50"/>
            <p:cNvSpPr>
              <a:spLocks noChangeArrowheads="1"/>
            </p:cNvSpPr>
            <p:nvPr/>
          </p:nvSpPr>
          <p:spPr bwMode="auto">
            <a:xfrm>
              <a:off x="1920" y="1776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0800" name="Rectangle 51"/>
            <p:cNvSpPr>
              <a:spLocks noChangeArrowheads="1"/>
            </p:cNvSpPr>
            <p:nvPr/>
          </p:nvSpPr>
          <p:spPr bwMode="auto">
            <a:xfrm>
              <a:off x="1920" y="1968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30726" name="Group 52"/>
          <p:cNvGrpSpPr>
            <a:grpSpLocks/>
          </p:cNvGrpSpPr>
          <p:nvPr/>
        </p:nvGrpSpPr>
        <p:grpSpPr bwMode="auto">
          <a:xfrm>
            <a:off x="2133600" y="3429000"/>
            <a:ext cx="1828800" cy="304800"/>
            <a:chOff x="1344" y="2160"/>
            <a:chExt cx="1152" cy="192"/>
          </a:xfrm>
        </p:grpSpPr>
        <p:sp>
          <p:nvSpPr>
            <p:cNvPr id="30793" name="Rectangle 53"/>
            <p:cNvSpPr>
              <a:spLocks noChangeArrowheads="1"/>
            </p:cNvSpPr>
            <p:nvPr/>
          </p:nvSpPr>
          <p:spPr bwMode="auto">
            <a:xfrm>
              <a:off x="1344" y="2160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0794" name="Rectangle 54"/>
            <p:cNvSpPr>
              <a:spLocks noChangeArrowheads="1"/>
            </p:cNvSpPr>
            <p:nvPr/>
          </p:nvSpPr>
          <p:spPr bwMode="auto">
            <a:xfrm>
              <a:off x="1920" y="2160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30727" name="Group 55"/>
          <p:cNvGrpSpPr>
            <a:grpSpLocks/>
          </p:cNvGrpSpPr>
          <p:nvPr/>
        </p:nvGrpSpPr>
        <p:grpSpPr bwMode="auto">
          <a:xfrm>
            <a:off x="4724400" y="1785938"/>
            <a:ext cx="3657600" cy="2133600"/>
            <a:chOff x="2976" y="1104"/>
            <a:chExt cx="2304" cy="1344"/>
          </a:xfrm>
        </p:grpSpPr>
        <p:sp>
          <p:nvSpPr>
            <p:cNvPr id="30791" name="Rectangle 56"/>
            <p:cNvSpPr>
              <a:spLocks noChangeArrowheads="1"/>
            </p:cNvSpPr>
            <p:nvPr/>
          </p:nvSpPr>
          <p:spPr bwMode="auto">
            <a:xfrm>
              <a:off x="2976" y="1104"/>
              <a:ext cx="2304" cy="134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792" name="Rectangle 57"/>
            <p:cNvSpPr>
              <a:spLocks noChangeArrowheads="1"/>
            </p:cNvSpPr>
            <p:nvPr/>
          </p:nvSpPr>
          <p:spPr bwMode="auto">
            <a:xfrm>
              <a:off x="3021" y="1143"/>
              <a:ext cx="2064" cy="23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équations logiques :</a:t>
              </a:r>
            </a:p>
          </p:txBody>
        </p:sp>
      </p:grpSp>
      <p:grpSp>
        <p:nvGrpSpPr>
          <p:cNvPr id="30728" name="Group 58"/>
          <p:cNvGrpSpPr>
            <a:grpSpLocks/>
          </p:cNvGrpSpPr>
          <p:nvPr/>
        </p:nvGrpSpPr>
        <p:grpSpPr bwMode="auto">
          <a:xfrm>
            <a:off x="5562600" y="2362200"/>
            <a:ext cx="1981200" cy="381000"/>
            <a:chOff x="3504" y="1824"/>
            <a:chExt cx="1248" cy="240"/>
          </a:xfrm>
        </p:grpSpPr>
        <p:sp>
          <p:nvSpPr>
            <p:cNvPr id="30789" name="Rectangle 59"/>
            <p:cNvSpPr>
              <a:spLocks noChangeArrowheads="1"/>
            </p:cNvSpPr>
            <p:nvPr/>
          </p:nvSpPr>
          <p:spPr bwMode="auto">
            <a:xfrm>
              <a:off x="3504" y="1824"/>
              <a:ext cx="1248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R’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R</a:t>
              </a:r>
            </a:p>
          </p:txBody>
        </p:sp>
        <p:sp>
          <p:nvSpPr>
            <p:cNvPr id="121916" name="Rectangle 60"/>
            <p:cNvSpPr>
              <a:spLocks noChangeArrowheads="1"/>
            </p:cNvSpPr>
            <p:nvPr/>
          </p:nvSpPr>
          <p:spPr bwMode="auto">
            <a:xfrm>
              <a:off x="3504" y="1824"/>
              <a:ext cx="1248" cy="24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grpSp>
        <p:nvGrpSpPr>
          <p:cNvPr id="30729" name="Group 132"/>
          <p:cNvGrpSpPr>
            <a:grpSpLocks/>
          </p:cNvGrpSpPr>
          <p:nvPr/>
        </p:nvGrpSpPr>
        <p:grpSpPr bwMode="auto">
          <a:xfrm>
            <a:off x="5562600" y="3048000"/>
            <a:ext cx="1981200" cy="533400"/>
            <a:chOff x="3504" y="1920"/>
            <a:chExt cx="1248" cy="336"/>
          </a:xfrm>
        </p:grpSpPr>
        <p:grpSp>
          <p:nvGrpSpPr>
            <p:cNvPr id="30783" name="Group 62"/>
            <p:cNvGrpSpPr>
              <a:grpSpLocks/>
            </p:cNvGrpSpPr>
            <p:nvPr/>
          </p:nvGrpSpPr>
          <p:grpSpPr bwMode="auto">
            <a:xfrm>
              <a:off x="3504" y="1920"/>
              <a:ext cx="1248" cy="336"/>
              <a:chOff x="3504" y="1824"/>
              <a:chExt cx="1248" cy="336"/>
            </a:xfrm>
          </p:grpSpPr>
          <p:sp>
            <p:nvSpPr>
              <p:cNvPr id="30787" name="Rectangle 63"/>
              <p:cNvSpPr>
                <a:spLocks noChangeArrowheads="1"/>
              </p:cNvSpPr>
              <p:nvPr/>
            </p:nvSpPr>
            <p:spPr bwMode="auto">
              <a:xfrm>
                <a:off x="3504" y="1824"/>
                <a:ext cx="1248" cy="336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S’ </a:t>
                </a:r>
                <a:r>
                  <a:rPr lang="fr-FR">
                    <a:sym typeface="Symbol" pitchFamily="18" charset="2"/>
                  </a:rPr>
                  <a:t></a:t>
                </a:r>
                <a:r>
                  <a:rPr lang="fr-FR"/>
                  <a:t> R </a:t>
                </a:r>
                <a:r>
                  <a:rPr lang="fr-FR">
                    <a:sym typeface="Symbol" pitchFamily="18" charset="2"/>
                  </a:rPr>
                  <a:t> S  </a:t>
                </a:r>
                <a:r>
                  <a:rPr lang="fr-FR"/>
                  <a:t>R </a:t>
                </a:r>
                <a:r>
                  <a:rPr lang="fr-FR">
                    <a:sym typeface="Symbol" pitchFamily="18" charset="2"/>
                  </a:rPr>
                  <a:t> S</a:t>
                </a:r>
              </a:p>
            </p:txBody>
          </p:sp>
          <p:sp>
            <p:nvSpPr>
              <p:cNvPr id="121920" name="Rectangle 64"/>
              <p:cNvSpPr>
                <a:spLocks noChangeArrowheads="1"/>
              </p:cNvSpPr>
              <p:nvPr/>
            </p:nvSpPr>
            <p:spPr bwMode="auto">
              <a:xfrm>
                <a:off x="3504" y="1824"/>
                <a:ext cx="1248" cy="33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/>
              </a:ln>
              <a:effectLst>
                <a:outerShdw dist="35921" dir="2700000" algn="ctr" rotWithShape="0">
                  <a:schemeClr val="folHlink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30784" name="Line 65"/>
            <p:cNvSpPr>
              <a:spLocks noChangeShapeType="1"/>
            </p:cNvSpPr>
            <p:nvPr/>
          </p:nvSpPr>
          <p:spPr bwMode="auto">
            <a:xfrm>
              <a:off x="3860" y="2016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85" name="Line 66"/>
            <p:cNvSpPr>
              <a:spLocks noChangeShapeType="1"/>
            </p:cNvSpPr>
            <p:nvPr/>
          </p:nvSpPr>
          <p:spPr bwMode="auto">
            <a:xfrm>
              <a:off x="4584" y="2016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86" name="Line 67"/>
            <p:cNvSpPr>
              <a:spLocks noChangeShapeType="1"/>
            </p:cNvSpPr>
            <p:nvPr/>
          </p:nvSpPr>
          <p:spPr bwMode="auto">
            <a:xfrm>
              <a:off x="4344" y="1988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0730" name="Group 69"/>
          <p:cNvGrpSpPr>
            <a:grpSpLocks/>
          </p:cNvGrpSpPr>
          <p:nvPr/>
        </p:nvGrpSpPr>
        <p:grpSpPr bwMode="auto">
          <a:xfrm>
            <a:off x="762000" y="4071938"/>
            <a:ext cx="7620000" cy="2590800"/>
            <a:chOff x="480" y="816"/>
            <a:chExt cx="4800" cy="1632"/>
          </a:xfrm>
        </p:grpSpPr>
        <p:sp>
          <p:nvSpPr>
            <p:cNvPr id="30781" name="Rectangle 70"/>
            <p:cNvSpPr>
              <a:spLocks noChangeArrowheads="1"/>
            </p:cNvSpPr>
            <p:nvPr/>
          </p:nvSpPr>
          <p:spPr bwMode="auto">
            <a:xfrm>
              <a:off x="480" y="816"/>
              <a:ext cx="4800" cy="1632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782" name="Rectangle 71"/>
            <p:cNvSpPr>
              <a:spLocks noChangeArrowheads="1"/>
            </p:cNvSpPr>
            <p:nvPr/>
          </p:nvSpPr>
          <p:spPr bwMode="auto">
            <a:xfrm>
              <a:off x="508" y="847"/>
              <a:ext cx="1104" cy="23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logigramme :</a:t>
              </a:r>
            </a:p>
          </p:txBody>
        </p:sp>
      </p:grpSp>
      <p:grpSp>
        <p:nvGrpSpPr>
          <p:cNvPr id="30731" name="Group 188"/>
          <p:cNvGrpSpPr>
            <a:grpSpLocks/>
          </p:cNvGrpSpPr>
          <p:nvPr/>
        </p:nvGrpSpPr>
        <p:grpSpPr bwMode="auto">
          <a:xfrm>
            <a:off x="5715000" y="4191000"/>
            <a:ext cx="1981200" cy="1981200"/>
            <a:chOff x="3696" y="2640"/>
            <a:chExt cx="1248" cy="1248"/>
          </a:xfrm>
        </p:grpSpPr>
        <p:sp>
          <p:nvSpPr>
            <p:cNvPr id="30757" name="Rectangle 133"/>
            <p:cNvSpPr>
              <a:spLocks noChangeArrowheads="1"/>
            </p:cNvSpPr>
            <p:nvPr/>
          </p:nvSpPr>
          <p:spPr bwMode="auto">
            <a:xfrm>
              <a:off x="4752" y="2832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</a:p>
          </p:txBody>
        </p:sp>
        <p:sp>
          <p:nvSpPr>
            <p:cNvPr id="30758" name="Line 134"/>
            <p:cNvSpPr>
              <a:spLocks noChangeShapeType="1"/>
            </p:cNvSpPr>
            <p:nvPr/>
          </p:nvSpPr>
          <p:spPr bwMode="auto">
            <a:xfrm>
              <a:off x="4560" y="292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59" name="Freeform 135"/>
            <p:cNvSpPr>
              <a:spLocks/>
            </p:cNvSpPr>
            <p:nvPr/>
          </p:nvSpPr>
          <p:spPr bwMode="auto">
            <a:xfrm>
              <a:off x="3792" y="2928"/>
              <a:ext cx="768" cy="576"/>
            </a:xfrm>
            <a:custGeom>
              <a:avLst/>
              <a:gdLst>
                <a:gd name="T0" fmla="*/ 768 w 768"/>
                <a:gd name="T1" fmla="*/ 0 h 576"/>
                <a:gd name="T2" fmla="*/ 768 w 768"/>
                <a:gd name="T3" fmla="*/ 192 h 576"/>
                <a:gd name="T4" fmla="*/ 0 w 768"/>
                <a:gd name="T5" fmla="*/ 432 h 576"/>
                <a:gd name="T6" fmla="*/ 0 w 768"/>
                <a:gd name="T7" fmla="*/ 576 h 5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576"/>
                <a:gd name="T14" fmla="*/ 768 w 768"/>
                <a:gd name="T15" fmla="*/ 576 h 5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576">
                  <a:moveTo>
                    <a:pt x="768" y="0"/>
                  </a:moveTo>
                  <a:lnTo>
                    <a:pt x="768" y="192"/>
                  </a:lnTo>
                  <a:lnTo>
                    <a:pt x="0" y="432"/>
                  </a:lnTo>
                  <a:lnTo>
                    <a:pt x="0" y="576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60" name="Freeform 136"/>
            <p:cNvSpPr>
              <a:spLocks/>
            </p:cNvSpPr>
            <p:nvPr/>
          </p:nvSpPr>
          <p:spPr bwMode="auto">
            <a:xfrm>
              <a:off x="3792" y="3024"/>
              <a:ext cx="768" cy="576"/>
            </a:xfrm>
            <a:custGeom>
              <a:avLst/>
              <a:gdLst>
                <a:gd name="T0" fmla="*/ 768 w 768"/>
                <a:gd name="T1" fmla="*/ 576 h 576"/>
                <a:gd name="T2" fmla="*/ 768 w 768"/>
                <a:gd name="T3" fmla="*/ 384 h 576"/>
                <a:gd name="T4" fmla="*/ 0 w 768"/>
                <a:gd name="T5" fmla="*/ 96 h 576"/>
                <a:gd name="T6" fmla="*/ 0 w 768"/>
                <a:gd name="T7" fmla="*/ 0 h 5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576"/>
                <a:gd name="T14" fmla="*/ 768 w 768"/>
                <a:gd name="T15" fmla="*/ 576 h 5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576">
                  <a:moveTo>
                    <a:pt x="768" y="576"/>
                  </a:moveTo>
                  <a:lnTo>
                    <a:pt x="768" y="384"/>
                  </a:lnTo>
                  <a:lnTo>
                    <a:pt x="0" y="96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61" name="Rectangle 137"/>
            <p:cNvSpPr>
              <a:spLocks noChangeArrowheads="1"/>
            </p:cNvSpPr>
            <p:nvPr/>
          </p:nvSpPr>
          <p:spPr bwMode="auto">
            <a:xfrm>
              <a:off x="3696" y="2640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R’</a:t>
              </a:r>
            </a:p>
          </p:txBody>
        </p:sp>
        <p:sp>
          <p:nvSpPr>
            <p:cNvPr id="30762" name="Rectangle 138"/>
            <p:cNvSpPr>
              <a:spLocks noChangeArrowheads="1"/>
            </p:cNvSpPr>
            <p:nvPr/>
          </p:nvSpPr>
          <p:spPr bwMode="auto">
            <a:xfrm>
              <a:off x="3696" y="3696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S’</a:t>
              </a:r>
            </a:p>
          </p:txBody>
        </p:sp>
        <p:sp>
          <p:nvSpPr>
            <p:cNvPr id="30763" name="Line 139"/>
            <p:cNvSpPr>
              <a:spLocks noChangeShapeType="1"/>
            </p:cNvSpPr>
            <p:nvPr/>
          </p:nvSpPr>
          <p:spPr bwMode="auto">
            <a:xfrm flipH="1">
              <a:off x="4560" y="360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oval" w="med" len="med"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30764" name="Group 140"/>
            <p:cNvGrpSpPr>
              <a:grpSpLocks/>
            </p:cNvGrpSpPr>
            <p:nvPr/>
          </p:nvGrpSpPr>
          <p:grpSpPr bwMode="auto">
            <a:xfrm>
              <a:off x="4752" y="3504"/>
              <a:ext cx="192" cy="192"/>
              <a:chOff x="4368" y="1872"/>
              <a:chExt cx="192" cy="192"/>
            </a:xfrm>
          </p:grpSpPr>
          <p:sp>
            <p:nvSpPr>
              <p:cNvPr id="30779" name="Rectangle 141"/>
              <p:cNvSpPr>
                <a:spLocks noChangeArrowheads="1"/>
              </p:cNvSpPr>
              <p:nvPr/>
            </p:nvSpPr>
            <p:spPr bwMode="auto">
              <a:xfrm>
                <a:off x="4368" y="1872"/>
                <a:ext cx="19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Q</a:t>
                </a:r>
              </a:p>
            </p:txBody>
          </p:sp>
          <p:sp>
            <p:nvSpPr>
              <p:cNvPr id="30780" name="Line 142"/>
              <p:cNvSpPr>
                <a:spLocks noChangeShapeType="1"/>
              </p:cNvSpPr>
              <p:nvPr/>
            </p:nvSpPr>
            <p:spPr bwMode="auto">
              <a:xfrm>
                <a:off x="4416" y="18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30765" name="Group 143"/>
            <p:cNvGrpSpPr>
              <a:grpSpLocks/>
            </p:cNvGrpSpPr>
            <p:nvPr/>
          </p:nvGrpSpPr>
          <p:grpSpPr bwMode="auto">
            <a:xfrm>
              <a:off x="3792" y="2736"/>
              <a:ext cx="768" cy="384"/>
              <a:chOff x="3216" y="2496"/>
              <a:chExt cx="768" cy="384"/>
            </a:xfrm>
          </p:grpSpPr>
          <p:sp>
            <p:nvSpPr>
              <p:cNvPr id="30773" name="Line 144"/>
              <p:cNvSpPr>
                <a:spLocks noChangeShapeType="1"/>
              </p:cNvSpPr>
              <p:nvPr/>
            </p:nvSpPr>
            <p:spPr bwMode="auto">
              <a:xfrm>
                <a:off x="3792" y="2640"/>
                <a:ext cx="96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774" name="Rectangle 145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384" cy="38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0775" name="Line 146"/>
              <p:cNvSpPr>
                <a:spLocks noChangeShapeType="1"/>
              </p:cNvSpPr>
              <p:nvPr/>
            </p:nvSpPr>
            <p:spPr bwMode="auto">
              <a:xfrm>
                <a:off x="3792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776" name="Line 147"/>
              <p:cNvSpPr>
                <a:spLocks noChangeShapeType="1"/>
              </p:cNvSpPr>
              <p:nvPr/>
            </p:nvSpPr>
            <p:spPr bwMode="auto">
              <a:xfrm>
                <a:off x="3216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777" name="Rectangle 148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384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  <a:sym typeface="Symbol" pitchFamily="18" charset="2"/>
                  </a:rPr>
                  <a:t>≥1</a:t>
                </a:r>
                <a:endParaRPr lang="fr-FR"/>
              </a:p>
            </p:txBody>
          </p:sp>
          <p:sp>
            <p:nvSpPr>
              <p:cNvPr id="30778" name="Line 149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30766" name="Group 150"/>
            <p:cNvGrpSpPr>
              <a:grpSpLocks/>
            </p:cNvGrpSpPr>
            <p:nvPr/>
          </p:nvGrpSpPr>
          <p:grpSpPr bwMode="auto">
            <a:xfrm>
              <a:off x="3792" y="3408"/>
              <a:ext cx="768" cy="384"/>
              <a:chOff x="3216" y="2496"/>
              <a:chExt cx="768" cy="384"/>
            </a:xfrm>
          </p:grpSpPr>
          <p:sp>
            <p:nvSpPr>
              <p:cNvPr id="30767" name="Line 151"/>
              <p:cNvSpPr>
                <a:spLocks noChangeShapeType="1"/>
              </p:cNvSpPr>
              <p:nvPr/>
            </p:nvSpPr>
            <p:spPr bwMode="auto">
              <a:xfrm>
                <a:off x="3792" y="2640"/>
                <a:ext cx="96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768" name="Rectangle 152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384" cy="38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0769" name="Line 153"/>
              <p:cNvSpPr>
                <a:spLocks noChangeShapeType="1"/>
              </p:cNvSpPr>
              <p:nvPr/>
            </p:nvSpPr>
            <p:spPr bwMode="auto">
              <a:xfrm>
                <a:off x="3792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770" name="Line 154"/>
              <p:cNvSpPr>
                <a:spLocks noChangeShapeType="1"/>
              </p:cNvSpPr>
              <p:nvPr/>
            </p:nvSpPr>
            <p:spPr bwMode="auto">
              <a:xfrm>
                <a:off x="3216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771" name="Rectangle 155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384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  <a:sym typeface="Symbol" pitchFamily="18" charset="2"/>
                  </a:rPr>
                  <a:t>≥1</a:t>
                </a:r>
                <a:endParaRPr lang="fr-FR"/>
              </a:p>
            </p:txBody>
          </p:sp>
          <p:sp>
            <p:nvSpPr>
              <p:cNvPr id="30772" name="Line 156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grpSp>
        <p:nvGrpSpPr>
          <p:cNvPr id="30732" name="Group 164"/>
          <p:cNvGrpSpPr>
            <a:grpSpLocks/>
          </p:cNvGrpSpPr>
          <p:nvPr/>
        </p:nvGrpSpPr>
        <p:grpSpPr bwMode="auto">
          <a:xfrm>
            <a:off x="4343400" y="5562600"/>
            <a:ext cx="1219200" cy="609600"/>
            <a:chOff x="3216" y="2496"/>
            <a:chExt cx="768" cy="384"/>
          </a:xfrm>
        </p:grpSpPr>
        <p:sp>
          <p:nvSpPr>
            <p:cNvPr id="30751" name="Line 165"/>
            <p:cNvSpPr>
              <a:spLocks noChangeShapeType="1"/>
            </p:cNvSpPr>
            <p:nvPr/>
          </p:nvSpPr>
          <p:spPr bwMode="auto">
            <a:xfrm>
              <a:off x="3792" y="2640"/>
              <a:ext cx="9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52" name="Rectangle 166"/>
            <p:cNvSpPr>
              <a:spLocks noChangeArrowheads="1"/>
            </p:cNvSpPr>
            <p:nvPr/>
          </p:nvSpPr>
          <p:spPr bwMode="auto">
            <a:xfrm>
              <a:off x="3408" y="2496"/>
              <a:ext cx="384" cy="3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753" name="Line 167"/>
            <p:cNvSpPr>
              <a:spLocks noChangeShapeType="1"/>
            </p:cNvSpPr>
            <p:nvPr/>
          </p:nvSpPr>
          <p:spPr bwMode="auto">
            <a:xfrm>
              <a:off x="3792" y="268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54" name="Line 168"/>
            <p:cNvSpPr>
              <a:spLocks noChangeShapeType="1"/>
            </p:cNvSpPr>
            <p:nvPr/>
          </p:nvSpPr>
          <p:spPr bwMode="auto">
            <a:xfrm>
              <a:off x="3216" y="259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55" name="Rectangle 169"/>
            <p:cNvSpPr>
              <a:spLocks noChangeArrowheads="1"/>
            </p:cNvSpPr>
            <p:nvPr/>
          </p:nvSpPr>
          <p:spPr bwMode="auto">
            <a:xfrm>
              <a:off x="3408" y="2496"/>
              <a:ext cx="38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≥1</a:t>
              </a:r>
              <a:endParaRPr lang="fr-FR"/>
            </a:p>
          </p:txBody>
        </p:sp>
        <p:sp>
          <p:nvSpPr>
            <p:cNvPr id="30756" name="Line 170"/>
            <p:cNvSpPr>
              <a:spLocks noChangeShapeType="1"/>
            </p:cNvSpPr>
            <p:nvPr/>
          </p:nvSpPr>
          <p:spPr bwMode="auto">
            <a:xfrm>
              <a:off x="3216" y="278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0733" name="Group 171"/>
          <p:cNvGrpSpPr>
            <a:grpSpLocks/>
          </p:cNvGrpSpPr>
          <p:nvPr/>
        </p:nvGrpSpPr>
        <p:grpSpPr bwMode="auto">
          <a:xfrm>
            <a:off x="3124200" y="5715000"/>
            <a:ext cx="1219200" cy="609600"/>
            <a:chOff x="3792" y="3168"/>
            <a:chExt cx="768" cy="384"/>
          </a:xfrm>
        </p:grpSpPr>
        <p:sp>
          <p:nvSpPr>
            <p:cNvPr id="30746" name="Rectangle 172"/>
            <p:cNvSpPr>
              <a:spLocks noChangeArrowheads="1"/>
            </p:cNvSpPr>
            <p:nvPr/>
          </p:nvSpPr>
          <p:spPr bwMode="auto">
            <a:xfrm>
              <a:off x="3984" y="3168"/>
              <a:ext cx="384" cy="3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747" name="Line 173"/>
            <p:cNvSpPr>
              <a:spLocks noChangeShapeType="1"/>
            </p:cNvSpPr>
            <p:nvPr/>
          </p:nvSpPr>
          <p:spPr bwMode="auto">
            <a:xfrm>
              <a:off x="4368" y="336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48" name="Line 174"/>
            <p:cNvSpPr>
              <a:spLocks noChangeShapeType="1"/>
            </p:cNvSpPr>
            <p:nvPr/>
          </p:nvSpPr>
          <p:spPr bwMode="auto">
            <a:xfrm>
              <a:off x="4368" y="3312"/>
              <a:ext cx="9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49" name="Line 175"/>
            <p:cNvSpPr>
              <a:spLocks noChangeShapeType="1"/>
            </p:cNvSpPr>
            <p:nvPr/>
          </p:nvSpPr>
          <p:spPr bwMode="auto">
            <a:xfrm>
              <a:off x="3792" y="336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50" name="Rectangle 176"/>
            <p:cNvSpPr>
              <a:spLocks noChangeArrowheads="1"/>
            </p:cNvSpPr>
            <p:nvPr/>
          </p:nvSpPr>
          <p:spPr bwMode="auto">
            <a:xfrm>
              <a:off x="3984" y="3168"/>
              <a:ext cx="38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30734" name="Group 187"/>
          <p:cNvGrpSpPr>
            <a:grpSpLocks/>
          </p:cNvGrpSpPr>
          <p:nvPr/>
        </p:nvGrpSpPr>
        <p:grpSpPr bwMode="auto">
          <a:xfrm>
            <a:off x="2514600" y="4191000"/>
            <a:ext cx="3352800" cy="2286000"/>
            <a:chOff x="1584" y="2640"/>
            <a:chExt cx="2112" cy="1440"/>
          </a:xfrm>
        </p:grpSpPr>
        <p:sp>
          <p:nvSpPr>
            <p:cNvPr id="30739" name="Line 162"/>
            <p:cNvSpPr>
              <a:spLocks noChangeShapeType="1"/>
            </p:cNvSpPr>
            <p:nvPr/>
          </p:nvSpPr>
          <p:spPr bwMode="auto">
            <a:xfrm flipH="1">
              <a:off x="3504" y="283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40" name="Rectangle 163"/>
            <p:cNvSpPr>
              <a:spLocks noChangeArrowheads="1"/>
            </p:cNvSpPr>
            <p:nvPr/>
          </p:nvSpPr>
          <p:spPr bwMode="auto">
            <a:xfrm>
              <a:off x="1584" y="2736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R</a:t>
              </a:r>
            </a:p>
          </p:txBody>
        </p:sp>
        <p:sp>
          <p:nvSpPr>
            <p:cNvPr id="30741" name="Rectangle 177"/>
            <p:cNvSpPr>
              <a:spLocks noChangeArrowheads="1"/>
            </p:cNvSpPr>
            <p:nvPr/>
          </p:nvSpPr>
          <p:spPr bwMode="auto">
            <a:xfrm>
              <a:off x="1584" y="3696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S</a:t>
              </a:r>
            </a:p>
          </p:txBody>
        </p:sp>
        <p:sp>
          <p:nvSpPr>
            <p:cNvPr id="30742" name="Rectangle 178"/>
            <p:cNvSpPr>
              <a:spLocks noChangeArrowheads="1"/>
            </p:cNvSpPr>
            <p:nvPr/>
          </p:nvSpPr>
          <p:spPr bwMode="auto">
            <a:xfrm>
              <a:off x="1968" y="2640"/>
              <a:ext cx="1536" cy="1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743" name="Line 180"/>
            <p:cNvSpPr>
              <a:spLocks noChangeShapeType="1"/>
            </p:cNvSpPr>
            <p:nvPr/>
          </p:nvSpPr>
          <p:spPr bwMode="auto">
            <a:xfrm>
              <a:off x="3504" y="369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44" name="Line 182"/>
            <p:cNvSpPr>
              <a:spLocks noChangeShapeType="1"/>
            </p:cNvSpPr>
            <p:nvPr/>
          </p:nvSpPr>
          <p:spPr bwMode="auto">
            <a:xfrm flipH="1">
              <a:off x="1776" y="379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45" name="Line 183"/>
            <p:cNvSpPr>
              <a:spLocks noChangeShapeType="1"/>
            </p:cNvSpPr>
            <p:nvPr/>
          </p:nvSpPr>
          <p:spPr bwMode="auto">
            <a:xfrm flipH="1">
              <a:off x="1776" y="283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0735" name="Line 185"/>
          <p:cNvSpPr>
            <a:spLocks noChangeShapeType="1"/>
          </p:cNvSpPr>
          <p:nvPr/>
        </p:nvSpPr>
        <p:spPr bwMode="auto">
          <a:xfrm>
            <a:off x="3124200" y="4495800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736" name="Line 186"/>
          <p:cNvSpPr>
            <a:spLocks noChangeShapeType="1"/>
          </p:cNvSpPr>
          <p:nvPr/>
        </p:nvSpPr>
        <p:spPr bwMode="auto">
          <a:xfrm flipV="1">
            <a:off x="4343400" y="4495800"/>
            <a:ext cx="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07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asynchrone</a:t>
            </a:r>
          </a:p>
        </p:txBody>
      </p:sp>
      <p:sp>
        <p:nvSpPr>
          <p:cNvPr id="120" name="Espace réservé du numéro de diapositive 1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AD99E-98EF-40FC-9E73-CC394086852C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La bascule RS synchrone (RST ou RSH):</a:t>
            </a:r>
          </a:p>
          <a:p>
            <a:pPr marL="0" lvl="1" indent="0" algn="just" eaLnBrk="1" hangingPunct="1">
              <a:buClr>
                <a:srgbClr val="FF0000"/>
              </a:buClr>
              <a:buFont typeface="Wingdings" pitchFamily="2" charset="2"/>
              <a:buChar char="ü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La bascule RS synchrone possède une entrée R (Reset) de mise à zéro, une entrée S (Set) de mise à 1, une entrée d’horloge H et une sortie Q.</a:t>
            </a:r>
          </a:p>
          <a:p>
            <a:pPr marL="0" lvl="1" indent="0" algn="just" eaLnBrk="1" hangingPunct="1">
              <a:buClr>
                <a:srgbClr val="FF0000"/>
              </a:buClr>
              <a:buFont typeface="Wingdings" pitchFamily="2" charset="2"/>
              <a:buChar char="ü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La bascule RS synchrone fonctionne selon l’état de l’horloge :</a:t>
            </a:r>
          </a:p>
          <a:p>
            <a:pPr lvl="2" algn="just"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si l’horloge est à 1 (niveau haut)</a:t>
            </a:r>
          </a:p>
          <a:p>
            <a:pPr lvl="2" algn="just"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si l’horloge est à 0 (niveau bas) </a:t>
            </a:r>
          </a:p>
          <a:p>
            <a:pPr lvl="2" algn="just"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si il y a un front montant sur l’horloge</a:t>
            </a:r>
          </a:p>
          <a:p>
            <a:pPr lvl="2" algn="just"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si il y a un front descendant sur l’horloge </a:t>
            </a:r>
          </a:p>
          <a:p>
            <a:pPr lvl="2" algn="just"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si il y a une impulsion sur l’horloge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synchrone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C41E5-4802-41EE-8F31-83903DC40F6B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pPr marL="0" lvl="1" indent="0" eaLnBrk="1" hangingPunct="1">
              <a:buFont typeface="Arial" charset="0"/>
              <a:buNone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Modes de synchronisation des bascules RST</a:t>
            </a:r>
          </a:p>
        </p:txBody>
      </p:sp>
      <p:grpSp>
        <p:nvGrpSpPr>
          <p:cNvPr id="32771" name="Group 63"/>
          <p:cNvGrpSpPr>
            <a:grpSpLocks/>
          </p:cNvGrpSpPr>
          <p:nvPr/>
        </p:nvGrpSpPr>
        <p:grpSpPr bwMode="auto">
          <a:xfrm>
            <a:off x="2438400" y="3733800"/>
            <a:ext cx="4267200" cy="990600"/>
            <a:chOff x="1872" y="2400"/>
            <a:chExt cx="2688" cy="624"/>
          </a:xfrm>
        </p:grpSpPr>
        <p:grpSp>
          <p:nvGrpSpPr>
            <p:cNvPr id="32793" name="Group 62"/>
            <p:cNvGrpSpPr>
              <a:grpSpLocks/>
            </p:cNvGrpSpPr>
            <p:nvPr/>
          </p:nvGrpSpPr>
          <p:grpSpPr bwMode="auto">
            <a:xfrm>
              <a:off x="2016" y="2496"/>
              <a:ext cx="2400" cy="528"/>
              <a:chOff x="2016" y="2496"/>
              <a:chExt cx="2400" cy="528"/>
            </a:xfrm>
          </p:grpSpPr>
          <p:sp>
            <p:nvSpPr>
              <p:cNvPr id="32796" name="Line 46"/>
              <p:cNvSpPr>
                <a:spLocks noChangeShapeType="1"/>
              </p:cNvSpPr>
              <p:nvPr/>
            </p:nvSpPr>
            <p:spPr bwMode="auto">
              <a:xfrm flipV="1">
                <a:off x="2064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2797" name="Line 47"/>
              <p:cNvSpPr>
                <a:spLocks noChangeShapeType="1"/>
              </p:cNvSpPr>
              <p:nvPr/>
            </p:nvSpPr>
            <p:spPr bwMode="auto">
              <a:xfrm>
                <a:off x="2016" y="2976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2794" name="Rectangle 48"/>
            <p:cNvSpPr>
              <a:spLocks noChangeArrowheads="1"/>
            </p:cNvSpPr>
            <p:nvPr/>
          </p:nvSpPr>
          <p:spPr bwMode="auto">
            <a:xfrm>
              <a:off x="4368" y="2832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32795" name="Rectangle 49"/>
            <p:cNvSpPr>
              <a:spLocks noChangeArrowheads="1"/>
            </p:cNvSpPr>
            <p:nvPr/>
          </p:nvSpPr>
          <p:spPr bwMode="auto">
            <a:xfrm>
              <a:off x="1872" y="2400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H</a:t>
              </a:r>
            </a:p>
          </p:txBody>
        </p:sp>
      </p:grpSp>
      <p:grpSp>
        <p:nvGrpSpPr>
          <p:cNvPr id="32772" name="Group 171"/>
          <p:cNvGrpSpPr>
            <a:grpSpLocks/>
          </p:cNvGrpSpPr>
          <p:nvPr/>
        </p:nvGrpSpPr>
        <p:grpSpPr bwMode="auto">
          <a:xfrm>
            <a:off x="2362200" y="4495800"/>
            <a:ext cx="3962400" cy="304800"/>
            <a:chOff x="1488" y="2832"/>
            <a:chExt cx="2496" cy="192"/>
          </a:xfrm>
        </p:grpSpPr>
        <p:grpSp>
          <p:nvGrpSpPr>
            <p:cNvPr id="32789" name="Group 153"/>
            <p:cNvGrpSpPr>
              <a:grpSpLocks/>
            </p:cNvGrpSpPr>
            <p:nvPr/>
          </p:nvGrpSpPr>
          <p:grpSpPr bwMode="auto">
            <a:xfrm>
              <a:off x="1680" y="2928"/>
              <a:ext cx="2304" cy="0"/>
              <a:chOff x="1680" y="2928"/>
              <a:chExt cx="2304" cy="0"/>
            </a:xfrm>
          </p:grpSpPr>
          <p:sp>
            <p:nvSpPr>
              <p:cNvPr id="32791" name="Line 55"/>
              <p:cNvSpPr>
                <a:spLocks noChangeShapeType="1"/>
              </p:cNvSpPr>
              <p:nvPr/>
            </p:nvSpPr>
            <p:spPr bwMode="auto">
              <a:xfrm>
                <a:off x="1680" y="29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2792" name="Line 59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2790" name="Rectangle 65"/>
            <p:cNvSpPr>
              <a:spLocks noChangeArrowheads="1"/>
            </p:cNvSpPr>
            <p:nvPr/>
          </p:nvSpPr>
          <p:spPr bwMode="auto">
            <a:xfrm>
              <a:off x="1488" y="2832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32773" name="Group 170"/>
          <p:cNvGrpSpPr>
            <a:grpSpLocks/>
          </p:cNvGrpSpPr>
          <p:nvPr/>
        </p:nvGrpSpPr>
        <p:grpSpPr bwMode="auto">
          <a:xfrm>
            <a:off x="2362200" y="4038600"/>
            <a:ext cx="2743200" cy="304800"/>
            <a:chOff x="1488" y="2544"/>
            <a:chExt cx="1728" cy="192"/>
          </a:xfrm>
        </p:grpSpPr>
        <p:sp>
          <p:nvSpPr>
            <p:cNvPr id="32786" name="Line 57"/>
            <p:cNvSpPr>
              <a:spLocks noChangeShapeType="1"/>
            </p:cNvSpPr>
            <p:nvPr/>
          </p:nvSpPr>
          <p:spPr bwMode="auto">
            <a:xfrm>
              <a:off x="2448" y="2640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87" name="Line 64"/>
            <p:cNvSpPr>
              <a:spLocks noChangeShapeType="1"/>
            </p:cNvSpPr>
            <p:nvPr/>
          </p:nvSpPr>
          <p:spPr bwMode="auto">
            <a:xfrm>
              <a:off x="1680" y="2640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88" name="Rectangle 66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32774" name="Group 69"/>
          <p:cNvGrpSpPr>
            <a:grpSpLocks/>
          </p:cNvGrpSpPr>
          <p:nvPr/>
        </p:nvGrpSpPr>
        <p:grpSpPr bwMode="auto">
          <a:xfrm>
            <a:off x="3886200" y="4191000"/>
            <a:ext cx="0" cy="457200"/>
            <a:chOff x="2784" y="2688"/>
            <a:chExt cx="0" cy="288"/>
          </a:xfrm>
        </p:grpSpPr>
        <p:sp>
          <p:nvSpPr>
            <p:cNvPr id="32784" name="Line 56"/>
            <p:cNvSpPr>
              <a:spLocks noChangeShapeType="1"/>
            </p:cNvSpPr>
            <p:nvPr/>
          </p:nvSpPr>
          <p:spPr bwMode="auto">
            <a:xfrm flipV="1">
              <a:off x="2784" y="268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85" name="Line 67"/>
            <p:cNvSpPr>
              <a:spLocks noChangeShapeType="1"/>
            </p:cNvSpPr>
            <p:nvPr/>
          </p:nvSpPr>
          <p:spPr bwMode="auto">
            <a:xfrm flipV="1">
              <a:off x="2784" y="27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2775" name="Group 70"/>
          <p:cNvGrpSpPr>
            <a:grpSpLocks/>
          </p:cNvGrpSpPr>
          <p:nvPr/>
        </p:nvGrpSpPr>
        <p:grpSpPr bwMode="auto">
          <a:xfrm>
            <a:off x="5105400" y="4191000"/>
            <a:ext cx="0" cy="457200"/>
            <a:chOff x="3552" y="2688"/>
            <a:chExt cx="0" cy="288"/>
          </a:xfrm>
        </p:grpSpPr>
        <p:sp>
          <p:nvSpPr>
            <p:cNvPr id="32782" name="Line 58"/>
            <p:cNvSpPr>
              <a:spLocks noChangeShapeType="1"/>
            </p:cNvSpPr>
            <p:nvPr/>
          </p:nvSpPr>
          <p:spPr bwMode="auto">
            <a:xfrm>
              <a:off x="3552" y="28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783" name="Line 68"/>
            <p:cNvSpPr>
              <a:spLocks noChangeShapeType="1"/>
            </p:cNvSpPr>
            <p:nvPr/>
          </p:nvSpPr>
          <p:spPr bwMode="auto">
            <a:xfrm>
              <a:off x="3552" y="26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" name="Group 158"/>
          <p:cNvGrpSpPr>
            <a:grpSpLocks/>
          </p:cNvGrpSpPr>
          <p:nvPr/>
        </p:nvGrpSpPr>
        <p:grpSpPr bwMode="auto">
          <a:xfrm>
            <a:off x="5715000" y="4953000"/>
            <a:ext cx="1828800" cy="1828800"/>
            <a:chOff x="3600" y="3120"/>
            <a:chExt cx="1152" cy="1152"/>
          </a:xfrm>
          <a:solidFill>
            <a:schemeClr val="bg1">
              <a:lumMod val="85000"/>
            </a:schemeClr>
          </a:solidFill>
        </p:grpSpPr>
        <p:sp>
          <p:nvSpPr>
            <p:cNvPr id="14396" name="Rectangle 135"/>
            <p:cNvSpPr>
              <a:spLocks noChangeArrowheads="1"/>
            </p:cNvSpPr>
            <p:nvPr/>
          </p:nvSpPr>
          <p:spPr bwMode="auto">
            <a:xfrm>
              <a:off x="3600" y="4080"/>
              <a:ext cx="115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i="1" dirty="0">
                  <a:latin typeface="Times New Roman" pitchFamily="18" charset="0"/>
                  <a:cs typeface="Times New Roman" pitchFamily="18" charset="0"/>
                </a:rPr>
                <a:t>sur front descendant</a:t>
              </a:r>
              <a:endParaRPr lang="fr-FR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Group 157"/>
            <p:cNvGrpSpPr>
              <a:grpSpLocks/>
            </p:cNvGrpSpPr>
            <p:nvPr/>
          </p:nvGrpSpPr>
          <p:grpSpPr bwMode="auto">
            <a:xfrm>
              <a:off x="3600" y="3120"/>
              <a:ext cx="1152" cy="960"/>
              <a:chOff x="3600" y="3120"/>
              <a:chExt cx="1152" cy="960"/>
            </a:xfrm>
            <a:grpFill/>
          </p:grpSpPr>
          <p:sp>
            <p:nvSpPr>
              <p:cNvPr id="14398" name="Rectangle 123"/>
              <p:cNvSpPr>
                <a:spLocks noChangeArrowheads="1"/>
              </p:cNvSpPr>
              <p:nvPr/>
            </p:nvSpPr>
            <p:spPr bwMode="auto">
              <a:xfrm>
                <a:off x="3792" y="3120"/>
                <a:ext cx="768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99" name="Line 124"/>
              <p:cNvSpPr>
                <a:spLocks noChangeShapeType="1"/>
              </p:cNvSpPr>
              <p:nvPr/>
            </p:nvSpPr>
            <p:spPr bwMode="auto">
              <a:xfrm>
                <a:off x="3600" y="3312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400" name="Line 125"/>
              <p:cNvSpPr>
                <a:spLocks noChangeShapeType="1"/>
              </p:cNvSpPr>
              <p:nvPr/>
            </p:nvSpPr>
            <p:spPr bwMode="auto">
              <a:xfrm>
                <a:off x="3600" y="388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401" name="Rectangle 126"/>
              <p:cNvSpPr>
                <a:spLocks noChangeArrowheads="1"/>
              </p:cNvSpPr>
              <p:nvPr/>
            </p:nvSpPr>
            <p:spPr bwMode="auto">
              <a:xfrm>
                <a:off x="3840" y="3216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R</a:t>
                </a:r>
              </a:p>
            </p:txBody>
          </p:sp>
          <p:sp>
            <p:nvSpPr>
              <p:cNvPr id="14402" name="Rectangle 127"/>
              <p:cNvSpPr>
                <a:spLocks noChangeArrowheads="1"/>
              </p:cNvSpPr>
              <p:nvPr/>
            </p:nvSpPr>
            <p:spPr bwMode="auto">
              <a:xfrm>
                <a:off x="3840" y="379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S</a:t>
                </a:r>
              </a:p>
            </p:txBody>
          </p:sp>
          <p:sp>
            <p:nvSpPr>
              <p:cNvPr id="14403" name="Rectangle 128"/>
              <p:cNvSpPr>
                <a:spLocks noChangeArrowheads="1"/>
              </p:cNvSpPr>
              <p:nvPr/>
            </p:nvSpPr>
            <p:spPr bwMode="auto">
              <a:xfrm>
                <a:off x="4320" y="3216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14404" name="Line 129"/>
              <p:cNvSpPr>
                <a:spLocks noChangeShapeType="1"/>
              </p:cNvSpPr>
              <p:nvPr/>
            </p:nvSpPr>
            <p:spPr bwMode="auto">
              <a:xfrm>
                <a:off x="4560" y="3312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405" name="Line 130"/>
              <p:cNvSpPr>
                <a:spLocks noChangeShapeType="1"/>
              </p:cNvSpPr>
              <p:nvPr/>
            </p:nvSpPr>
            <p:spPr bwMode="auto">
              <a:xfrm>
                <a:off x="4560" y="388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406" name="Rectangle 131"/>
              <p:cNvSpPr>
                <a:spLocks noChangeArrowheads="1"/>
              </p:cNvSpPr>
              <p:nvPr/>
            </p:nvSpPr>
            <p:spPr bwMode="auto">
              <a:xfrm>
                <a:off x="4320" y="379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14407" name="Line 132"/>
              <p:cNvSpPr>
                <a:spLocks noChangeShapeType="1"/>
              </p:cNvSpPr>
              <p:nvPr/>
            </p:nvSpPr>
            <p:spPr bwMode="auto">
              <a:xfrm>
                <a:off x="4368" y="3816"/>
                <a:ext cx="9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408" name="Line 133"/>
              <p:cNvSpPr>
                <a:spLocks noChangeShapeType="1"/>
              </p:cNvSpPr>
              <p:nvPr/>
            </p:nvSpPr>
            <p:spPr bwMode="auto">
              <a:xfrm>
                <a:off x="3600" y="3600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409" name="Rectangle 134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H</a:t>
                </a:r>
              </a:p>
            </p:txBody>
          </p:sp>
          <p:sp>
            <p:nvSpPr>
              <p:cNvPr id="14410" name="Freeform 143"/>
              <p:cNvSpPr>
                <a:spLocks/>
              </p:cNvSpPr>
              <p:nvPr/>
            </p:nvSpPr>
            <p:spPr bwMode="auto">
              <a:xfrm>
                <a:off x="3792" y="3552"/>
                <a:ext cx="48" cy="96"/>
              </a:xfrm>
              <a:custGeom>
                <a:avLst/>
                <a:gdLst>
                  <a:gd name="T0" fmla="*/ 0 w 48"/>
                  <a:gd name="T1" fmla="*/ 0 h 96"/>
                  <a:gd name="T2" fmla="*/ 48 w 48"/>
                  <a:gd name="T3" fmla="*/ 48 h 96"/>
                  <a:gd name="T4" fmla="*/ 0 w 48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48"/>
                  <a:gd name="T10" fmla="*/ 0 h 96"/>
                  <a:gd name="T11" fmla="*/ 48 w 48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" h="96">
                    <a:moveTo>
                      <a:pt x="0" y="0"/>
                    </a:moveTo>
                    <a:lnTo>
                      <a:pt x="48" y="48"/>
                    </a:lnTo>
                    <a:lnTo>
                      <a:pt x="0" y="96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411" name="Freeform 145"/>
              <p:cNvSpPr>
                <a:spLocks/>
              </p:cNvSpPr>
              <p:nvPr/>
            </p:nvSpPr>
            <p:spPr bwMode="auto">
              <a:xfrm>
                <a:off x="3696" y="3552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412" name="Freeform 156"/>
              <p:cNvSpPr>
                <a:spLocks/>
              </p:cNvSpPr>
              <p:nvPr/>
            </p:nvSpPr>
            <p:spPr bwMode="auto">
              <a:xfrm>
                <a:off x="4560" y="3840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grpSp>
        <p:nvGrpSpPr>
          <p:cNvPr id="11" name="Group 161"/>
          <p:cNvGrpSpPr>
            <a:grpSpLocks/>
          </p:cNvGrpSpPr>
          <p:nvPr/>
        </p:nvGrpSpPr>
        <p:grpSpPr bwMode="auto">
          <a:xfrm>
            <a:off x="1600200" y="4953000"/>
            <a:ext cx="1828800" cy="1828800"/>
            <a:chOff x="1008" y="3120"/>
            <a:chExt cx="1152" cy="1152"/>
          </a:xfrm>
          <a:solidFill>
            <a:schemeClr val="bg1">
              <a:lumMod val="85000"/>
            </a:schemeClr>
          </a:solidFill>
        </p:grpSpPr>
        <p:sp>
          <p:nvSpPr>
            <p:cNvPr id="14380" name="Rectangle 120"/>
            <p:cNvSpPr>
              <a:spLocks noChangeArrowheads="1"/>
            </p:cNvSpPr>
            <p:nvPr/>
          </p:nvSpPr>
          <p:spPr bwMode="auto">
            <a:xfrm>
              <a:off x="1008" y="4080"/>
              <a:ext cx="115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i="1" dirty="0">
                  <a:latin typeface="Times New Roman" pitchFamily="18" charset="0"/>
                  <a:cs typeface="Times New Roman" pitchFamily="18" charset="0"/>
                </a:rPr>
                <a:t>sur front montant</a:t>
              </a:r>
              <a:endParaRPr lang="fr-FR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" name="Group 160"/>
            <p:cNvGrpSpPr>
              <a:grpSpLocks/>
            </p:cNvGrpSpPr>
            <p:nvPr/>
          </p:nvGrpSpPr>
          <p:grpSpPr bwMode="auto">
            <a:xfrm>
              <a:off x="1008" y="3120"/>
              <a:ext cx="1152" cy="960"/>
              <a:chOff x="1008" y="3120"/>
              <a:chExt cx="1152" cy="960"/>
            </a:xfrm>
            <a:grpFill/>
          </p:grpSpPr>
          <p:sp>
            <p:nvSpPr>
              <p:cNvPr id="14382" name="Rectangle 108"/>
              <p:cNvSpPr>
                <a:spLocks noChangeArrowheads="1"/>
              </p:cNvSpPr>
              <p:nvPr/>
            </p:nvSpPr>
            <p:spPr bwMode="auto">
              <a:xfrm>
                <a:off x="1200" y="3120"/>
                <a:ext cx="768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83" name="Line 109"/>
              <p:cNvSpPr>
                <a:spLocks noChangeShapeType="1"/>
              </p:cNvSpPr>
              <p:nvPr/>
            </p:nvSpPr>
            <p:spPr bwMode="auto">
              <a:xfrm>
                <a:off x="1008" y="3312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84" name="Line 110"/>
              <p:cNvSpPr>
                <a:spLocks noChangeShapeType="1"/>
              </p:cNvSpPr>
              <p:nvPr/>
            </p:nvSpPr>
            <p:spPr bwMode="auto">
              <a:xfrm>
                <a:off x="1008" y="388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85" name="Rectangle 1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R</a:t>
                </a:r>
              </a:p>
            </p:txBody>
          </p:sp>
          <p:sp>
            <p:nvSpPr>
              <p:cNvPr id="14386" name="Rectangle 112"/>
              <p:cNvSpPr>
                <a:spLocks noChangeArrowheads="1"/>
              </p:cNvSpPr>
              <p:nvPr/>
            </p:nvSpPr>
            <p:spPr bwMode="auto">
              <a:xfrm>
                <a:off x="1248" y="379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S</a:t>
                </a:r>
              </a:p>
            </p:txBody>
          </p:sp>
          <p:sp>
            <p:nvSpPr>
              <p:cNvPr id="14387" name="Rectangle 113"/>
              <p:cNvSpPr>
                <a:spLocks noChangeArrowheads="1"/>
              </p:cNvSpPr>
              <p:nvPr/>
            </p:nvSpPr>
            <p:spPr bwMode="auto">
              <a:xfrm>
                <a:off x="1728" y="3216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14388" name="Line 114"/>
              <p:cNvSpPr>
                <a:spLocks noChangeShapeType="1"/>
              </p:cNvSpPr>
              <p:nvPr/>
            </p:nvSpPr>
            <p:spPr bwMode="auto">
              <a:xfrm>
                <a:off x="1968" y="3312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89" name="Line 115"/>
              <p:cNvSpPr>
                <a:spLocks noChangeShapeType="1"/>
              </p:cNvSpPr>
              <p:nvPr/>
            </p:nvSpPr>
            <p:spPr bwMode="auto">
              <a:xfrm>
                <a:off x="1968" y="388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90" name="Rectangle 116"/>
              <p:cNvSpPr>
                <a:spLocks noChangeArrowheads="1"/>
              </p:cNvSpPr>
              <p:nvPr/>
            </p:nvSpPr>
            <p:spPr bwMode="auto">
              <a:xfrm>
                <a:off x="1728" y="379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14391" name="Line 117"/>
              <p:cNvSpPr>
                <a:spLocks noChangeShapeType="1"/>
              </p:cNvSpPr>
              <p:nvPr/>
            </p:nvSpPr>
            <p:spPr bwMode="auto">
              <a:xfrm>
                <a:off x="1776" y="3816"/>
                <a:ext cx="9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92" name="Line 118"/>
              <p:cNvSpPr>
                <a:spLocks noChangeShapeType="1"/>
              </p:cNvSpPr>
              <p:nvPr/>
            </p:nvSpPr>
            <p:spPr bwMode="auto">
              <a:xfrm>
                <a:off x="1008" y="3600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93" name="Rectangle 119"/>
              <p:cNvSpPr>
                <a:spLocks noChangeArrowheads="1"/>
              </p:cNvSpPr>
              <p:nvPr/>
            </p:nvSpPr>
            <p:spPr bwMode="auto">
              <a:xfrm>
                <a:off x="1248" y="3504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H</a:t>
                </a:r>
              </a:p>
            </p:txBody>
          </p:sp>
          <p:sp>
            <p:nvSpPr>
              <p:cNvPr id="14394" name="Freeform 144"/>
              <p:cNvSpPr>
                <a:spLocks/>
              </p:cNvSpPr>
              <p:nvPr/>
            </p:nvSpPr>
            <p:spPr bwMode="auto">
              <a:xfrm>
                <a:off x="1200" y="3552"/>
                <a:ext cx="48" cy="96"/>
              </a:xfrm>
              <a:custGeom>
                <a:avLst/>
                <a:gdLst>
                  <a:gd name="T0" fmla="*/ 0 w 48"/>
                  <a:gd name="T1" fmla="*/ 0 h 96"/>
                  <a:gd name="T2" fmla="*/ 48 w 48"/>
                  <a:gd name="T3" fmla="*/ 48 h 96"/>
                  <a:gd name="T4" fmla="*/ 0 w 48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48"/>
                  <a:gd name="T10" fmla="*/ 0 h 96"/>
                  <a:gd name="T11" fmla="*/ 48 w 48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" h="96">
                    <a:moveTo>
                      <a:pt x="0" y="0"/>
                    </a:moveTo>
                    <a:lnTo>
                      <a:pt x="48" y="48"/>
                    </a:lnTo>
                    <a:lnTo>
                      <a:pt x="0" y="96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95" name="Freeform 159"/>
              <p:cNvSpPr>
                <a:spLocks/>
              </p:cNvSpPr>
              <p:nvPr/>
            </p:nvSpPr>
            <p:spPr bwMode="auto">
              <a:xfrm>
                <a:off x="1968" y="3840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grpSp>
        <p:nvGrpSpPr>
          <p:cNvPr id="13" name="Group 165"/>
          <p:cNvGrpSpPr>
            <a:grpSpLocks/>
          </p:cNvGrpSpPr>
          <p:nvPr/>
        </p:nvGrpSpPr>
        <p:grpSpPr bwMode="auto">
          <a:xfrm>
            <a:off x="5715000" y="1905000"/>
            <a:ext cx="1828800" cy="1828800"/>
            <a:chOff x="3600" y="1200"/>
            <a:chExt cx="1152" cy="1152"/>
          </a:xfrm>
          <a:solidFill>
            <a:schemeClr val="bg1">
              <a:lumMod val="85000"/>
            </a:schemeClr>
          </a:solidFill>
        </p:grpSpPr>
        <p:sp>
          <p:nvSpPr>
            <p:cNvPr id="14364" name="Rectangle 104"/>
            <p:cNvSpPr>
              <a:spLocks noChangeArrowheads="1"/>
            </p:cNvSpPr>
            <p:nvPr/>
          </p:nvSpPr>
          <p:spPr bwMode="auto">
            <a:xfrm>
              <a:off x="3600" y="2160"/>
              <a:ext cx="115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i="1" dirty="0">
                  <a:latin typeface="Times New Roman" pitchFamily="18" charset="0"/>
                  <a:cs typeface="Times New Roman" pitchFamily="18" charset="0"/>
                </a:rPr>
                <a:t>sur niveau bas</a:t>
              </a:r>
              <a:endParaRPr lang="fr-FR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Group 164"/>
            <p:cNvGrpSpPr>
              <a:grpSpLocks/>
            </p:cNvGrpSpPr>
            <p:nvPr/>
          </p:nvGrpSpPr>
          <p:grpSpPr bwMode="auto">
            <a:xfrm>
              <a:off x="3600" y="1200"/>
              <a:ext cx="1152" cy="960"/>
              <a:chOff x="3600" y="1200"/>
              <a:chExt cx="1152" cy="960"/>
            </a:xfrm>
            <a:grpFill/>
          </p:grpSpPr>
          <p:sp>
            <p:nvSpPr>
              <p:cNvPr id="14366" name="Rectangle 92"/>
              <p:cNvSpPr>
                <a:spLocks noChangeArrowheads="1"/>
              </p:cNvSpPr>
              <p:nvPr/>
            </p:nvSpPr>
            <p:spPr bwMode="auto">
              <a:xfrm>
                <a:off x="3792" y="1200"/>
                <a:ext cx="768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67" name="Line 93"/>
              <p:cNvSpPr>
                <a:spLocks noChangeShapeType="1"/>
              </p:cNvSpPr>
              <p:nvPr/>
            </p:nvSpPr>
            <p:spPr bwMode="auto">
              <a:xfrm>
                <a:off x="3600" y="1392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68" name="Line 94"/>
              <p:cNvSpPr>
                <a:spLocks noChangeShapeType="1"/>
              </p:cNvSpPr>
              <p:nvPr/>
            </p:nvSpPr>
            <p:spPr bwMode="auto">
              <a:xfrm>
                <a:off x="3600" y="19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69" name="Rectangle 95"/>
              <p:cNvSpPr>
                <a:spLocks noChangeArrowheads="1"/>
              </p:cNvSpPr>
              <p:nvPr/>
            </p:nvSpPr>
            <p:spPr bwMode="auto">
              <a:xfrm>
                <a:off x="3840" y="1296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R</a:t>
                </a:r>
              </a:p>
            </p:txBody>
          </p:sp>
          <p:sp>
            <p:nvSpPr>
              <p:cNvPr id="14370" name="Rectangle 9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S</a:t>
                </a:r>
              </a:p>
            </p:txBody>
          </p:sp>
          <p:sp>
            <p:nvSpPr>
              <p:cNvPr id="14371" name="Rectangle 97"/>
              <p:cNvSpPr>
                <a:spLocks noChangeArrowheads="1"/>
              </p:cNvSpPr>
              <p:nvPr/>
            </p:nvSpPr>
            <p:spPr bwMode="auto">
              <a:xfrm>
                <a:off x="4320" y="1296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14372" name="Line 98"/>
              <p:cNvSpPr>
                <a:spLocks noChangeShapeType="1"/>
              </p:cNvSpPr>
              <p:nvPr/>
            </p:nvSpPr>
            <p:spPr bwMode="auto">
              <a:xfrm>
                <a:off x="4560" y="1392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73" name="Line 99"/>
              <p:cNvSpPr>
                <a:spLocks noChangeShapeType="1"/>
              </p:cNvSpPr>
              <p:nvPr/>
            </p:nvSpPr>
            <p:spPr bwMode="auto">
              <a:xfrm>
                <a:off x="4560" y="19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74" name="Rectangle 100"/>
              <p:cNvSpPr>
                <a:spLocks noChangeArrowheads="1"/>
              </p:cNvSpPr>
              <p:nvPr/>
            </p:nvSpPr>
            <p:spPr bwMode="auto">
              <a:xfrm>
                <a:off x="4320" y="18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14375" name="Line 101"/>
              <p:cNvSpPr>
                <a:spLocks noChangeShapeType="1"/>
              </p:cNvSpPr>
              <p:nvPr/>
            </p:nvSpPr>
            <p:spPr bwMode="auto">
              <a:xfrm>
                <a:off x="4368" y="1896"/>
                <a:ext cx="9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76" name="Line 102"/>
              <p:cNvSpPr>
                <a:spLocks noChangeShapeType="1"/>
              </p:cNvSpPr>
              <p:nvPr/>
            </p:nvSpPr>
            <p:spPr bwMode="auto">
              <a:xfrm>
                <a:off x="3600" y="1680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77" name="Rectangle 103"/>
              <p:cNvSpPr>
                <a:spLocks noChangeArrowheads="1"/>
              </p:cNvSpPr>
              <p:nvPr/>
            </p:nvSpPr>
            <p:spPr bwMode="auto">
              <a:xfrm>
                <a:off x="3840" y="1584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H</a:t>
                </a:r>
              </a:p>
            </p:txBody>
          </p:sp>
          <p:sp>
            <p:nvSpPr>
              <p:cNvPr id="14378" name="Freeform 146"/>
              <p:cNvSpPr>
                <a:spLocks/>
              </p:cNvSpPr>
              <p:nvPr/>
            </p:nvSpPr>
            <p:spPr bwMode="auto">
              <a:xfrm>
                <a:off x="3696" y="1632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79" name="Freeform 163"/>
              <p:cNvSpPr>
                <a:spLocks/>
              </p:cNvSpPr>
              <p:nvPr/>
            </p:nvSpPr>
            <p:spPr bwMode="auto">
              <a:xfrm>
                <a:off x="4560" y="1920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grpSp>
        <p:nvGrpSpPr>
          <p:cNvPr id="15" name="Group 169"/>
          <p:cNvGrpSpPr>
            <a:grpSpLocks/>
          </p:cNvGrpSpPr>
          <p:nvPr/>
        </p:nvGrpSpPr>
        <p:grpSpPr bwMode="auto">
          <a:xfrm>
            <a:off x="1600200" y="1905000"/>
            <a:ext cx="1828800" cy="1828800"/>
            <a:chOff x="1008" y="1200"/>
            <a:chExt cx="1152" cy="1152"/>
          </a:xfrm>
          <a:solidFill>
            <a:schemeClr val="bg1">
              <a:lumMod val="85000"/>
            </a:schemeClr>
          </a:solidFill>
        </p:grpSpPr>
        <p:sp>
          <p:nvSpPr>
            <p:cNvPr id="14349" name="Rectangle 88"/>
            <p:cNvSpPr>
              <a:spLocks noChangeArrowheads="1"/>
            </p:cNvSpPr>
            <p:nvPr/>
          </p:nvSpPr>
          <p:spPr bwMode="auto">
            <a:xfrm>
              <a:off x="1008" y="2160"/>
              <a:ext cx="115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i="1" dirty="0">
                  <a:latin typeface="Times New Roman" pitchFamily="18" charset="0"/>
                  <a:cs typeface="Times New Roman" pitchFamily="18" charset="0"/>
                </a:rPr>
                <a:t>sur niveau haut</a:t>
              </a:r>
              <a:endParaRPr lang="fr-FR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Group 168"/>
            <p:cNvGrpSpPr>
              <a:grpSpLocks/>
            </p:cNvGrpSpPr>
            <p:nvPr/>
          </p:nvGrpSpPr>
          <p:grpSpPr bwMode="auto">
            <a:xfrm>
              <a:off x="1008" y="1200"/>
              <a:ext cx="1152" cy="960"/>
              <a:chOff x="1008" y="1200"/>
              <a:chExt cx="1152" cy="960"/>
            </a:xfrm>
            <a:grpFill/>
          </p:grpSpPr>
          <p:sp>
            <p:nvSpPr>
              <p:cNvPr id="14351" name="Rectangle 5"/>
              <p:cNvSpPr>
                <a:spLocks noChangeArrowheads="1"/>
              </p:cNvSpPr>
              <p:nvPr/>
            </p:nvSpPr>
            <p:spPr bwMode="auto">
              <a:xfrm>
                <a:off x="1200" y="1200"/>
                <a:ext cx="768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52" name="Line 6"/>
              <p:cNvSpPr>
                <a:spLocks noChangeShapeType="1"/>
              </p:cNvSpPr>
              <p:nvPr/>
            </p:nvSpPr>
            <p:spPr bwMode="auto">
              <a:xfrm>
                <a:off x="1008" y="1392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53" name="Line 7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54" name="Rectangle 8"/>
              <p:cNvSpPr>
                <a:spLocks noChangeArrowheads="1"/>
              </p:cNvSpPr>
              <p:nvPr/>
            </p:nvSpPr>
            <p:spPr bwMode="auto">
              <a:xfrm>
                <a:off x="1248" y="1296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R</a:t>
                </a:r>
              </a:p>
            </p:txBody>
          </p:sp>
          <p:sp>
            <p:nvSpPr>
              <p:cNvPr id="14355" name="Rectangle 9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S</a:t>
                </a:r>
              </a:p>
            </p:txBody>
          </p:sp>
          <p:sp>
            <p:nvSpPr>
              <p:cNvPr id="14356" name="Rectangle 10"/>
              <p:cNvSpPr>
                <a:spLocks noChangeArrowheads="1"/>
              </p:cNvSpPr>
              <p:nvPr/>
            </p:nvSpPr>
            <p:spPr bwMode="auto">
              <a:xfrm>
                <a:off x="1728" y="1296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14357" name="Line 11"/>
              <p:cNvSpPr>
                <a:spLocks noChangeShapeType="1"/>
              </p:cNvSpPr>
              <p:nvPr/>
            </p:nvSpPr>
            <p:spPr bwMode="auto">
              <a:xfrm>
                <a:off x="1968" y="1392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58" name="Line 12"/>
              <p:cNvSpPr>
                <a:spLocks noChangeShapeType="1"/>
              </p:cNvSpPr>
              <p:nvPr/>
            </p:nvSpPr>
            <p:spPr bwMode="auto">
              <a:xfrm>
                <a:off x="1968" y="19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59" name="Rectangle 13"/>
              <p:cNvSpPr>
                <a:spLocks noChangeArrowheads="1"/>
              </p:cNvSpPr>
              <p:nvPr/>
            </p:nvSpPr>
            <p:spPr bwMode="auto">
              <a:xfrm>
                <a:off x="1728" y="18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14360" name="Line 14"/>
              <p:cNvSpPr>
                <a:spLocks noChangeShapeType="1"/>
              </p:cNvSpPr>
              <p:nvPr/>
            </p:nvSpPr>
            <p:spPr bwMode="auto">
              <a:xfrm>
                <a:off x="1776" y="1896"/>
                <a:ext cx="9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61" name="Line 26"/>
              <p:cNvSpPr>
                <a:spLocks noChangeShapeType="1"/>
              </p:cNvSpPr>
              <p:nvPr/>
            </p:nvSpPr>
            <p:spPr bwMode="auto">
              <a:xfrm>
                <a:off x="1008" y="1680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362" name="Rectangle 27"/>
              <p:cNvSpPr>
                <a:spLocks noChangeArrowheads="1"/>
              </p:cNvSpPr>
              <p:nvPr/>
            </p:nvSpPr>
            <p:spPr bwMode="auto">
              <a:xfrm>
                <a:off x="1248" y="1584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H</a:t>
                </a:r>
              </a:p>
            </p:txBody>
          </p:sp>
          <p:sp>
            <p:nvSpPr>
              <p:cNvPr id="14363" name="Freeform 167"/>
              <p:cNvSpPr>
                <a:spLocks/>
              </p:cNvSpPr>
              <p:nvPr/>
            </p:nvSpPr>
            <p:spPr bwMode="auto">
              <a:xfrm>
                <a:off x="1968" y="1920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327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synchrone</a:t>
            </a:r>
          </a:p>
        </p:txBody>
      </p:sp>
      <p:sp>
        <p:nvSpPr>
          <p:cNvPr id="94" name="Espace réservé du numéro de diapositive 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39B047-8D2B-4D23-9BBA-B1061287FC78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060450"/>
          </a:xfrm>
          <a:noFill/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fr-FR" sz="4500" b="1" smtClean="0">
                <a:solidFill>
                  <a:srgbClr val="FF0000"/>
                </a:solidFill>
                <a:cs typeface="Times New Roman" pitchFamily="18" charset="0"/>
              </a:rPr>
              <a:t>Logique séquentielle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367213"/>
            <a:ext cx="8229600" cy="2133600"/>
          </a:xfrm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fr-FR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fr-FR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 bascules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fr-FR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II-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 compteurs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fr-FR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III- </a:t>
            </a:r>
            <a:r>
              <a:rPr lang="fr-FR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 registres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581400" y="1676400"/>
            <a:ext cx="1981200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>
              <a:defRPr/>
            </a:pPr>
            <a:r>
              <a:rPr lang="fr-FR" sz="2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Système</a:t>
            </a:r>
          </a:p>
          <a:p>
            <a:pPr defTabSz="762000">
              <a:defRPr/>
            </a:pPr>
            <a:r>
              <a:rPr lang="fr-FR" sz="2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combinatoire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2071688" y="1428750"/>
            <a:ext cx="1511300" cy="749300"/>
          </a:xfrm>
          <a:prstGeom prst="rightArrow">
            <a:avLst>
              <a:gd name="adj1" fmla="val 48731"/>
              <a:gd name="adj2" fmla="val 49789"/>
            </a:avLst>
          </a:prstGeom>
          <a:solidFill>
            <a:srgbClr val="00B05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/>
            <a:r>
              <a:rPr lang="fr-FR" b="1"/>
              <a:t>E</a:t>
            </a:r>
            <a:r>
              <a:rPr lang="fr-FR" b="1" baseline="-25000"/>
              <a:t>i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562600" y="1905000"/>
            <a:ext cx="1524000" cy="749300"/>
          </a:xfrm>
          <a:prstGeom prst="rightArrow">
            <a:avLst>
              <a:gd name="adj1" fmla="val 44917"/>
              <a:gd name="adj2" fmla="val 50631"/>
            </a:avLst>
          </a:prstGeom>
          <a:solidFill>
            <a:srgbClr val="00B05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l" defTabSz="762000"/>
            <a:r>
              <a:rPr lang="fr-FR" b="1"/>
              <a:t>S</a:t>
            </a:r>
            <a:r>
              <a:rPr lang="fr-FR" b="1" baseline="-25000"/>
              <a:t>j</a:t>
            </a:r>
          </a:p>
        </p:txBody>
      </p:sp>
      <p:sp>
        <p:nvSpPr>
          <p:cNvPr id="16391" name="Freeform 18"/>
          <p:cNvSpPr>
            <a:spLocks/>
          </p:cNvSpPr>
          <p:nvPr/>
        </p:nvSpPr>
        <p:spPr bwMode="auto">
          <a:xfrm>
            <a:off x="2438400" y="2362200"/>
            <a:ext cx="3886200" cy="1295400"/>
          </a:xfrm>
          <a:custGeom>
            <a:avLst/>
            <a:gdLst>
              <a:gd name="T0" fmla="*/ 2147483647 w 2448"/>
              <a:gd name="T1" fmla="*/ 2147483647 h 816"/>
              <a:gd name="T2" fmla="*/ 2147483647 w 2448"/>
              <a:gd name="T3" fmla="*/ 2147483647 h 816"/>
              <a:gd name="T4" fmla="*/ 2147483647 w 2448"/>
              <a:gd name="T5" fmla="*/ 2147483647 h 816"/>
              <a:gd name="T6" fmla="*/ 2147483647 w 2448"/>
              <a:gd name="T7" fmla="*/ 2147483647 h 816"/>
              <a:gd name="T8" fmla="*/ 2147483647 w 2448"/>
              <a:gd name="T9" fmla="*/ 2147483647 h 816"/>
              <a:gd name="T10" fmla="*/ 2147483647 w 2448"/>
              <a:gd name="T11" fmla="*/ 2147483647 h 816"/>
              <a:gd name="T12" fmla="*/ 2147483647 w 2448"/>
              <a:gd name="T13" fmla="*/ 2147483647 h 816"/>
              <a:gd name="T14" fmla="*/ 2147483647 w 2448"/>
              <a:gd name="T15" fmla="*/ 0 h 816"/>
              <a:gd name="T16" fmla="*/ 2147483647 w 2448"/>
              <a:gd name="T17" fmla="*/ 2147483647 h 816"/>
              <a:gd name="T18" fmla="*/ 0 w 2448"/>
              <a:gd name="T19" fmla="*/ 2147483647 h 816"/>
              <a:gd name="T20" fmla="*/ 0 w 2448"/>
              <a:gd name="T21" fmla="*/ 2147483647 h 816"/>
              <a:gd name="T22" fmla="*/ 2147483647 w 2448"/>
              <a:gd name="T23" fmla="*/ 2147483647 h 816"/>
              <a:gd name="T24" fmla="*/ 2147483647 w 2448"/>
              <a:gd name="T25" fmla="*/ 2147483647 h 8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48"/>
              <a:gd name="T40" fmla="*/ 0 h 816"/>
              <a:gd name="T41" fmla="*/ 2448 w 2448"/>
              <a:gd name="T42" fmla="*/ 816 h 81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48" h="816">
                <a:moveTo>
                  <a:pt x="2208" y="48"/>
                </a:moveTo>
                <a:lnTo>
                  <a:pt x="2208" y="576"/>
                </a:lnTo>
                <a:lnTo>
                  <a:pt x="240" y="576"/>
                </a:lnTo>
                <a:lnTo>
                  <a:pt x="240" y="384"/>
                </a:lnTo>
                <a:lnTo>
                  <a:pt x="480" y="384"/>
                </a:lnTo>
                <a:lnTo>
                  <a:pt x="480" y="480"/>
                </a:lnTo>
                <a:lnTo>
                  <a:pt x="720" y="240"/>
                </a:lnTo>
                <a:lnTo>
                  <a:pt x="480" y="0"/>
                </a:lnTo>
                <a:lnTo>
                  <a:pt x="480" y="144"/>
                </a:lnTo>
                <a:lnTo>
                  <a:pt x="0" y="144"/>
                </a:lnTo>
                <a:lnTo>
                  <a:pt x="0" y="816"/>
                </a:lnTo>
                <a:lnTo>
                  <a:pt x="2448" y="816"/>
                </a:lnTo>
                <a:lnTo>
                  <a:pt x="2448" y="48"/>
                </a:lnTo>
              </a:path>
            </a:pathLst>
          </a:cu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grpSp>
        <p:nvGrpSpPr>
          <p:cNvPr id="16392" name="Group 23"/>
          <p:cNvGrpSpPr>
            <a:grpSpLocks/>
          </p:cNvGrpSpPr>
          <p:nvPr/>
        </p:nvGrpSpPr>
        <p:grpSpPr bwMode="auto">
          <a:xfrm>
            <a:off x="2619375" y="2286000"/>
            <a:ext cx="3324225" cy="685800"/>
            <a:chOff x="1650" y="1344"/>
            <a:chExt cx="2094" cy="432"/>
          </a:xfrm>
        </p:grpSpPr>
        <p:sp>
          <p:nvSpPr>
            <p:cNvPr id="16397" name="Rectangle 20"/>
            <p:cNvSpPr>
              <a:spLocks noChangeArrowheads="1"/>
            </p:cNvSpPr>
            <p:nvPr/>
          </p:nvSpPr>
          <p:spPr bwMode="auto">
            <a:xfrm>
              <a:off x="1650" y="1528"/>
              <a:ext cx="240" cy="24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defTabSz="762000"/>
              <a:r>
                <a:rPr lang="fr-FR" b="1"/>
                <a:t>S</a:t>
              </a:r>
              <a:r>
                <a:rPr lang="fr-FR" b="1" baseline="-25000"/>
                <a:t>j</a:t>
              </a:r>
              <a:r>
                <a:rPr lang="fr-FR" b="1" baseline="30000"/>
                <a:t>-</a:t>
              </a:r>
            </a:p>
          </p:txBody>
        </p:sp>
        <p:sp>
          <p:nvSpPr>
            <p:cNvPr id="16398" name="Rectangle 21"/>
            <p:cNvSpPr>
              <a:spLocks noChangeArrowheads="1"/>
            </p:cNvSpPr>
            <p:nvPr/>
          </p:nvSpPr>
          <p:spPr bwMode="auto">
            <a:xfrm>
              <a:off x="3696" y="1344"/>
              <a:ext cx="48" cy="4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defTabSz="762000"/>
              <a:r>
                <a:rPr lang="fr-FR" b="1" baseline="30000"/>
                <a:t>+</a:t>
              </a:r>
            </a:p>
          </p:txBody>
        </p:sp>
      </p:grpSp>
      <p:grpSp>
        <p:nvGrpSpPr>
          <p:cNvPr id="16393" name="Group 27"/>
          <p:cNvGrpSpPr>
            <a:grpSpLocks/>
          </p:cNvGrpSpPr>
          <p:nvPr/>
        </p:nvGrpSpPr>
        <p:grpSpPr bwMode="auto">
          <a:xfrm>
            <a:off x="2286000" y="1295400"/>
            <a:ext cx="4191000" cy="2971800"/>
            <a:chOff x="1440" y="816"/>
            <a:chExt cx="2640" cy="1872"/>
          </a:xfrm>
        </p:grpSpPr>
        <p:sp>
          <p:nvSpPr>
            <p:cNvPr id="16395" name="Rectangle 24"/>
            <p:cNvSpPr>
              <a:spLocks noChangeArrowheads="1"/>
            </p:cNvSpPr>
            <p:nvPr/>
          </p:nvSpPr>
          <p:spPr bwMode="auto">
            <a:xfrm>
              <a:off x="1440" y="816"/>
              <a:ext cx="2640" cy="15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 sz="2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96" name="Rectangle 25"/>
            <p:cNvSpPr>
              <a:spLocks noChangeArrowheads="1"/>
            </p:cNvSpPr>
            <p:nvPr/>
          </p:nvSpPr>
          <p:spPr bwMode="auto">
            <a:xfrm>
              <a:off x="1440" y="2400"/>
              <a:ext cx="2640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defTabSz="762000"/>
              <a:r>
                <a:rPr lang="fr-FR" sz="2500" b="1">
                  <a:latin typeface="Times New Roman" pitchFamily="18" charset="0"/>
                  <a:cs typeface="Times New Roman" pitchFamily="18" charset="0"/>
                </a:rPr>
                <a:t>Système séquentiel</a:t>
              </a:r>
            </a:p>
          </p:txBody>
        </p:sp>
      </p:grp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25D423-8746-4BCA-9CD6-B801FA882E7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914400"/>
          </a:xfrm>
        </p:spPr>
        <p:txBody>
          <a:bodyPr/>
          <a:lstStyle/>
          <a:p>
            <a:pPr marL="0" lvl="1" indent="0" algn="just" eaLnBrk="1" hangingPunct="1">
              <a:buFont typeface="Arial" charset="0"/>
              <a:buNone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La bascule RST synchronisée par le niveau haut de l’horloge :</a:t>
            </a:r>
          </a:p>
        </p:txBody>
      </p:sp>
      <p:grpSp>
        <p:nvGrpSpPr>
          <p:cNvPr id="33795" name="Group 111"/>
          <p:cNvGrpSpPr>
            <a:grpSpLocks/>
          </p:cNvGrpSpPr>
          <p:nvPr/>
        </p:nvGrpSpPr>
        <p:grpSpPr bwMode="auto">
          <a:xfrm>
            <a:off x="762000" y="2209800"/>
            <a:ext cx="7620000" cy="2438400"/>
            <a:chOff x="480" y="1392"/>
            <a:chExt cx="4800" cy="1536"/>
          </a:xfrm>
        </p:grpSpPr>
        <p:sp>
          <p:nvSpPr>
            <p:cNvPr id="33836" name="Rectangle 5"/>
            <p:cNvSpPr>
              <a:spLocks noChangeArrowheads="1"/>
            </p:cNvSpPr>
            <p:nvPr/>
          </p:nvSpPr>
          <p:spPr bwMode="auto">
            <a:xfrm>
              <a:off x="480" y="1392"/>
              <a:ext cx="4800" cy="1536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3837" name="Rectangle 6"/>
            <p:cNvSpPr>
              <a:spLocks noChangeArrowheads="1"/>
            </p:cNvSpPr>
            <p:nvPr/>
          </p:nvSpPr>
          <p:spPr bwMode="auto">
            <a:xfrm>
              <a:off x="531" y="1434"/>
              <a:ext cx="2304" cy="23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fonctionnement :</a:t>
              </a:r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3657600" y="2667000"/>
            <a:ext cx="1828800" cy="1828800"/>
            <a:chOff x="672" y="1680"/>
            <a:chExt cx="1152" cy="1152"/>
          </a:xfrm>
          <a:solidFill>
            <a:schemeClr val="bg1">
              <a:lumMod val="85000"/>
            </a:schemeClr>
          </a:solidFill>
        </p:grpSpPr>
        <p:grpSp>
          <p:nvGrpSpPr>
            <p:cNvPr id="4" name="Group 94"/>
            <p:cNvGrpSpPr>
              <a:grpSpLocks/>
            </p:cNvGrpSpPr>
            <p:nvPr/>
          </p:nvGrpSpPr>
          <p:grpSpPr bwMode="auto">
            <a:xfrm>
              <a:off x="672" y="1680"/>
              <a:ext cx="1152" cy="1152"/>
              <a:chOff x="672" y="1680"/>
              <a:chExt cx="1152" cy="1152"/>
            </a:xfrm>
            <a:grpFill/>
          </p:grpSpPr>
          <p:sp>
            <p:nvSpPr>
              <p:cNvPr id="15408" name="Rectangle 25"/>
              <p:cNvSpPr>
                <a:spLocks noChangeArrowheads="1"/>
              </p:cNvSpPr>
              <p:nvPr/>
            </p:nvSpPr>
            <p:spPr bwMode="auto">
              <a:xfrm>
                <a:off x="672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09" name="Rectangle 26"/>
              <p:cNvSpPr>
                <a:spLocks noChangeArrowheads="1"/>
              </p:cNvSpPr>
              <p:nvPr/>
            </p:nvSpPr>
            <p:spPr bwMode="auto">
              <a:xfrm>
                <a:off x="864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10" name="Rectangle 27"/>
              <p:cNvSpPr>
                <a:spLocks noChangeArrowheads="1"/>
              </p:cNvSpPr>
              <p:nvPr/>
            </p:nvSpPr>
            <p:spPr bwMode="auto">
              <a:xfrm>
                <a:off x="1056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11" name="Rectangle 2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12" name="Rectangle 29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13" name="Rectangle 30"/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14" name="Rectangle 31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15" name="Rectangle 32"/>
              <p:cNvSpPr>
                <a:spLocks noChangeArrowheads="1"/>
              </p:cNvSpPr>
              <p:nvPr/>
            </p:nvSpPr>
            <p:spPr bwMode="auto">
              <a:xfrm>
                <a:off x="1248" y="244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16" name="Rectangle 33"/>
              <p:cNvSpPr>
                <a:spLocks noChangeArrowheads="1"/>
              </p:cNvSpPr>
              <p:nvPr/>
            </p:nvSpPr>
            <p:spPr bwMode="auto">
              <a:xfrm>
                <a:off x="672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17" name="Rectangle 34"/>
              <p:cNvSpPr>
                <a:spLocks noChangeArrowheads="1"/>
              </p:cNvSpPr>
              <p:nvPr/>
            </p:nvSpPr>
            <p:spPr bwMode="auto">
              <a:xfrm>
                <a:off x="864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18" name="Rectangle 35"/>
              <p:cNvSpPr>
                <a:spLocks noChangeArrowheads="1"/>
              </p:cNvSpPr>
              <p:nvPr/>
            </p:nvSpPr>
            <p:spPr bwMode="auto">
              <a:xfrm>
                <a:off x="1056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19" name="Rectangle 36"/>
              <p:cNvSpPr>
                <a:spLocks noChangeArrowheads="1"/>
              </p:cNvSpPr>
              <p:nvPr/>
            </p:nvSpPr>
            <p:spPr bwMode="auto">
              <a:xfrm>
                <a:off x="1248" y="2256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0" name="Rectangle 37"/>
              <p:cNvSpPr>
                <a:spLocks noChangeArrowheads="1"/>
              </p:cNvSpPr>
              <p:nvPr/>
            </p:nvSpPr>
            <p:spPr bwMode="auto">
              <a:xfrm>
                <a:off x="672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1" name="Rectangle 38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2" name="Rectangle 39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3" name="Rectangle 40"/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4" name="Rectangle 41"/>
              <p:cNvSpPr>
                <a:spLocks noChangeArrowheads="1"/>
              </p:cNvSpPr>
              <p:nvPr/>
            </p:nvSpPr>
            <p:spPr bwMode="auto">
              <a:xfrm>
                <a:off x="672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5" name="Rectangle 42"/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6" name="Rectangle 43"/>
              <p:cNvSpPr>
                <a:spLocks noChangeArrowheads="1"/>
              </p:cNvSpPr>
              <p:nvPr/>
            </p:nvSpPr>
            <p:spPr bwMode="auto">
              <a:xfrm>
                <a:off x="1056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7" name="Rectangle 44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8" name="Rectangle 45"/>
              <p:cNvSpPr>
                <a:spLocks noChangeArrowheads="1"/>
              </p:cNvSpPr>
              <p:nvPr/>
            </p:nvSpPr>
            <p:spPr bwMode="auto">
              <a:xfrm>
                <a:off x="672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9" name="Rectangle 46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30" name="Rectangle 47"/>
              <p:cNvSpPr>
                <a:spLocks noChangeArrowheads="1"/>
              </p:cNvSpPr>
              <p:nvPr/>
            </p:nvSpPr>
            <p:spPr bwMode="auto">
              <a:xfrm>
                <a:off x="1056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31" name="Rectangle 48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32" name="Rectangle 49"/>
              <p:cNvSpPr>
                <a:spLocks noChangeArrowheads="1"/>
              </p:cNvSpPr>
              <p:nvPr/>
            </p:nvSpPr>
            <p:spPr bwMode="auto">
              <a:xfrm>
                <a:off x="672" y="1680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33" name="Rectangle 50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34" name="Rectangle 51"/>
              <p:cNvSpPr>
                <a:spLocks noChangeArrowheads="1"/>
              </p:cNvSpPr>
              <p:nvPr/>
            </p:nvSpPr>
            <p:spPr bwMode="auto">
              <a:xfrm>
                <a:off x="672" y="1872"/>
                <a:ext cx="576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35" name="Rectangle 52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576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15404" name="Rectangle 57"/>
            <p:cNvSpPr>
              <a:spLocks noChangeArrowheads="1"/>
            </p:cNvSpPr>
            <p:nvPr/>
          </p:nvSpPr>
          <p:spPr bwMode="auto">
            <a:xfrm>
              <a:off x="672" y="1680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15405" name="Rectangle 58"/>
            <p:cNvSpPr>
              <a:spLocks noChangeArrowheads="1"/>
            </p:cNvSpPr>
            <p:nvPr/>
          </p:nvSpPr>
          <p:spPr bwMode="auto">
            <a:xfrm>
              <a:off x="864" y="1680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</a:p>
          </p:txBody>
        </p:sp>
        <p:sp>
          <p:nvSpPr>
            <p:cNvPr id="15406" name="Rectangle 59"/>
            <p:cNvSpPr>
              <a:spLocks noChangeArrowheads="1"/>
            </p:cNvSpPr>
            <p:nvPr/>
          </p:nvSpPr>
          <p:spPr bwMode="auto">
            <a:xfrm>
              <a:off x="1056" y="1680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endParaRPr lang="fr-FR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07" name="Rectangle 60"/>
            <p:cNvSpPr>
              <a:spLocks noChangeArrowheads="1"/>
            </p:cNvSpPr>
            <p:nvPr/>
          </p:nvSpPr>
          <p:spPr bwMode="auto">
            <a:xfrm>
              <a:off x="1248" y="1680"/>
              <a:ext cx="576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</p:grpSp>
      <p:sp>
        <p:nvSpPr>
          <p:cNvPr id="33797" name="Rectangle 61"/>
          <p:cNvSpPr>
            <a:spLocks noChangeArrowheads="1"/>
          </p:cNvSpPr>
          <p:nvPr/>
        </p:nvSpPr>
        <p:spPr bwMode="auto">
          <a:xfrm>
            <a:off x="36576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762000"/>
            <a:r>
              <a:rPr lang="fr-FR"/>
              <a:t>0</a:t>
            </a:r>
          </a:p>
        </p:txBody>
      </p:sp>
      <p:grpSp>
        <p:nvGrpSpPr>
          <p:cNvPr id="33798" name="Group 101"/>
          <p:cNvGrpSpPr>
            <a:grpSpLocks/>
          </p:cNvGrpSpPr>
          <p:nvPr/>
        </p:nvGrpSpPr>
        <p:grpSpPr bwMode="auto">
          <a:xfrm>
            <a:off x="3962400" y="2971800"/>
            <a:ext cx="609600" cy="304800"/>
            <a:chOff x="864" y="1872"/>
            <a:chExt cx="384" cy="192"/>
          </a:xfrm>
        </p:grpSpPr>
        <p:sp>
          <p:nvSpPr>
            <p:cNvPr id="33834" name="Rectangle 62"/>
            <p:cNvSpPr>
              <a:spLocks noChangeArrowheads="1"/>
            </p:cNvSpPr>
            <p:nvPr/>
          </p:nvSpPr>
          <p:spPr bwMode="auto">
            <a:xfrm>
              <a:off x="864" y="187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  <a:endParaRPr lang="fr-FR"/>
            </a:p>
          </p:txBody>
        </p:sp>
        <p:sp>
          <p:nvSpPr>
            <p:cNvPr id="33835" name="Rectangle 63"/>
            <p:cNvSpPr>
              <a:spLocks noChangeArrowheads="1"/>
            </p:cNvSpPr>
            <p:nvPr/>
          </p:nvSpPr>
          <p:spPr bwMode="auto">
            <a:xfrm>
              <a:off x="1056" y="187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grpSp>
        <p:nvGrpSpPr>
          <p:cNvPr id="33799" name="Group 102"/>
          <p:cNvGrpSpPr>
            <a:grpSpLocks/>
          </p:cNvGrpSpPr>
          <p:nvPr/>
        </p:nvGrpSpPr>
        <p:grpSpPr bwMode="auto">
          <a:xfrm>
            <a:off x="3962400" y="3276600"/>
            <a:ext cx="609600" cy="304800"/>
            <a:chOff x="864" y="2064"/>
            <a:chExt cx="384" cy="192"/>
          </a:xfrm>
        </p:grpSpPr>
        <p:sp>
          <p:nvSpPr>
            <p:cNvPr id="33832" name="Rectangle 65"/>
            <p:cNvSpPr>
              <a:spLocks noChangeArrowheads="1"/>
            </p:cNvSpPr>
            <p:nvPr/>
          </p:nvSpPr>
          <p:spPr bwMode="auto">
            <a:xfrm>
              <a:off x="864" y="206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3833" name="Rectangle 66"/>
            <p:cNvSpPr>
              <a:spLocks noChangeArrowheads="1"/>
            </p:cNvSpPr>
            <p:nvPr/>
          </p:nvSpPr>
          <p:spPr bwMode="auto">
            <a:xfrm>
              <a:off x="1056" y="206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33800" name="Group 103"/>
          <p:cNvGrpSpPr>
            <a:grpSpLocks/>
          </p:cNvGrpSpPr>
          <p:nvPr/>
        </p:nvGrpSpPr>
        <p:grpSpPr bwMode="auto">
          <a:xfrm>
            <a:off x="3962400" y="3581400"/>
            <a:ext cx="609600" cy="304800"/>
            <a:chOff x="864" y="2256"/>
            <a:chExt cx="384" cy="192"/>
          </a:xfrm>
        </p:grpSpPr>
        <p:sp>
          <p:nvSpPr>
            <p:cNvPr id="33830" name="Rectangle 68"/>
            <p:cNvSpPr>
              <a:spLocks noChangeArrowheads="1"/>
            </p:cNvSpPr>
            <p:nvPr/>
          </p:nvSpPr>
          <p:spPr bwMode="auto">
            <a:xfrm>
              <a:off x="864" y="225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3831" name="Rectangle 69"/>
            <p:cNvSpPr>
              <a:spLocks noChangeArrowheads="1"/>
            </p:cNvSpPr>
            <p:nvPr/>
          </p:nvSpPr>
          <p:spPr bwMode="auto">
            <a:xfrm>
              <a:off x="1056" y="225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33801" name="Group 104"/>
          <p:cNvGrpSpPr>
            <a:grpSpLocks/>
          </p:cNvGrpSpPr>
          <p:nvPr/>
        </p:nvGrpSpPr>
        <p:grpSpPr bwMode="auto">
          <a:xfrm>
            <a:off x="3962400" y="3886200"/>
            <a:ext cx="609600" cy="304800"/>
            <a:chOff x="864" y="2448"/>
            <a:chExt cx="384" cy="192"/>
          </a:xfrm>
        </p:grpSpPr>
        <p:sp>
          <p:nvSpPr>
            <p:cNvPr id="33828" name="Rectangle 71"/>
            <p:cNvSpPr>
              <a:spLocks noChangeArrowheads="1"/>
            </p:cNvSpPr>
            <p:nvPr/>
          </p:nvSpPr>
          <p:spPr bwMode="auto">
            <a:xfrm>
              <a:off x="864" y="244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3829" name="Rectangle 72"/>
            <p:cNvSpPr>
              <a:spLocks noChangeArrowheads="1"/>
            </p:cNvSpPr>
            <p:nvPr/>
          </p:nvSpPr>
          <p:spPr bwMode="auto">
            <a:xfrm>
              <a:off x="1056" y="244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33802" name="Group 100"/>
          <p:cNvGrpSpPr>
            <a:grpSpLocks/>
          </p:cNvGrpSpPr>
          <p:nvPr/>
        </p:nvGrpSpPr>
        <p:grpSpPr bwMode="auto">
          <a:xfrm>
            <a:off x="3657600" y="3276600"/>
            <a:ext cx="304800" cy="1219200"/>
            <a:chOff x="672" y="2064"/>
            <a:chExt cx="192" cy="768"/>
          </a:xfrm>
        </p:grpSpPr>
        <p:sp>
          <p:nvSpPr>
            <p:cNvPr id="33824" name="Rectangle 64"/>
            <p:cNvSpPr>
              <a:spLocks noChangeArrowheads="1"/>
            </p:cNvSpPr>
            <p:nvPr/>
          </p:nvSpPr>
          <p:spPr bwMode="auto">
            <a:xfrm>
              <a:off x="672" y="20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3825" name="Rectangle 67"/>
            <p:cNvSpPr>
              <a:spLocks noChangeArrowheads="1"/>
            </p:cNvSpPr>
            <p:nvPr/>
          </p:nvSpPr>
          <p:spPr bwMode="auto">
            <a:xfrm>
              <a:off x="672" y="225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3826" name="Rectangle 70"/>
            <p:cNvSpPr>
              <a:spLocks noChangeArrowheads="1"/>
            </p:cNvSpPr>
            <p:nvPr/>
          </p:nvSpPr>
          <p:spPr bwMode="auto">
            <a:xfrm>
              <a:off x="672" y="244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3827" name="Rectangle 73"/>
            <p:cNvSpPr>
              <a:spLocks noChangeArrowheads="1"/>
            </p:cNvSpPr>
            <p:nvPr/>
          </p:nvSpPr>
          <p:spPr bwMode="auto">
            <a:xfrm>
              <a:off x="672" y="264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33803" name="Group 105"/>
          <p:cNvGrpSpPr>
            <a:grpSpLocks/>
          </p:cNvGrpSpPr>
          <p:nvPr/>
        </p:nvGrpSpPr>
        <p:grpSpPr bwMode="auto">
          <a:xfrm>
            <a:off x="3962400" y="4191000"/>
            <a:ext cx="609600" cy="304800"/>
            <a:chOff x="864" y="2640"/>
            <a:chExt cx="384" cy="192"/>
          </a:xfrm>
        </p:grpSpPr>
        <p:sp>
          <p:nvSpPr>
            <p:cNvPr id="33822" name="Rectangle 74"/>
            <p:cNvSpPr>
              <a:spLocks noChangeArrowheads="1"/>
            </p:cNvSpPr>
            <p:nvPr/>
          </p:nvSpPr>
          <p:spPr bwMode="auto">
            <a:xfrm>
              <a:off x="864" y="264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3823" name="Rectangle 75"/>
            <p:cNvSpPr>
              <a:spLocks noChangeArrowheads="1"/>
            </p:cNvSpPr>
            <p:nvPr/>
          </p:nvSpPr>
          <p:spPr bwMode="auto">
            <a:xfrm>
              <a:off x="1056" y="264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sp>
        <p:nvSpPr>
          <p:cNvPr id="33804" name="Rectangle 85"/>
          <p:cNvSpPr>
            <a:spLocks noChangeArrowheads="1"/>
          </p:cNvSpPr>
          <p:nvPr/>
        </p:nvSpPr>
        <p:spPr bwMode="auto">
          <a:xfrm>
            <a:off x="4572000" y="29718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  <a:r>
              <a:rPr lang="fr-FR" baseline="30000"/>
              <a:t>-</a:t>
            </a:r>
            <a:endParaRPr lang="fr-FR"/>
          </a:p>
        </p:txBody>
      </p:sp>
      <p:sp>
        <p:nvSpPr>
          <p:cNvPr id="33805" name="Rectangle 86"/>
          <p:cNvSpPr>
            <a:spLocks noChangeArrowheads="1"/>
          </p:cNvSpPr>
          <p:nvPr/>
        </p:nvSpPr>
        <p:spPr bwMode="auto">
          <a:xfrm>
            <a:off x="4572000" y="32766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  <a:r>
              <a:rPr lang="fr-FR" baseline="30000"/>
              <a:t>-</a:t>
            </a:r>
          </a:p>
        </p:txBody>
      </p:sp>
      <p:sp>
        <p:nvSpPr>
          <p:cNvPr id="33806" name="Rectangle 87"/>
          <p:cNvSpPr>
            <a:spLocks noChangeArrowheads="1"/>
          </p:cNvSpPr>
          <p:nvPr/>
        </p:nvSpPr>
        <p:spPr bwMode="auto">
          <a:xfrm>
            <a:off x="4572000" y="35814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62000"/>
            <a:r>
              <a:rPr lang="fr-FR"/>
              <a:t>1</a:t>
            </a:r>
          </a:p>
        </p:txBody>
      </p:sp>
      <p:sp>
        <p:nvSpPr>
          <p:cNvPr id="33807" name="Rectangle 88"/>
          <p:cNvSpPr>
            <a:spLocks noChangeArrowheads="1"/>
          </p:cNvSpPr>
          <p:nvPr/>
        </p:nvSpPr>
        <p:spPr bwMode="auto">
          <a:xfrm>
            <a:off x="4572000" y="3886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62000"/>
            <a:r>
              <a:rPr lang="fr-FR"/>
              <a:t>0</a:t>
            </a:r>
          </a:p>
        </p:txBody>
      </p:sp>
      <p:sp>
        <p:nvSpPr>
          <p:cNvPr id="33808" name="Rectangle 89"/>
          <p:cNvSpPr>
            <a:spLocks noChangeArrowheads="1"/>
          </p:cNvSpPr>
          <p:nvPr/>
        </p:nvSpPr>
        <p:spPr bwMode="auto">
          <a:xfrm>
            <a:off x="4572000" y="41910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62000"/>
            <a:r>
              <a:rPr lang="fr-FR">
                <a:cs typeface="Arial" charset="0"/>
              </a:rPr>
              <a:t>Φ</a:t>
            </a:r>
          </a:p>
        </p:txBody>
      </p:sp>
      <p:sp>
        <p:nvSpPr>
          <p:cNvPr id="33809" name="Rectangle 8"/>
          <p:cNvSpPr>
            <a:spLocks noChangeArrowheads="1"/>
          </p:cNvSpPr>
          <p:nvPr/>
        </p:nvSpPr>
        <p:spPr bwMode="auto">
          <a:xfrm>
            <a:off x="5486400" y="41910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b="1">
                <a:latin typeface="Times New Roman" pitchFamily="18" charset="0"/>
                <a:cs typeface="Times New Roman" pitchFamily="18" charset="0"/>
              </a:rPr>
              <a:t>Interdit</a:t>
            </a:r>
            <a:endParaRPr lang="fr-FR" b="1" baseline="30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810" name="Group 95"/>
          <p:cNvGrpSpPr>
            <a:grpSpLocks/>
          </p:cNvGrpSpPr>
          <p:nvPr/>
        </p:nvGrpSpPr>
        <p:grpSpPr bwMode="auto">
          <a:xfrm>
            <a:off x="3657600" y="3124200"/>
            <a:ext cx="3048000" cy="457200"/>
            <a:chOff x="672" y="1968"/>
            <a:chExt cx="1920" cy="288"/>
          </a:xfrm>
        </p:grpSpPr>
        <p:sp>
          <p:nvSpPr>
            <p:cNvPr id="33820" name="Rectangle 9"/>
            <p:cNvSpPr>
              <a:spLocks noChangeArrowheads="1"/>
            </p:cNvSpPr>
            <p:nvPr/>
          </p:nvSpPr>
          <p:spPr bwMode="auto">
            <a:xfrm>
              <a:off x="1824" y="1968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Mémoire</a:t>
              </a:r>
              <a:endParaRPr lang="fr-FR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821" name="Line 53"/>
            <p:cNvSpPr>
              <a:spLocks noChangeShapeType="1"/>
            </p:cNvSpPr>
            <p:nvPr/>
          </p:nvSpPr>
          <p:spPr bwMode="auto">
            <a:xfrm>
              <a:off x="672" y="2256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3811" name="Group 96"/>
          <p:cNvGrpSpPr>
            <a:grpSpLocks/>
          </p:cNvGrpSpPr>
          <p:nvPr/>
        </p:nvGrpSpPr>
        <p:grpSpPr bwMode="auto">
          <a:xfrm>
            <a:off x="3657600" y="3581400"/>
            <a:ext cx="3048000" cy="304800"/>
            <a:chOff x="672" y="2256"/>
            <a:chExt cx="1920" cy="192"/>
          </a:xfrm>
        </p:grpSpPr>
        <p:sp>
          <p:nvSpPr>
            <p:cNvPr id="33818" name="Rectangle 10"/>
            <p:cNvSpPr>
              <a:spLocks noChangeArrowheads="1"/>
            </p:cNvSpPr>
            <p:nvPr/>
          </p:nvSpPr>
          <p:spPr bwMode="auto">
            <a:xfrm>
              <a:off x="1824" y="2256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Mise à 1</a:t>
              </a:r>
              <a:endParaRPr lang="fr-FR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819" name="Line 54"/>
            <p:cNvSpPr>
              <a:spLocks noChangeShapeType="1"/>
            </p:cNvSpPr>
            <p:nvPr/>
          </p:nvSpPr>
          <p:spPr bwMode="auto">
            <a:xfrm>
              <a:off x="672" y="2448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3812" name="Group 97"/>
          <p:cNvGrpSpPr>
            <a:grpSpLocks/>
          </p:cNvGrpSpPr>
          <p:nvPr/>
        </p:nvGrpSpPr>
        <p:grpSpPr bwMode="auto">
          <a:xfrm>
            <a:off x="3657600" y="3886200"/>
            <a:ext cx="3048000" cy="304800"/>
            <a:chOff x="672" y="2448"/>
            <a:chExt cx="1920" cy="192"/>
          </a:xfrm>
        </p:grpSpPr>
        <p:sp>
          <p:nvSpPr>
            <p:cNvPr id="33816" name="Rectangle 11"/>
            <p:cNvSpPr>
              <a:spLocks noChangeArrowheads="1"/>
            </p:cNvSpPr>
            <p:nvPr/>
          </p:nvSpPr>
          <p:spPr bwMode="auto">
            <a:xfrm>
              <a:off x="1824" y="2448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Mise à 0</a:t>
              </a:r>
              <a:endParaRPr lang="fr-FR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817" name="Line 55"/>
            <p:cNvSpPr>
              <a:spLocks noChangeShapeType="1"/>
            </p:cNvSpPr>
            <p:nvPr/>
          </p:nvSpPr>
          <p:spPr bwMode="auto">
            <a:xfrm>
              <a:off x="672" y="2640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3813" name="Rectangle 110"/>
          <p:cNvSpPr>
            <a:spLocks noChangeArrowheads="1"/>
          </p:cNvSpPr>
          <p:nvPr/>
        </p:nvSpPr>
        <p:spPr bwMode="auto">
          <a:xfrm>
            <a:off x="457200" y="5133975"/>
            <a:ext cx="82296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350" lvl="2" indent="-6350" defTabSz="762000">
              <a:spcBef>
                <a:spcPct val="20000"/>
              </a:spcBef>
              <a:tabLst>
                <a:tab pos="85725" algn="l"/>
              </a:tabLst>
            </a:pPr>
            <a:r>
              <a:rPr lang="fr-FR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Exercice :</a:t>
            </a:r>
            <a:r>
              <a:rPr lang="fr-FR" b="1" i="1">
                <a:latin typeface="Times New Roman" pitchFamily="18" charset="0"/>
                <a:cs typeface="Times New Roman" pitchFamily="18" charset="0"/>
              </a:rPr>
              <a:t> à partir de la table de vérité de cette bascule, déterminer l’équation de sa sortie et réaliser le logigramme avec des portes NAND uniquement.</a:t>
            </a:r>
          </a:p>
        </p:txBody>
      </p:sp>
      <p:sp>
        <p:nvSpPr>
          <p:cNvPr id="338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synchrone</a:t>
            </a:r>
          </a:p>
        </p:txBody>
      </p:sp>
      <p:sp>
        <p:nvSpPr>
          <p:cNvPr id="79" name="Espace réservé du numéro de diapositive 7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098BA-B81E-4260-8493-8598C61BC9CA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2"/>
          <p:cNvGrpSpPr>
            <a:grpSpLocks/>
          </p:cNvGrpSpPr>
          <p:nvPr/>
        </p:nvGrpSpPr>
        <p:grpSpPr bwMode="auto">
          <a:xfrm>
            <a:off x="457200" y="1295400"/>
            <a:ext cx="2133600" cy="5181600"/>
            <a:chOff x="288" y="816"/>
            <a:chExt cx="1344" cy="3264"/>
          </a:xfrm>
          <a:solidFill>
            <a:schemeClr val="bg1">
              <a:lumMod val="85000"/>
            </a:schemeClr>
          </a:solidFill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88" y="816"/>
              <a:ext cx="1344" cy="3264"/>
              <a:chOff x="4128" y="816"/>
              <a:chExt cx="1344" cy="3264"/>
            </a:xfrm>
            <a:grpFill/>
          </p:grpSpPr>
          <p:sp>
            <p:nvSpPr>
              <p:cNvPr id="16570" name="Rectangle 6"/>
              <p:cNvSpPr>
                <a:spLocks noChangeArrowheads="1"/>
              </p:cNvSpPr>
              <p:nvPr/>
            </p:nvSpPr>
            <p:spPr bwMode="auto">
              <a:xfrm>
                <a:off x="4128" y="38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71" name="Rectangle 7"/>
              <p:cNvSpPr>
                <a:spLocks noChangeArrowheads="1"/>
              </p:cNvSpPr>
              <p:nvPr/>
            </p:nvSpPr>
            <p:spPr bwMode="auto">
              <a:xfrm>
                <a:off x="4320" y="38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72" name="Rectangle 8"/>
              <p:cNvSpPr>
                <a:spLocks noChangeArrowheads="1"/>
              </p:cNvSpPr>
              <p:nvPr/>
            </p:nvSpPr>
            <p:spPr bwMode="auto">
              <a:xfrm>
                <a:off x="4512" y="38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73" name="Rectangle 9"/>
              <p:cNvSpPr>
                <a:spLocks noChangeArrowheads="1"/>
              </p:cNvSpPr>
              <p:nvPr/>
            </p:nvSpPr>
            <p:spPr bwMode="auto">
              <a:xfrm>
                <a:off x="4704" y="38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74" name="Rectangle 10"/>
              <p:cNvSpPr>
                <a:spLocks noChangeArrowheads="1"/>
              </p:cNvSpPr>
              <p:nvPr/>
            </p:nvSpPr>
            <p:spPr bwMode="auto">
              <a:xfrm>
                <a:off x="4896" y="3888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75" name="Rectangle 11"/>
              <p:cNvSpPr>
                <a:spLocks noChangeArrowheads="1"/>
              </p:cNvSpPr>
              <p:nvPr/>
            </p:nvSpPr>
            <p:spPr bwMode="auto">
              <a:xfrm>
                <a:off x="4128" y="369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76" name="Rectangle 12"/>
              <p:cNvSpPr>
                <a:spLocks noChangeArrowheads="1"/>
              </p:cNvSpPr>
              <p:nvPr/>
            </p:nvSpPr>
            <p:spPr bwMode="auto">
              <a:xfrm>
                <a:off x="4320" y="369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77" name="Rectangle 13"/>
              <p:cNvSpPr>
                <a:spLocks noChangeArrowheads="1"/>
              </p:cNvSpPr>
              <p:nvPr/>
            </p:nvSpPr>
            <p:spPr bwMode="auto">
              <a:xfrm>
                <a:off x="4512" y="369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78" name="Rectangle 14"/>
              <p:cNvSpPr>
                <a:spLocks noChangeArrowheads="1"/>
              </p:cNvSpPr>
              <p:nvPr/>
            </p:nvSpPr>
            <p:spPr bwMode="auto">
              <a:xfrm>
                <a:off x="4704" y="369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79" name="Rectangle 15"/>
              <p:cNvSpPr>
                <a:spLocks noChangeArrowheads="1"/>
              </p:cNvSpPr>
              <p:nvPr/>
            </p:nvSpPr>
            <p:spPr bwMode="auto">
              <a:xfrm>
                <a:off x="4896" y="3696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80" name="Rectangle 16"/>
              <p:cNvSpPr>
                <a:spLocks noChangeArrowheads="1"/>
              </p:cNvSpPr>
              <p:nvPr/>
            </p:nvSpPr>
            <p:spPr bwMode="auto">
              <a:xfrm>
                <a:off x="4128" y="350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81" name="Rectangle 17"/>
              <p:cNvSpPr>
                <a:spLocks noChangeArrowheads="1"/>
              </p:cNvSpPr>
              <p:nvPr/>
            </p:nvSpPr>
            <p:spPr bwMode="auto">
              <a:xfrm>
                <a:off x="4320" y="350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82" name="Rectangle 18"/>
              <p:cNvSpPr>
                <a:spLocks noChangeArrowheads="1"/>
              </p:cNvSpPr>
              <p:nvPr/>
            </p:nvSpPr>
            <p:spPr bwMode="auto">
              <a:xfrm>
                <a:off x="4512" y="350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83" name="Rectangle 19"/>
              <p:cNvSpPr>
                <a:spLocks noChangeArrowheads="1"/>
              </p:cNvSpPr>
              <p:nvPr/>
            </p:nvSpPr>
            <p:spPr bwMode="auto">
              <a:xfrm>
                <a:off x="4704" y="350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84" name="Rectangle 20"/>
              <p:cNvSpPr>
                <a:spLocks noChangeArrowheads="1"/>
              </p:cNvSpPr>
              <p:nvPr/>
            </p:nvSpPr>
            <p:spPr bwMode="auto">
              <a:xfrm>
                <a:off x="4896" y="3504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85" name="Rectangle 21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86" name="Rectangle 22"/>
              <p:cNvSpPr>
                <a:spLocks noChangeArrowheads="1"/>
              </p:cNvSpPr>
              <p:nvPr/>
            </p:nvSpPr>
            <p:spPr bwMode="auto">
              <a:xfrm>
                <a:off x="4320" y="331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87" name="Rectangle 23"/>
              <p:cNvSpPr>
                <a:spLocks noChangeArrowheads="1"/>
              </p:cNvSpPr>
              <p:nvPr/>
            </p:nvSpPr>
            <p:spPr bwMode="auto">
              <a:xfrm>
                <a:off x="4512" y="331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88" name="Rectangle 24"/>
              <p:cNvSpPr>
                <a:spLocks noChangeArrowheads="1"/>
              </p:cNvSpPr>
              <p:nvPr/>
            </p:nvSpPr>
            <p:spPr bwMode="auto">
              <a:xfrm>
                <a:off x="4704" y="331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89" name="Rectangle 25"/>
              <p:cNvSpPr>
                <a:spLocks noChangeArrowheads="1"/>
              </p:cNvSpPr>
              <p:nvPr/>
            </p:nvSpPr>
            <p:spPr bwMode="auto">
              <a:xfrm>
                <a:off x="4896" y="3312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90" name="Rectangle 26"/>
              <p:cNvSpPr>
                <a:spLocks noChangeArrowheads="1"/>
              </p:cNvSpPr>
              <p:nvPr/>
            </p:nvSpPr>
            <p:spPr bwMode="auto">
              <a:xfrm>
                <a:off x="4128" y="312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91" name="Rectangle 27"/>
              <p:cNvSpPr>
                <a:spLocks noChangeArrowheads="1"/>
              </p:cNvSpPr>
              <p:nvPr/>
            </p:nvSpPr>
            <p:spPr bwMode="auto">
              <a:xfrm>
                <a:off x="4320" y="312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92" name="Rectangle 28"/>
              <p:cNvSpPr>
                <a:spLocks noChangeArrowheads="1"/>
              </p:cNvSpPr>
              <p:nvPr/>
            </p:nvSpPr>
            <p:spPr bwMode="auto">
              <a:xfrm>
                <a:off x="4512" y="312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93" name="Rectangle 29"/>
              <p:cNvSpPr>
                <a:spLocks noChangeArrowheads="1"/>
              </p:cNvSpPr>
              <p:nvPr/>
            </p:nvSpPr>
            <p:spPr bwMode="auto">
              <a:xfrm>
                <a:off x="4704" y="312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94" name="Rectangle 30"/>
              <p:cNvSpPr>
                <a:spLocks noChangeArrowheads="1"/>
              </p:cNvSpPr>
              <p:nvPr/>
            </p:nvSpPr>
            <p:spPr bwMode="auto">
              <a:xfrm>
                <a:off x="4896" y="3120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95" name="Rectangle 31"/>
              <p:cNvSpPr>
                <a:spLocks noChangeArrowheads="1"/>
              </p:cNvSpPr>
              <p:nvPr/>
            </p:nvSpPr>
            <p:spPr bwMode="auto">
              <a:xfrm>
                <a:off x="4128" y="292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96" name="Rectangle 32"/>
              <p:cNvSpPr>
                <a:spLocks noChangeArrowheads="1"/>
              </p:cNvSpPr>
              <p:nvPr/>
            </p:nvSpPr>
            <p:spPr bwMode="auto">
              <a:xfrm>
                <a:off x="4320" y="292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97" name="Rectangle 33"/>
              <p:cNvSpPr>
                <a:spLocks noChangeArrowheads="1"/>
              </p:cNvSpPr>
              <p:nvPr/>
            </p:nvSpPr>
            <p:spPr bwMode="auto">
              <a:xfrm>
                <a:off x="4512" y="292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98" name="Rectangle 34"/>
              <p:cNvSpPr>
                <a:spLocks noChangeArrowheads="1"/>
              </p:cNvSpPr>
              <p:nvPr/>
            </p:nvSpPr>
            <p:spPr bwMode="auto">
              <a:xfrm>
                <a:off x="4704" y="292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599" name="Rectangle 35"/>
              <p:cNvSpPr>
                <a:spLocks noChangeArrowheads="1"/>
              </p:cNvSpPr>
              <p:nvPr/>
            </p:nvSpPr>
            <p:spPr bwMode="auto">
              <a:xfrm>
                <a:off x="4896" y="2928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00" name="Rectangle 36"/>
              <p:cNvSpPr>
                <a:spLocks noChangeArrowheads="1"/>
              </p:cNvSpPr>
              <p:nvPr/>
            </p:nvSpPr>
            <p:spPr bwMode="auto">
              <a:xfrm>
                <a:off x="4128" y="273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01" name="Rectangle 37"/>
              <p:cNvSpPr>
                <a:spLocks noChangeArrowheads="1"/>
              </p:cNvSpPr>
              <p:nvPr/>
            </p:nvSpPr>
            <p:spPr bwMode="auto">
              <a:xfrm>
                <a:off x="4320" y="273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02" name="Rectangle 38"/>
              <p:cNvSpPr>
                <a:spLocks noChangeArrowheads="1"/>
              </p:cNvSpPr>
              <p:nvPr/>
            </p:nvSpPr>
            <p:spPr bwMode="auto">
              <a:xfrm>
                <a:off x="4512" y="273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03" name="Rectangle 39"/>
              <p:cNvSpPr>
                <a:spLocks noChangeArrowheads="1"/>
              </p:cNvSpPr>
              <p:nvPr/>
            </p:nvSpPr>
            <p:spPr bwMode="auto">
              <a:xfrm>
                <a:off x="4704" y="273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04" name="Rectangle 40"/>
              <p:cNvSpPr>
                <a:spLocks noChangeArrowheads="1"/>
              </p:cNvSpPr>
              <p:nvPr/>
            </p:nvSpPr>
            <p:spPr bwMode="auto">
              <a:xfrm>
                <a:off x="4896" y="2736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05" name="Rectangle 41"/>
              <p:cNvSpPr>
                <a:spLocks noChangeArrowheads="1"/>
              </p:cNvSpPr>
              <p:nvPr/>
            </p:nvSpPr>
            <p:spPr bwMode="auto">
              <a:xfrm>
                <a:off x="4128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06" name="Rectangle 42"/>
              <p:cNvSpPr>
                <a:spLocks noChangeArrowheads="1"/>
              </p:cNvSpPr>
              <p:nvPr/>
            </p:nvSpPr>
            <p:spPr bwMode="auto">
              <a:xfrm>
                <a:off x="4320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07" name="Rectangle 43"/>
              <p:cNvSpPr>
                <a:spLocks noChangeArrowheads="1"/>
              </p:cNvSpPr>
              <p:nvPr/>
            </p:nvSpPr>
            <p:spPr bwMode="auto">
              <a:xfrm>
                <a:off x="4512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08" name="Rectangle 44"/>
              <p:cNvSpPr>
                <a:spLocks noChangeArrowheads="1"/>
              </p:cNvSpPr>
              <p:nvPr/>
            </p:nvSpPr>
            <p:spPr bwMode="auto">
              <a:xfrm>
                <a:off x="4704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09" name="Rectangle 45"/>
              <p:cNvSpPr>
                <a:spLocks noChangeArrowheads="1"/>
              </p:cNvSpPr>
              <p:nvPr/>
            </p:nvSpPr>
            <p:spPr bwMode="auto">
              <a:xfrm>
                <a:off x="4896" y="2544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10" name="Rectangle 46"/>
              <p:cNvSpPr>
                <a:spLocks noChangeArrowheads="1"/>
              </p:cNvSpPr>
              <p:nvPr/>
            </p:nvSpPr>
            <p:spPr bwMode="auto">
              <a:xfrm>
                <a:off x="4128" y="235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11" name="Rectangle 47"/>
              <p:cNvSpPr>
                <a:spLocks noChangeArrowheads="1"/>
              </p:cNvSpPr>
              <p:nvPr/>
            </p:nvSpPr>
            <p:spPr bwMode="auto">
              <a:xfrm>
                <a:off x="4320" y="235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12" name="Rectangle 48"/>
              <p:cNvSpPr>
                <a:spLocks noChangeArrowheads="1"/>
              </p:cNvSpPr>
              <p:nvPr/>
            </p:nvSpPr>
            <p:spPr bwMode="auto">
              <a:xfrm>
                <a:off x="4512" y="235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13" name="Rectangle 49"/>
              <p:cNvSpPr>
                <a:spLocks noChangeArrowheads="1"/>
              </p:cNvSpPr>
              <p:nvPr/>
            </p:nvSpPr>
            <p:spPr bwMode="auto">
              <a:xfrm>
                <a:off x="4704" y="235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14" name="Rectangle 50"/>
              <p:cNvSpPr>
                <a:spLocks noChangeArrowheads="1"/>
              </p:cNvSpPr>
              <p:nvPr/>
            </p:nvSpPr>
            <p:spPr bwMode="auto">
              <a:xfrm>
                <a:off x="4896" y="2352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15" name="Rectangle 51"/>
              <p:cNvSpPr>
                <a:spLocks noChangeArrowheads="1"/>
              </p:cNvSpPr>
              <p:nvPr/>
            </p:nvSpPr>
            <p:spPr bwMode="auto">
              <a:xfrm>
                <a:off x="4128" y="216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16" name="Rectangle 52"/>
              <p:cNvSpPr>
                <a:spLocks noChangeArrowheads="1"/>
              </p:cNvSpPr>
              <p:nvPr/>
            </p:nvSpPr>
            <p:spPr bwMode="auto">
              <a:xfrm>
                <a:off x="4320" y="216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17" name="Rectangle 53"/>
              <p:cNvSpPr>
                <a:spLocks noChangeArrowheads="1"/>
              </p:cNvSpPr>
              <p:nvPr/>
            </p:nvSpPr>
            <p:spPr bwMode="auto">
              <a:xfrm>
                <a:off x="4512" y="216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18" name="Rectangle 54"/>
              <p:cNvSpPr>
                <a:spLocks noChangeArrowheads="1"/>
              </p:cNvSpPr>
              <p:nvPr/>
            </p:nvSpPr>
            <p:spPr bwMode="auto">
              <a:xfrm>
                <a:off x="4704" y="216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19" name="Rectangle 55"/>
              <p:cNvSpPr>
                <a:spLocks noChangeArrowheads="1"/>
              </p:cNvSpPr>
              <p:nvPr/>
            </p:nvSpPr>
            <p:spPr bwMode="auto">
              <a:xfrm>
                <a:off x="4896" y="2160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20" name="Rectangle 56"/>
              <p:cNvSpPr>
                <a:spLocks noChangeArrowheads="1"/>
              </p:cNvSpPr>
              <p:nvPr/>
            </p:nvSpPr>
            <p:spPr bwMode="auto">
              <a:xfrm>
                <a:off x="4128" y="196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21" name="Rectangle 57"/>
              <p:cNvSpPr>
                <a:spLocks noChangeArrowheads="1"/>
              </p:cNvSpPr>
              <p:nvPr/>
            </p:nvSpPr>
            <p:spPr bwMode="auto">
              <a:xfrm>
                <a:off x="4320" y="196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22" name="Rectangle 58"/>
              <p:cNvSpPr>
                <a:spLocks noChangeArrowheads="1"/>
              </p:cNvSpPr>
              <p:nvPr/>
            </p:nvSpPr>
            <p:spPr bwMode="auto">
              <a:xfrm>
                <a:off x="4512" y="196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23" name="Rectangle 59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24" name="Rectangle 60"/>
              <p:cNvSpPr>
                <a:spLocks noChangeArrowheads="1"/>
              </p:cNvSpPr>
              <p:nvPr/>
            </p:nvSpPr>
            <p:spPr bwMode="auto">
              <a:xfrm>
                <a:off x="4896" y="1968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25" name="Rectangle 61"/>
              <p:cNvSpPr>
                <a:spLocks noChangeArrowheads="1"/>
              </p:cNvSpPr>
              <p:nvPr/>
            </p:nvSpPr>
            <p:spPr bwMode="auto">
              <a:xfrm>
                <a:off x="4128" y="177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26" name="Rectangle 62"/>
              <p:cNvSpPr>
                <a:spLocks noChangeArrowheads="1"/>
              </p:cNvSpPr>
              <p:nvPr/>
            </p:nvSpPr>
            <p:spPr bwMode="auto">
              <a:xfrm>
                <a:off x="4320" y="177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27" name="Rectangle 63"/>
              <p:cNvSpPr>
                <a:spLocks noChangeArrowheads="1"/>
              </p:cNvSpPr>
              <p:nvPr/>
            </p:nvSpPr>
            <p:spPr bwMode="auto">
              <a:xfrm>
                <a:off x="4512" y="177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28" name="Rectangle 64"/>
              <p:cNvSpPr>
                <a:spLocks noChangeArrowheads="1"/>
              </p:cNvSpPr>
              <p:nvPr/>
            </p:nvSpPr>
            <p:spPr bwMode="auto">
              <a:xfrm>
                <a:off x="4704" y="177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29" name="Rectangle 65"/>
              <p:cNvSpPr>
                <a:spLocks noChangeArrowheads="1"/>
              </p:cNvSpPr>
              <p:nvPr/>
            </p:nvSpPr>
            <p:spPr bwMode="auto">
              <a:xfrm>
                <a:off x="4896" y="1776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30" name="Rectangle 66"/>
              <p:cNvSpPr>
                <a:spLocks noChangeArrowheads="1"/>
              </p:cNvSpPr>
              <p:nvPr/>
            </p:nvSpPr>
            <p:spPr bwMode="auto">
              <a:xfrm>
                <a:off x="4128" y="158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31" name="Rectangle 67"/>
              <p:cNvSpPr>
                <a:spLocks noChangeArrowheads="1"/>
              </p:cNvSpPr>
              <p:nvPr/>
            </p:nvSpPr>
            <p:spPr bwMode="auto">
              <a:xfrm>
                <a:off x="4320" y="158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32" name="Rectangle 68"/>
              <p:cNvSpPr>
                <a:spLocks noChangeArrowheads="1"/>
              </p:cNvSpPr>
              <p:nvPr/>
            </p:nvSpPr>
            <p:spPr bwMode="auto">
              <a:xfrm>
                <a:off x="4512" y="158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33" name="Rectangle 69"/>
              <p:cNvSpPr>
                <a:spLocks noChangeArrowheads="1"/>
              </p:cNvSpPr>
              <p:nvPr/>
            </p:nvSpPr>
            <p:spPr bwMode="auto">
              <a:xfrm>
                <a:off x="4704" y="158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34" name="Rectangle 70"/>
              <p:cNvSpPr>
                <a:spLocks noChangeArrowheads="1"/>
              </p:cNvSpPr>
              <p:nvPr/>
            </p:nvSpPr>
            <p:spPr bwMode="auto">
              <a:xfrm>
                <a:off x="4896" y="1584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35" name="Rectangle 71"/>
              <p:cNvSpPr>
                <a:spLocks noChangeArrowheads="1"/>
              </p:cNvSpPr>
              <p:nvPr/>
            </p:nvSpPr>
            <p:spPr bwMode="auto">
              <a:xfrm>
                <a:off x="4128" y="139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36" name="Rectangle 72"/>
              <p:cNvSpPr>
                <a:spLocks noChangeArrowheads="1"/>
              </p:cNvSpPr>
              <p:nvPr/>
            </p:nvSpPr>
            <p:spPr bwMode="auto">
              <a:xfrm>
                <a:off x="4320" y="139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37" name="Rectangle 73"/>
              <p:cNvSpPr>
                <a:spLocks noChangeArrowheads="1"/>
              </p:cNvSpPr>
              <p:nvPr/>
            </p:nvSpPr>
            <p:spPr bwMode="auto">
              <a:xfrm>
                <a:off x="4512" y="139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38" name="Rectangle 74"/>
              <p:cNvSpPr>
                <a:spLocks noChangeArrowheads="1"/>
              </p:cNvSpPr>
              <p:nvPr/>
            </p:nvSpPr>
            <p:spPr bwMode="auto">
              <a:xfrm>
                <a:off x="4704" y="139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39" name="Rectangle 75"/>
              <p:cNvSpPr>
                <a:spLocks noChangeArrowheads="1"/>
              </p:cNvSpPr>
              <p:nvPr/>
            </p:nvSpPr>
            <p:spPr bwMode="auto">
              <a:xfrm>
                <a:off x="4896" y="1392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40" name="Rectangle 76"/>
              <p:cNvSpPr>
                <a:spLocks noChangeArrowheads="1"/>
              </p:cNvSpPr>
              <p:nvPr/>
            </p:nvSpPr>
            <p:spPr bwMode="auto">
              <a:xfrm>
                <a:off x="4128" y="120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41" name="Rectangle 77"/>
              <p:cNvSpPr>
                <a:spLocks noChangeArrowheads="1"/>
              </p:cNvSpPr>
              <p:nvPr/>
            </p:nvSpPr>
            <p:spPr bwMode="auto">
              <a:xfrm>
                <a:off x="4320" y="120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42" name="Rectangle 7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43" name="Rectangle 79"/>
              <p:cNvSpPr>
                <a:spLocks noChangeArrowheads="1"/>
              </p:cNvSpPr>
              <p:nvPr/>
            </p:nvSpPr>
            <p:spPr bwMode="auto">
              <a:xfrm>
                <a:off x="4704" y="120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44" name="Rectangle 80"/>
              <p:cNvSpPr>
                <a:spLocks noChangeArrowheads="1"/>
              </p:cNvSpPr>
              <p:nvPr/>
            </p:nvSpPr>
            <p:spPr bwMode="auto">
              <a:xfrm>
                <a:off x="4896" y="1200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45" name="Rectangle 81"/>
              <p:cNvSpPr>
                <a:spLocks noChangeArrowheads="1"/>
              </p:cNvSpPr>
              <p:nvPr/>
            </p:nvSpPr>
            <p:spPr bwMode="auto">
              <a:xfrm>
                <a:off x="4128" y="100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46" name="Rectangle 82"/>
              <p:cNvSpPr>
                <a:spLocks noChangeArrowheads="1"/>
              </p:cNvSpPr>
              <p:nvPr/>
            </p:nvSpPr>
            <p:spPr bwMode="auto">
              <a:xfrm>
                <a:off x="4320" y="100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47" name="Rectangle 83"/>
              <p:cNvSpPr>
                <a:spLocks noChangeArrowheads="1"/>
              </p:cNvSpPr>
              <p:nvPr/>
            </p:nvSpPr>
            <p:spPr bwMode="auto">
              <a:xfrm>
                <a:off x="4512" y="100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48" name="Rectangle 84"/>
              <p:cNvSpPr>
                <a:spLocks noChangeArrowheads="1"/>
              </p:cNvSpPr>
              <p:nvPr/>
            </p:nvSpPr>
            <p:spPr bwMode="auto">
              <a:xfrm>
                <a:off x="4704" y="100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49" name="Rectangle 85"/>
              <p:cNvSpPr>
                <a:spLocks noChangeArrowheads="1"/>
              </p:cNvSpPr>
              <p:nvPr/>
            </p:nvSpPr>
            <p:spPr bwMode="auto">
              <a:xfrm>
                <a:off x="4896" y="1008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50" name="Rectangle 86"/>
              <p:cNvSpPr>
                <a:spLocks noChangeArrowheads="1"/>
              </p:cNvSpPr>
              <p:nvPr/>
            </p:nvSpPr>
            <p:spPr bwMode="auto">
              <a:xfrm>
                <a:off x="4128" y="81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51" name="Rectangle 87"/>
              <p:cNvSpPr>
                <a:spLocks noChangeArrowheads="1"/>
              </p:cNvSpPr>
              <p:nvPr/>
            </p:nvSpPr>
            <p:spPr bwMode="auto">
              <a:xfrm>
                <a:off x="4320" y="81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52" name="Rectangle 88"/>
              <p:cNvSpPr>
                <a:spLocks noChangeArrowheads="1"/>
              </p:cNvSpPr>
              <p:nvPr/>
            </p:nvSpPr>
            <p:spPr bwMode="auto">
              <a:xfrm>
                <a:off x="4512" y="81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53" name="Rectangle 89"/>
              <p:cNvSpPr>
                <a:spLocks noChangeArrowheads="1"/>
              </p:cNvSpPr>
              <p:nvPr/>
            </p:nvSpPr>
            <p:spPr bwMode="auto">
              <a:xfrm>
                <a:off x="4704" y="81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54" name="Rectangle 90"/>
              <p:cNvSpPr>
                <a:spLocks noChangeArrowheads="1"/>
              </p:cNvSpPr>
              <p:nvPr/>
            </p:nvSpPr>
            <p:spPr bwMode="auto">
              <a:xfrm>
                <a:off x="4896" y="816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55" name="Rectangle 91"/>
              <p:cNvSpPr>
                <a:spLocks noChangeArrowheads="1"/>
              </p:cNvSpPr>
              <p:nvPr/>
            </p:nvSpPr>
            <p:spPr bwMode="auto">
              <a:xfrm>
                <a:off x="4128" y="816"/>
                <a:ext cx="768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56" name="Rectangle 92"/>
              <p:cNvSpPr>
                <a:spLocks noChangeArrowheads="1"/>
              </p:cNvSpPr>
              <p:nvPr/>
            </p:nvSpPr>
            <p:spPr bwMode="auto">
              <a:xfrm>
                <a:off x="4896" y="816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57" name="Rectangle 93"/>
              <p:cNvSpPr>
                <a:spLocks noChangeArrowheads="1"/>
              </p:cNvSpPr>
              <p:nvPr/>
            </p:nvSpPr>
            <p:spPr bwMode="auto">
              <a:xfrm>
                <a:off x="4128" y="1008"/>
                <a:ext cx="768" cy="307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658" name="Rectangle 94"/>
              <p:cNvSpPr>
                <a:spLocks noChangeArrowheads="1"/>
              </p:cNvSpPr>
              <p:nvPr/>
            </p:nvSpPr>
            <p:spPr bwMode="auto">
              <a:xfrm>
                <a:off x="4896" y="1008"/>
                <a:ext cx="576" cy="307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4" name="Group 181"/>
            <p:cNvGrpSpPr>
              <a:grpSpLocks/>
            </p:cNvGrpSpPr>
            <p:nvPr/>
          </p:nvGrpSpPr>
          <p:grpSpPr bwMode="auto">
            <a:xfrm>
              <a:off x="288" y="816"/>
              <a:ext cx="1344" cy="3264"/>
              <a:chOff x="1776" y="816"/>
              <a:chExt cx="1344" cy="3264"/>
            </a:xfrm>
            <a:grpFill/>
          </p:grpSpPr>
          <p:sp>
            <p:nvSpPr>
              <p:cNvPr id="16501" name="Rectangle 96"/>
              <p:cNvSpPr>
                <a:spLocks noChangeArrowheads="1"/>
              </p:cNvSpPr>
              <p:nvPr/>
            </p:nvSpPr>
            <p:spPr bwMode="auto">
              <a:xfrm>
                <a:off x="2544" y="816"/>
                <a:ext cx="576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fr-FR" b="1" baseline="30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  <p:sp>
            <p:nvSpPr>
              <p:cNvPr id="16502" name="Rectangle 97"/>
              <p:cNvSpPr>
                <a:spLocks noChangeArrowheads="1"/>
              </p:cNvSpPr>
              <p:nvPr/>
            </p:nvSpPr>
            <p:spPr bwMode="auto">
              <a:xfrm>
                <a:off x="1776" y="81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16503" name="Rectangle 98"/>
              <p:cNvSpPr>
                <a:spLocks noChangeArrowheads="1"/>
              </p:cNvSpPr>
              <p:nvPr/>
            </p:nvSpPr>
            <p:spPr bwMode="auto">
              <a:xfrm>
                <a:off x="1968" y="81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fr-FR" b="1" baseline="30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</a:p>
            </p:txBody>
          </p:sp>
          <p:sp>
            <p:nvSpPr>
              <p:cNvPr id="16504" name="Rectangle 99"/>
              <p:cNvSpPr>
                <a:spLocks noChangeArrowheads="1"/>
              </p:cNvSpPr>
              <p:nvPr/>
            </p:nvSpPr>
            <p:spPr bwMode="auto">
              <a:xfrm>
                <a:off x="2160" y="81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  <p:sp>
            <p:nvSpPr>
              <p:cNvPr id="16505" name="Rectangle 100"/>
              <p:cNvSpPr>
                <a:spLocks noChangeArrowheads="1"/>
              </p:cNvSpPr>
              <p:nvPr/>
            </p:nvSpPr>
            <p:spPr bwMode="auto">
              <a:xfrm>
                <a:off x="2352" y="81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</a:p>
            </p:txBody>
          </p:sp>
          <p:sp>
            <p:nvSpPr>
              <p:cNvPr id="16506" name="Rectangle 101"/>
              <p:cNvSpPr>
                <a:spLocks noChangeArrowheads="1"/>
              </p:cNvSpPr>
              <p:nvPr/>
            </p:nvSpPr>
            <p:spPr bwMode="auto">
              <a:xfrm>
                <a:off x="1776" y="100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07" name="Rectangle 102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08" name="Rectangle 103"/>
              <p:cNvSpPr>
                <a:spLocks noChangeArrowheads="1"/>
              </p:cNvSpPr>
              <p:nvPr/>
            </p:nvSpPr>
            <p:spPr bwMode="auto">
              <a:xfrm>
                <a:off x="2160" y="100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09" name="Rectangle 104"/>
              <p:cNvSpPr>
                <a:spLocks noChangeArrowheads="1"/>
              </p:cNvSpPr>
              <p:nvPr/>
            </p:nvSpPr>
            <p:spPr bwMode="auto">
              <a:xfrm>
                <a:off x="2352" y="100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10" name="Rectangle 105"/>
              <p:cNvSpPr>
                <a:spLocks noChangeArrowheads="1"/>
              </p:cNvSpPr>
              <p:nvPr/>
            </p:nvSpPr>
            <p:spPr bwMode="auto">
              <a:xfrm>
                <a:off x="1776" y="120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11" name="Rectangle 106"/>
              <p:cNvSpPr>
                <a:spLocks noChangeArrowheads="1"/>
              </p:cNvSpPr>
              <p:nvPr/>
            </p:nvSpPr>
            <p:spPr bwMode="auto">
              <a:xfrm>
                <a:off x="1968" y="120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12" name="Rectangle 107"/>
              <p:cNvSpPr>
                <a:spLocks noChangeArrowheads="1"/>
              </p:cNvSpPr>
              <p:nvPr/>
            </p:nvSpPr>
            <p:spPr bwMode="auto">
              <a:xfrm>
                <a:off x="2160" y="120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13" name="Rectangle 10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14" name="Rectangle 109"/>
              <p:cNvSpPr>
                <a:spLocks noChangeArrowheads="1"/>
              </p:cNvSpPr>
              <p:nvPr/>
            </p:nvSpPr>
            <p:spPr bwMode="auto">
              <a:xfrm>
                <a:off x="1776" y="139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15" name="Rectangle 110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16" name="Rectangle 111"/>
              <p:cNvSpPr>
                <a:spLocks noChangeArrowheads="1"/>
              </p:cNvSpPr>
              <p:nvPr/>
            </p:nvSpPr>
            <p:spPr bwMode="auto">
              <a:xfrm>
                <a:off x="2160" y="139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17" name="Rectangle 112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18" name="Rectangle 113"/>
              <p:cNvSpPr>
                <a:spLocks noChangeArrowheads="1"/>
              </p:cNvSpPr>
              <p:nvPr/>
            </p:nvSpPr>
            <p:spPr bwMode="auto">
              <a:xfrm>
                <a:off x="1776" y="158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19" name="Rectangle 114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20" name="Rectangle 115"/>
              <p:cNvSpPr>
                <a:spLocks noChangeArrowheads="1"/>
              </p:cNvSpPr>
              <p:nvPr/>
            </p:nvSpPr>
            <p:spPr bwMode="auto">
              <a:xfrm>
                <a:off x="2160" y="158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21" name="Rectangle 116"/>
              <p:cNvSpPr>
                <a:spLocks noChangeArrowheads="1"/>
              </p:cNvSpPr>
              <p:nvPr/>
            </p:nvSpPr>
            <p:spPr bwMode="auto">
              <a:xfrm>
                <a:off x="2352" y="158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22" name="Rectangle 117"/>
              <p:cNvSpPr>
                <a:spLocks noChangeArrowheads="1"/>
              </p:cNvSpPr>
              <p:nvPr/>
            </p:nvSpPr>
            <p:spPr bwMode="auto">
              <a:xfrm>
                <a:off x="1776" y="177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23" name="Rectangle 118"/>
              <p:cNvSpPr>
                <a:spLocks noChangeArrowheads="1"/>
              </p:cNvSpPr>
              <p:nvPr/>
            </p:nvSpPr>
            <p:spPr bwMode="auto">
              <a:xfrm>
                <a:off x="1968" y="177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24" name="Rectangle 119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25" name="Rectangle 120"/>
              <p:cNvSpPr>
                <a:spLocks noChangeArrowheads="1"/>
              </p:cNvSpPr>
              <p:nvPr/>
            </p:nvSpPr>
            <p:spPr bwMode="auto">
              <a:xfrm>
                <a:off x="2352" y="177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26" name="Rectangle 121"/>
              <p:cNvSpPr>
                <a:spLocks noChangeArrowheads="1"/>
              </p:cNvSpPr>
              <p:nvPr/>
            </p:nvSpPr>
            <p:spPr bwMode="auto">
              <a:xfrm>
                <a:off x="1776" y="196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27" name="Rectangle 122"/>
              <p:cNvSpPr>
                <a:spLocks noChangeArrowheads="1"/>
              </p:cNvSpPr>
              <p:nvPr/>
            </p:nvSpPr>
            <p:spPr bwMode="auto">
              <a:xfrm>
                <a:off x="1968" y="196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28" name="Rectangle 123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29" name="Rectangle 124"/>
              <p:cNvSpPr>
                <a:spLocks noChangeArrowheads="1"/>
              </p:cNvSpPr>
              <p:nvPr/>
            </p:nvSpPr>
            <p:spPr bwMode="auto">
              <a:xfrm>
                <a:off x="2352" y="196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30" name="Rectangle 125"/>
              <p:cNvSpPr>
                <a:spLocks noChangeArrowheads="1"/>
              </p:cNvSpPr>
              <p:nvPr/>
            </p:nvSpPr>
            <p:spPr bwMode="auto">
              <a:xfrm>
                <a:off x="1776" y="216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31" name="Rectangle 126"/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32" name="Rectangle 127"/>
              <p:cNvSpPr>
                <a:spLocks noChangeArrowheads="1"/>
              </p:cNvSpPr>
              <p:nvPr/>
            </p:nvSpPr>
            <p:spPr bwMode="auto">
              <a:xfrm>
                <a:off x="2160" y="216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33" name="Rectangle 128"/>
              <p:cNvSpPr>
                <a:spLocks noChangeArrowheads="1"/>
              </p:cNvSpPr>
              <p:nvPr/>
            </p:nvSpPr>
            <p:spPr bwMode="auto">
              <a:xfrm>
                <a:off x="2352" y="216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34" name="Rectangle 129"/>
              <p:cNvSpPr>
                <a:spLocks noChangeArrowheads="1"/>
              </p:cNvSpPr>
              <p:nvPr/>
            </p:nvSpPr>
            <p:spPr bwMode="auto">
              <a:xfrm>
                <a:off x="1776" y="235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35" name="Rectangle 130"/>
              <p:cNvSpPr>
                <a:spLocks noChangeArrowheads="1"/>
              </p:cNvSpPr>
              <p:nvPr/>
            </p:nvSpPr>
            <p:spPr bwMode="auto">
              <a:xfrm>
                <a:off x="1968" y="235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36" name="Rectangle 131"/>
              <p:cNvSpPr>
                <a:spLocks noChangeArrowheads="1"/>
              </p:cNvSpPr>
              <p:nvPr/>
            </p:nvSpPr>
            <p:spPr bwMode="auto">
              <a:xfrm>
                <a:off x="2160" y="235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37" name="Rectangle 132"/>
              <p:cNvSpPr>
                <a:spLocks noChangeArrowheads="1"/>
              </p:cNvSpPr>
              <p:nvPr/>
            </p:nvSpPr>
            <p:spPr bwMode="auto">
              <a:xfrm>
                <a:off x="2352" y="235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38" name="Rectangle 133"/>
              <p:cNvSpPr>
                <a:spLocks noChangeArrowheads="1"/>
              </p:cNvSpPr>
              <p:nvPr/>
            </p:nvSpPr>
            <p:spPr bwMode="auto">
              <a:xfrm>
                <a:off x="1776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39" name="Rectangle 134"/>
              <p:cNvSpPr>
                <a:spLocks noChangeArrowheads="1"/>
              </p:cNvSpPr>
              <p:nvPr/>
            </p:nvSpPr>
            <p:spPr bwMode="auto">
              <a:xfrm>
                <a:off x="1968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40" name="Rectangle 135"/>
              <p:cNvSpPr>
                <a:spLocks noChangeArrowheads="1"/>
              </p:cNvSpPr>
              <p:nvPr/>
            </p:nvSpPr>
            <p:spPr bwMode="auto">
              <a:xfrm>
                <a:off x="2160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41" name="Rectangle 136"/>
              <p:cNvSpPr>
                <a:spLocks noChangeArrowheads="1"/>
              </p:cNvSpPr>
              <p:nvPr/>
            </p:nvSpPr>
            <p:spPr bwMode="auto">
              <a:xfrm>
                <a:off x="2352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42" name="Rectangle 137"/>
              <p:cNvSpPr>
                <a:spLocks noChangeArrowheads="1"/>
              </p:cNvSpPr>
              <p:nvPr/>
            </p:nvSpPr>
            <p:spPr bwMode="auto">
              <a:xfrm>
                <a:off x="1776" y="273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43" name="Rectangle 138"/>
              <p:cNvSpPr>
                <a:spLocks noChangeArrowheads="1"/>
              </p:cNvSpPr>
              <p:nvPr/>
            </p:nvSpPr>
            <p:spPr bwMode="auto">
              <a:xfrm>
                <a:off x="1968" y="273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44" name="Rectangle 139"/>
              <p:cNvSpPr>
                <a:spLocks noChangeArrowheads="1"/>
              </p:cNvSpPr>
              <p:nvPr/>
            </p:nvSpPr>
            <p:spPr bwMode="auto">
              <a:xfrm>
                <a:off x="2160" y="273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45" name="Rectangle 140"/>
              <p:cNvSpPr>
                <a:spLocks noChangeArrowheads="1"/>
              </p:cNvSpPr>
              <p:nvPr/>
            </p:nvSpPr>
            <p:spPr bwMode="auto">
              <a:xfrm>
                <a:off x="2352" y="273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46" name="Rectangle 141"/>
              <p:cNvSpPr>
                <a:spLocks noChangeArrowheads="1"/>
              </p:cNvSpPr>
              <p:nvPr/>
            </p:nvSpPr>
            <p:spPr bwMode="auto">
              <a:xfrm>
                <a:off x="1776" y="292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47" name="Rectangle 142"/>
              <p:cNvSpPr>
                <a:spLocks noChangeArrowheads="1"/>
              </p:cNvSpPr>
              <p:nvPr/>
            </p:nvSpPr>
            <p:spPr bwMode="auto">
              <a:xfrm>
                <a:off x="1968" y="292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48" name="Rectangle 143"/>
              <p:cNvSpPr>
                <a:spLocks noChangeArrowheads="1"/>
              </p:cNvSpPr>
              <p:nvPr/>
            </p:nvSpPr>
            <p:spPr bwMode="auto">
              <a:xfrm>
                <a:off x="2160" y="292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49" name="Rectangle 144"/>
              <p:cNvSpPr>
                <a:spLocks noChangeArrowheads="1"/>
              </p:cNvSpPr>
              <p:nvPr/>
            </p:nvSpPr>
            <p:spPr bwMode="auto">
              <a:xfrm>
                <a:off x="2352" y="292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50" name="Rectangle 145"/>
              <p:cNvSpPr>
                <a:spLocks noChangeArrowheads="1"/>
              </p:cNvSpPr>
              <p:nvPr/>
            </p:nvSpPr>
            <p:spPr bwMode="auto">
              <a:xfrm>
                <a:off x="1776" y="312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51" name="Rectangle 146"/>
              <p:cNvSpPr>
                <a:spLocks noChangeArrowheads="1"/>
              </p:cNvSpPr>
              <p:nvPr/>
            </p:nvSpPr>
            <p:spPr bwMode="auto">
              <a:xfrm>
                <a:off x="1968" y="312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52" name="Rectangle 147"/>
              <p:cNvSpPr>
                <a:spLocks noChangeArrowheads="1"/>
              </p:cNvSpPr>
              <p:nvPr/>
            </p:nvSpPr>
            <p:spPr bwMode="auto">
              <a:xfrm>
                <a:off x="2160" y="312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53" name="Rectangle 148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54" name="Rectangle 149"/>
              <p:cNvSpPr>
                <a:spLocks noChangeArrowheads="1"/>
              </p:cNvSpPr>
              <p:nvPr/>
            </p:nvSpPr>
            <p:spPr bwMode="auto">
              <a:xfrm>
                <a:off x="1776" y="331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55" name="Rectangle 150"/>
              <p:cNvSpPr>
                <a:spLocks noChangeArrowheads="1"/>
              </p:cNvSpPr>
              <p:nvPr/>
            </p:nvSpPr>
            <p:spPr bwMode="auto">
              <a:xfrm>
                <a:off x="1968" y="331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56" name="Rectangle 151"/>
              <p:cNvSpPr>
                <a:spLocks noChangeArrowheads="1"/>
              </p:cNvSpPr>
              <p:nvPr/>
            </p:nvSpPr>
            <p:spPr bwMode="auto">
              <a:xfrm>
                <a:off x="2160" y="331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57" name="Rectangle 152"/>
              <p:cNvSpPr>
                <a:spLocks noChangeArrowheads="1"/>
              </p:cNvSpPr>
              <p:nvPr/>
            </p:nvSpPr>
            <p:spPr bwMode="auto">
              <a:xfrm>
                <a:off x="2352" y="3312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58" name="Rectangle 153"/>
              <p:cNvSpPr>
                <a:spLocks noChangeArrowheads="1"/>
              </p:cNvSpPr>
              <p:nvPr/>
            </p:nvSpPr>
            <p:spPr bwMode="auto">
              <a:xfrm>
                <a:off x="1776" y="350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59" name="Rectangle 154"/>
              <p:cNvSpPr>
                <a:spLocks noChangeArrowheads="1"/>
              </p:cNvSpPr>
              <p:nvPr/>
            </p:nvSpPr>
            <p:spPr bwMode="auto">
              <a:xfrm>
                <a:off x="1968" y="350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60" name="Rectangle 155"/>
              <p:cNvSpPr>
                <a:spLocks noChangeArrowheads="1"/>
              </p:cNvSpPr>
              <p:nvPr/>
            </p:nvSpPr>
            <p:spPr bwMode="auto">
              <a:xfrm>
                <a:off x="2160" y="350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61" name="Rectangle 156"/>
              <p:cNvSpPr>
                <a:spLocks noChangeArrowheads="1"/>
              </p:cNvSpPr>
              <p:nvPr/>
            </p:nvSpPr>
            <p:spPr bwMode="auto">
              <a:xfrm>
                <a:off x="2352" y="350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62" name="Rectangle 157"/>
              <p:cNvSpPr>
                <a:spLocks noChangeArrowheads="1"/>
              </p:cNvSpPr>
              <p:nvPr/>
            </p:nvSpPr>
            <p:spPr bwMode="auto">
              <a:xfrm>
                <a:off x="1776" y="369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63" name="Rectangle 158"/>
              <p:cNvSpPr>
                <a:spLocks noChangeArrowheads="1"/>
              </p:cNvSpPr>
              <p:nvPr/>
            </p:nvSpPr>
            <p:spPr bwMode="auto">
              <a:xfrm>
                <a:off x="1968" y="369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64" name="Rectangle 159"/>
              <p:cNvSpPr>
                <a:spLocks noChangeArrowheads="1"/>
              </p:cNvSpPr>
              <p:nvPr/>
            </p:nvSpPr>
            <p:spPr bwMode="auto">
              <a:xfrm>
                <a:off x="2160" y="369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65" name="Rectangle 160"/>
              <p:cNvSpPr>
                <a:spLocks noChangeArrowheads="1"/>
              </p:cNvSpPr>
              <p:nvPr/>
            </p:nvSpPr>
            <p:spPr bwMode="auto">
              <a:xfrm>
                <a:off x="2352" y="3696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0</a:t>
                </a:r>
              </a:p>
            </p:txBody>
          </p:sp>
          <p:sp>
            <p:nvSpPr>
              <p:cNvPr id="16566" name="Rectangle 161"/>
              <p:cNvSpPr>
                <a:spLocks noChangeArrowheads="1"/>
              </p:cNvSpPr>
              <p:nvPr/>
            </p:nvSpPr>
            <p:spPr bwMode="auto">
              <a:xfrm>
                <a:off x="1776" y="38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67" name="Rectangle 162"/>
              <p:cNvSpPr>
                <a:spLocks noChangeArrowheads="1"/>
              </p:cNvSpPr>
              <p:nvPr/>
            </p:nvSpPr>
            <p:spPr bwMode="auto">
              <a:xfrm>
                <a:off x="1968" y="38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68" name="Rectangle 163"/>
              <p:cNvSpPr>
                <a:spLocks noChangeArrowheads="1"/>
              </p:cNvSpPr>
              <p:nvPr/>
            </p:nvSpPr>
            <p:spPr bwMode="auto">
              <a:xfrm>
                <a:off x="2160" y="38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  <p:sp>
            <p:nvSpPr>
              <p:cNvPr id="16569" name="Rectangle 164"/>
              <p:cNvSpPr>
                <a:spLocks noChangeArrowheads="1"/>
              </p:cNvSpPr>
              <p:nvPr/>
            </p:nvSpPr>
            <p:spPr bwMode="auto">
              <a:xfrm>
                <a:off x="2352" y="3888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1</a:t>
                </a:r>
              </a:p>
            </p:txBody>
          </p:sp>
        </p:grpSp>
      </p:grpSp>
      <p:grpSp>
        <p:nvGrpSpPr>
          <p:cNvPr id="34819" name="Group 183"/>
          <p:cNvGrpSpPr>
            <a:grpSpLocks/>
          </p:cNvGrpSpPr>
          <p:nvPr/>
        </p:nvGrpSpPr>
        <p:grpSpPr bwMode="auto">
          <a:xfrm>
            <a:off x="1676400" y="1600200"/>
            <a:ext cx="914400" cy="2438400"/>
            <a:chOff x="2544" y="1008"/>
            <a:chExt cx="576" cy="1536"/>
          </a:xfrm>
        </p:grpSpPr>
        <p:sp>
          <p:nvSpPr>
            <p:cNvPr id="34908" name="Rectangle 165"/>
            <p:cNvSpPr>
              <a:spLocks noChangeArrowheads="1"/>
            </p:cNvSpPr>
            <p:nvPr/>
          </p:nvSpPr>
          <p:spPr bwMode="auto">
            <a:xfrm>
              <a:off x="2544" y="1008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4909" name="Rectangle 166"/>
            <p:cNvSpPr>
              <a:spLocks noChangeArrowheads="1"/>
            </p:cNvSpPr>
            <p:nvPr/>
          </p:nvSpPr>
          <p:spPr bwMode="auto">
            <a:xfrm>
              <a:off x="2544" y="1200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4910" name="Rectangle 167"/>
            <p:cNvSpPr>
              <a:spLocks noChangeArrowheads="1"/>
            </p:cNvSpPr>
            <p:nvPr/>
          </p:nvSpPr>
          <p:spPr bwMode="auto">
            <a:xfrm>
              <a:off x="2544" y="1392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4911" name="Rectangle 168"/>
            <p:cNvSpPr>
              <a:spLocks noChangeArrowheads="1"/>
            </p:cNvSpPr>
            <p:nvPr/>
          </p:nvSpPr>
          <p:spPr bwMode="auto">
            <a:xfrm>
              <a:off x="2544" y="1584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4912" name="Rectangle 169"/>
            <p:cNvSpPr>
              <a:spLocks noChangeArrowheads="1"/>
            </p:cNvSpPr>
            <p:nvPr/>
          </p:nvSpPr>
          <p:spPr bwMode="auto">
            <a:xfrm>
              <a:off x="2544" y="1776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4913" name="Rectangle 170"/>
            <p:cNvSpPr>
              <a:spLocks noChangeArrowheads="1"/>
            </p:cNvSpPr>
            <p:nvPr/>
          </p:nvSpPr>
          <p:spPr bwMode="auto">
            <a:xfrm>
              <a:off x="2544" y="1968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4914" name="Rectangle 171"/>
            <p:cNvSpPr>
              <a:spLocks noChangeArrowheads="1"/>
            </p:cNvSpPr>
            <p:nvPr/>
          </p:nvSpPr>
          <p:spPr bwMode="auto">
            <a:xfrm>
              <a:off x="2544" y="2160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4915" name="Rectangle 172"/>
            <p:cNvSpPr>
              <a:spLocks noChangeArrowheads="1"/>
            </p:cNvSpPr>
            <p:nvPr/>
          </p:nvSpPr>
          <p:spPr bwMode="auto">
            <a:xfrm>
              <a:off x="2544" y="2352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34820" name="Group 184"/>
          <p:cNvGrpSpPr>
            <a:grpSpLocks/>
          </p:cNvGrpSpPr>
          <p:nvPr/>
        </p:nvGrpSpPr>
        <p:grpSpPr bwMode="auto">
          <a:xfrm>
            <a:off x="1676400" y="4038600"/>
            <a:ext cx="914400" cy="1219200"/>
            <a:chOff x="2544" y="2544"/>
            <a:chExt cx="576" cy="768"/>
          </a:xfrm>
        </p:grpSpPr>
        <p:sp>
          <p:nvSpPr>
            <p:cNvPr id="34904" name="Rectangle 173"/>
            <p:cNvSpPr>
              <a:spLocks noChangeArrowheads="1"/>
            </p:cNvSpPr>
            <p:nvPr/>
          </p:nvSpPr>
          <p:spPr bwMode="auto">
            <a:xfrm>
              <a:off x="2544" y="2544"/>
              <a:ext cx="57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4905" name="Rectangle 174"/>
            <p:cNvSpPr>
              <a:spLocks noChangeArrowheads="1"/>
            </p:cNvSpPr>
            <p:nvPr/>
          </p:nvSpPr>
          <p:spPr bwMode="auto">
            <a:xfrm>
              <a:off x="2544" y="2736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4906" name="Rectangle 175"/>
            <p:cNvSpPr>
              <a:spLocks noChangeArrowheads="1"/>
            </p:cNvSpPr>
            <p:nvPr/>
          </p:nvSpPr>
          <p:spPr bwMode="auto">
            <a:xfrm>
              <a:off x="2544" y="2928"/>
              <a:ext cx="57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4907" name="Rectangle 176"/>
            <p:cNvSpPr>
              <a:spLocks noChangeArrowheads="1"/>
            </p:cNvSpPr>
            <p:nvPr/>
          </p:nvSpPr>
          <p:spPr bwMode="auto">
            <a:xfrm>
              <a:off x="2544" y="3120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grpSp>
        <p:nvGrpSpPr>
          <p:cNvPr id="34821" name="Group 185"/>
          <p:cNvGrpSpPr>
            <a:grpSpLocks/>
          </p:cNvGrpSpPr>
          <p:nvPr/>
        </p:nvGrpSpPr>
        <p:grpSpPr bwMode="auto">
          <a:xfrm>
            <a:off x="1676400" y="5257800"/>
            <a:ext cx="914400" cy="1219200"/>
            <a:chOff x="2544" y="3312"/>
            <a:chExt cx="576" cy="768"/>
          </a:xfrm>
        </p:grpSpPr>
        <p:sp>
          <p:nvSpPr>
            <p:cNvPr id="34900" name="Rectangle 177"/>
            <p:cNvSpPr>
              <a:spLocks noChangeArrowheads="1"/>
            </p:cNvSpPr>
            <p:nvPr/>
          </p:nvSpPr>
          <p:spPr bwMode="auto">
            <a:xfrm>
              <a:off x="2544" y="3312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4901" name="Rectangle 178"/>
            <p:cNvSpPr>
              <a:spLocks noChangeArrowheads="1"/>
            </p:cNvSpPr>
            <p:nvPr/>
          </p:nvSpPr>
          <p:spPr bwMode="auto">
            <a:xfrm>
              <a:off x="2544" y="3504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4902" name="Rectangle 179"/>
            <p:cNvSpPr>
              <a:spLocks noChangeArrowheads="1"/>
            </p:cNvSpPr>
            <p:nvPr/>
          </p:nvSpPr>
          <p:spPr bwMode="auto">
            <a:xfrm>
              <a:off x="2544" y="3696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4903" name="Rectangle 180"/>
            <p:cNvSpPr>
              <a:spLocks noChangeArrowheads="1"/>
            </p:cNvSpPr>
            <p:nvPr/>
          </p:nvSpPr>
          <p:spPr bwMode="auto">
            <a:xfrm>
              <a:off x="2544" y="3888"/>
              <a:ext cx="57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grpSp>
        <p:nvGrpSpPr>
          <p:cNvPr id="34822" name="Group 186"/>
          <p:cNvGrpSpPr>
            <a:grpSpLocks/>
          </p:cNvGrpSpPr>
          <p:nvPr/>
        </p:nvGrpSpPr>
        <p:grpSpPr bwMode="auto">
          <a:xfrm>
            <a:off x="4572000" y="1295400"/>
            <a:ext cx="3048000" cy="3048000"/>
            <a:chOff x="3552" y="1584"/>
            <a:chExt cx="1920" cy="1920"/>
          </a:xfrm>
        </p:grpSpPr>
        <p:grpSp>
          <p:nvGrpSpPr>
            <p:cNvPr id="34869" name="Group 187"/>
            <p:cNvGrpSpPr>
              <a:grpSpLocks/>
            </p:cNvGrpSpPr>
            <p:nvPr/>
          </p:nvGrpSpPr>
          <p:grpSpPr bwMode="auto">
            <a:xfrm>
              <a:off x="3552" y="1584"/>
              <a:ext cx="384" cy="384"/>
              <a:chOff x="1728" y="1296"/>
              <a:chExt cx="384" cy="384"/>
            </a:xfrm>
          </p:grpSpPr>
          <p:sp>
            <p:nvSpPr>
              <p:cNvPr id="34897" name="Line 188"/>
              <p:cNvSpPr>
                <a:spLocks noChangeShapeType="1"/>
              </p:cNvSpPr>
              <p:nvPr/>
            </p:nvSpPr>
            <p:spPr bwMode="auto">
              <a:xfrm>
                <a:off x="1728" y="1296"/>
                <a:ext cx="384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4898" name="Rectangle 189"/>
              <p:cNvSpPr>
                <a:spLocks noChangeArrowheads="1"/>
              </p:cNvSpPr>
              <p:nvPr/>
            </p:nvSpPr>
            <p:spPr bwMode="auto">
              <a:xfrm>
                <a:off x="1920" y="129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RS</a:t>
                </a:r>
              </a:p>
            </p:txBody>
          </p:sp>
          <p:sp>
            <p:nvSpPr>
              <p:cNvPr id="34899" name="Rectangle 190"/>
              <p:cNvSpPr>
                <a:spLocks noChangeArrowheads="1"/>
              </p:cNvSpPr>
              <p:nvPr/>
            </p:nvSpPr>
            <p:spPr bwMode="auto">
              <a:xfrm>
                <a:off x="1728" y="1488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HQ</a:t>
                </a:r>
                <a:r>
                  <a:rPr lang="fr-FR" b="1" baseline="30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</a:p>
            </p:txBody>
          </p:sp>
        </p:grpSp>
        <p:grpSp>
          <p:nvGrpSpPr>
            <p:cNvPr id="34870" name="Group 191"/>
            <p:cNvGrpSpPr>
              <a:grpSpLocks/>
            </p:cNvGrpSpPr>
            <p:nvPr/>
          </p:nvGrpSpPr>
          <p:grpSpPr bwMode="auto">
            <a:xfrm>
              <a:off x="3552" y="1584"/>
              <a:ext cx="1920" cy="1920"/>
              <a:chOff x="1728" y="1296"/>
              <a:chExt cx="1920" cy="1920"/>
            </a:xfrm>
          </p:grpSpPr>
          <p:sp>
            <p:nvSpPr>
              <p:cNvPr id="34889" name="Rectangle 192"/>
              <p:cNvSpPr>
                <a:spLocks noChangeArrowheads="1"/>
              </p:cNvSpPr>
              <p:nvPr/>
            </p:nvSpPr>
            <p:spPr bwMode="auto">
              <a:xfrm>
                <a:off x="2112" y="1296"/>
                <a:ext cx="38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/>
              </a:ln>
            </p:spPr>
            <p:txBody>
              <a:bodyPr wrap="none" anchor="b"/>
              <a:lstStyle/>
              <a:p>
                <a:pPr defTabSz="762000"/>
                <a:r>
                  <a:rPr lang="fr-FR"/>
                  <a:t>00</a:t>
                </a:r>
              </a:p>
            </p:txBody>
          </p:sp>
          <p:sp>
            <p:nvSpPr>
              <p:cNvPr id="34890" name="Rectangle 193"/>
              <p:cNvSpPr>
                <a:spLocks noChangeArrowheads="1"/>
              </p:cNvSpPr>
              <p:nvPr/>
            </p:nvSpPr>
            <p:spPr bwMode="auto">
              <a:xfrm>
                <a:off x="1728" y="1680"/>
                <a:ext cx="38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/>
                <a:r>
                  <a:rPr lang="fr-FR"/>
                  <a:t>00</a:t>
                </a:r>
              </a:p>
            </p:txBody>
          </p:sp>
          <p:sp>
            <p:nvSpPr>
              <p:cNvPr id="34891" name="Rectangle 194"/>
              <p:cNvSpPr>
                <a:spLocks noChangeArrowheads="1"/>
              </p:cNvSpPr>
              <p:nvPr/>
            </p:nvSpPr>
            <p:spPr bwMode="auto">
              <a:xfrm>
                <a:off x="1728" y="2064"/>
                <a:ext cx="38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/>
                <a:r>
                  <a:rPr lang="fr-FR"/>
                  <a:t>01</a:t>
                </a:r>
              </a:p>
            </p:txBody>
          </p:sp>
          <p:sp>
            <p:nvSpPr>
              <p:cNvPr id="34892" name="Rectangle 195"/>
              <p:cNvSpPr>
                <a:spLocks noChangeArrowheads="1"/>
              </p:cNvSpPr>
              <p:nvPr/>
            </p:nvSpPr>
            <p:spPr bwMode="auto">
              <a:xfrm>
                <a:off x="2496" y="1296"/>
                <a:ext cx="38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/>
              </a:ln>
            </p:spPr>
            <p:txBody>
              <a:bodyPr wrap="none" anchor="b"/>
              <a:lstStyle/>
              <a:p>
                <a:pPr defTabSz="762000"/>
                <a:r>
                  <a:rPr lang="fr-FR"/>
                  <a:t>01</a:t>
                </a:r>
              </a:p>
            </p:txBody>
          </p:sp>
          <p:sp>
            <p:nvSpPr>
              <p:cNvPr id="34893" name="Rectangle 196"/>
              <p:cNvSpPr>
                <a:spLocks noChangeArrowheads="1"/>
              </p:cNvSpPr>
              <p:nvPr/>
            </p:nvSpPr>
            <p:spPr bwMode="auto">
              <a:xfrm>
                <a:off x="2880" y="1296"/>
                <a:ext cx="38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/>
              </a:ln>
            </p:spPr>
            <p:txBody>
              <a:bodyPr wrap="none" anchor="b"/>
              <a:lstStyle/>
              <a:p>
                <a:pPr defTabSz="762000"/>
                <a:r>
                  <a:rPr lang="fr-FR"/>
                  <a:t>11</a:t>
                </a:r>
              </a:p>
            </p:txBody>
          </p:sp>
          <p:sp>
            <p:nvSpPr>
              <p:cNvPr id="34894" name="Rectangle 197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/>
              </a:ln>
            </p:spPr>
            <p:txBody>
              <a:bodyPr wrap="none" anchor="b"/>
              <a:lstStyle/>
              <a:p>
                <a:pPr defTabSz="762000"/>
                <a:r>
                  <a:rPr lang="fr-FR"/>
                  <a:t>10</a:t>
                </a:r>
              </a:p>
            </p:txBody>
          </p:sp>
          <p:sp>
            <p:nvSpPr>
              <p:cNvPr id="34895" name="Rectangle 198"/>
              <p:cNvSpPr>
                <a:spLocks noChangeArrowheads="1"/>
              </p:cNvSpPr>
              <p:nvPr/>
            </p:nvSpPr>
            <p:spPr bwMode="auto">
              <a:xfrm>
                <a:off x="1728" y="2448"/>
                <a:ext cx="38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/>
                <a:r>
                  <a:rPr lang="fr-FR"/>
                  <a:t>11</a:t>
                </a:r>
              </a:p>
            </p:txBody>
          </p:sp>
          <p:sp>
            <p:nvSpPr>
              <p:cNvPr id="34896" name="Rectangle 199"/>
              <p:cNvSpPr>
                <a:spLocks noChangeArrowheads="1"/>
              </p:cNvSpPr>
              <p:nvPr/>
            </p:nvSpPr>
            <p:spPr bwMode="auto">
              <a:xfrm>
                <a:off x="1728" y="2832"/>
                <a:ext cx="38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r" defTabSz="762000"/>
                <a:r>
                  <a:rPr lang="fr-FR"/>
                  <a:t>10</a:t>
                </a:r>
              </a:p>
            </p:txBody>
          </p:sp>
        </p:grpSp>
        <p:grpSp>
          <p:nvGrpSpPr>
            <p:cNvPr id="34871" name="Group 200"/>
            <p:cNvGrpSpPr>
              <a:grpSpLocks/>
            </p:cNvGrpSpPr>
            <p:nvPr/>
          </p:nvGrpSpPr>
          <p:grpSpPr bwMode="auto">
            <a:xfrm>
              <a:off x="3936" y="1968"/>
              <a:ext cx="1536" cy="1536"/>
              <a:chOff x="1632" y="2400"/>
              <a:chExt cx="1536" cy="1536"/>
            </a:xfrm>
          </p:grpSpPr>
          <p:sp>
            <p:nvSpPr>
              <p:cNvPr id="34872" name="Rectangle 201"/>
              <p:cNvSpPr>
                <a:spLocks noChangeArrowheads="1"/>
              </p:cNvSpPr>
              <p:nvPr/>
            </p:nvSpPr>
            <p:spPr bwMode="auto">
              <a:xfrm>
                <a:off x="1632" y="240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73" name="Rectangle 202"/>
              <p:cNvSpPr>
                <a:spLocks noChangeArrowheads="1"/>
              </p:cNvSpPr>
              <p:nvPr/>
            </p:nvSpPr>
            <p:spPr bwMode="auto">
              <a:xfrm>
                <a:off x="2016" y="240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74" name="Rectangle 203"/>
              <p:cNvSpPr>
                <a:spLocks noChangeArrowheads="1"/>
              </p:cNvSpPr>
              <p:nvPr/>
            </p:nvSpPr>
            <p:spPr bwMode="auto">
              <a:xfrm>
                <a:off x="2400" y="240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75" name="Rectangle 204"/>
              <p:cNvSpPr>
                <a:spLocks noChangeArrowheads="1"/>
              </p:cNvSpPr>
              <p:nvPr/>
            </p:nvSpPr>
            <p:spPr bwMode="auto">
              <a:xfrm>
                <a:off x="2784" y="240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76" name="Rectangle 205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77" name="Rectangle 206"/>
              <p:cNvSpPr>
                <a:spLocks noChangeArrowheads="1"/>
              </p:cNvSpPr>
              <p:nvPr/>
            </p:nvSpPr>
            <p:spPr bwMode="auto">
              <a:xfrm>
                <a:off x="2016" y="2784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78" name="Rectangle 207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79" name="Rectangle 208"/>
              <p:cNvSpPr>
                <a:spLocks noChangeArrowheads="1"/>
              </p:cNvSpPr>
              <p:nvPr/>
            </p:nvSpPr>
            <p:spPr bwMode="auto">
              <a:xfrm>
                <a:off x="2784" y="2784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80" name="Rectangle 209"/>
              <p:cNvSpPr>
                <a:spLocks noChangeArrowheads="1"/>
              </p:cNvSpPr>
              <p:nvPr/>
            </p:nvSpPr>
            <p:spPr bwMode="auto">
              <a:xfrm>
                <a:off x="1632" y="3168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81" name="Rectangle 210"/>
              <p:cNvSpPr>
                <a:spLocks noChangeArrowheads="1"/>
              </p:cNvSpPr>
              <p:nvPr/>
            </p:nvSpPr>
            <p:spPr bwMode="auto">
              <a:xfrm>
                <a:off x="2016" y="3168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82" name="Rectangle 211"/>
              <p:cNvSpPr>
                <a:spLocks noChangeArrowheads="1"/>
              </p:cNvSpPr>
              <p:nvPr/>
            </p:nvSpPr>
            <p:spPr bwMode="auto">
              <a:xfrm>
                <a:off x="2400" y="3168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83" name="Rectangle 212"/>
              <p:cNvSpPr>
                <a:spLocks noChangeArrowheads="1"/>
              </p:cNvSpPr>
              <p:nvPr/>
            </p:nvSpPr>
            <p:spPr bwMode="auto">
              <a:xfrm>
                <a:off x="2784" y="3168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84" name="Rectangle 213"/>
              <p:cNvSpPr>
                <a:spLocks noChangeArrowheads="1"/>
              </p:cNvSpPr>
              <p:nvPr/>
            </p:nvSpPr>
            <p:spPr bwMode="auto">
              <a:xfrm>
                <a:off x="1632" y="3552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85" name="Rectangle 214"/>
              <p:cNvSpPr>
                <a:spLocks noChangeArrowheads="1"/>
              </p:cNvSpPr>
              <p:nvPr/>
            </p:nvSpPr>
            <p:spPr bwMode="auto">
              <a:xfrm>
                <a:off x="2016" y="3552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86" name="Rectangle 215"/>
              <p:cNvSpPr>
                <a:spLocks noChangeArrowheads="1"/>
              </p:cNvSpPr>
              <p:nvPr/>
            </p:nvSpPr>
            <p:spPr bwMode="auto">
              <a:xfrm>
                <a:off x="2400" y="3552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87" name="Rectangle 216"/>
              <p:cNvSpPr>
                <a:spLocks noChangeArrowheads="1"/>
              </p:cNvSpPr>
              <p:nvPr/>
            </p:nvSpPr>
            <p:spPr bwMode="auto">
              <a:xfrm>
                <a:off x="2784" y="3552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888" name="Rectangle 217"/>
              <p:cNvSpPr>
                <a:spLocks noChangeArrowheads="1"/>
              </p:cNvSpPr>
              <p:nvPr/>
            </p:nvSpPr>
            <p:spPr bwMode="auto">
              <a:xfrm>
                <a:off x="1632" y="2400"/>
                <a:ext cx="1536" cy="153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grpSp>
        <p:nvGrpSpPr>
          <p:cNvPr id="12" name="Group 218"/>
          <p:cNvGrpSpPr>
            <a:grpSpLocks/>
          </p:cNvGrpSpPr>
          <p:nvPr/>
        </p:nvGrpSpPr>
        <p:grpSpPr bwMode="auto">
          <a:xfrm flipH="1">
            <a:off x="5181600" y="1905000"/>
            <a:ext cx="2438400" cy="2438400"/>
            <a:chOff x="2880" y="2208"/>
            <a:chExt cx="1536" cy="1536"/>
          </a:xfrm>
          <a:solidFill>
            <a:schemeClr val="bg1">
              <a:lumMod val="85000"/>
            </a:schemeClr>
          </a:solidFill>
        </p:grpSpPr>
        <p:sp>
          <p:nvSpPr>
            <p:cNvPr id="16436" name="Rectangle 219"/>
            <p:cNvSpPr>
              <a:spLocks noChangeArrowheads="1"/>
            </p:cNvSpPr>
            <p:nvPr/>
          </p:nvSpPr>
          <p:spPr bwMode="auto">
            <a:xfrm>
              <a:off x="3264" y="2208"/>
              <a:ext cx="384" cy="3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0</a:t>
              </a:r>
            </a:p>
          </p:txBody>
        </p:sp>
        <p:sp>
          <p:nvSpPr>
            <p:cNvPr id="16437" name="Rectangle 220"/>
            <p:cNvSpPr>
              <a:spLocks noChangeArrowheads="1"/>
            </p:cNvSpPr>
            <p:nvPr/>
          </p:nvSpPr>
          <p:spPr bwMode="auto">
            <a:xfrm>
              <a:off x="3648" y="2208"/>
              <a:ext cx="384" cy="384"/>
            </a:xfrm>
            <a:prstGeom prst="rect">
              <a:avLst/>
            </a:prstGeom>
            <a:grpFill/>
            <a:ln w="9525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0</a:t>
              </a:r>
            </a:p>
          </p:txBody>
        </p:sp>
        <p:sp>
          <p:nvSpPr>
            <p:cNvPr id="16438" name="Rectangle 221"/>
            <p:cNvSpPr>
              <a:spLocks noChangeArrowheads="1"/>
            </p:cNvSpPr>
            <p:nvPr/>
          </p:nvSpPr>
          <p:spPr bwMode="auto">
            <a:xfrm>
              <a:off x="4032" y="2208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0</a:t>
              </a:r>
            </a:p>
          </p:txBody>
        </p:sp>
        <p:sp>
          <p:nvSpPr>
            <p:cNvPr id="16439" name="Rectangle 222"/>
            <p:cNvSpPr>
              <a:spLocks noChangeArrowheads="1"/>
            </p:cNvSpPr>
            <p:nvPr/>
          </p:nvSpPr>
          <p:spPr bwMode="auto">
            <a:xfrm>
              <a:off x="4032" y="2592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1</a:t>
              </a:r>
            </a:p>
          </p:txBody>
        </p:sp>
        <p:sp>
          <p:nvSpPr>
            <p:cNvPr id="16440" name="Rectangle 223"/>
            <p:cNvSpPr>
              <a:spLocks noChangeArrowheads="1"/>
            </p:cNvSpPr>
            <p:nvPr/>
          </p:nvSpPr>
          <p:spPr bwMode="auto">
            <a:xfrm>
              <a:off x="2880" y="2976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0</a:t>
              </a:r>
            </a:p>
          </p:txBody>
        </p:sp>
        <p:sp>
          <p:nvSpPr>
            <p:cNvPr id="16441" name="Rectangle 224"/>
            <p:cNvSpPr>
              <a:spLocks noChangeArrowheads="1"/>
            </p:cNvSpPr>
            <p:nvPr/>
          </p:nvSpPr>
          <p:spPr bwMode="auto">
            <a:xfrm>
              <a:off x="2880" y="3360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0</a:t>
              </a:r>
            </a:p>
          </p:txBody>
        </p:sp>
        <p:sp>
          <p:nvSpPr>
            <p:cNvPr id="16442" name="Rectangle 225"/>
            <p:cNvSpPr>
              <a:spLocks noChangeArrowheads="1"/>
            </p:cNvSpPr>
            <p:nvPr/>
          </p:nvSpPr>
          <p:spPr bwMode="auto">
            <a:xfrm>
              <a:off x="3264" y="3360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>
                  <a:cs typeface="Arial" charset="0"/>
                </a:rPr>
                <a:t>Φ</a:t>
              </a:r>
            </a:p>
          </p:txBody>
        </p:sp>
        <p:sp>
          <p:nvSpPr>
            <p:cNvPr id="16443" name="Rectangle 226"/>
            <p:cNvSpPr>
              <a:spLocks noChangeArrowheads="1"/>
            </p:cNvSpPr>
            <p:nvPr/>
          </p:nvSpPr>
          <p:spPr bwMode="auto">
            <a:xfrm>
              <a:off x="4032" y="2976"/>
              <a:ext cx="384" cy="384"/>
            </a:xfrm>
            <a:prstGeom prst="rect">
              <a:avLst/>
            </a:prstGeom>
            <a:grpFill/>
            <a:ln w="9525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6444" name="Rectangle 227"/>
            <p:cNvSpPr>
              <a:spLocks noChangeArrowheads="1"/>
            </p:cNvSpPr>
            <p:nvPr/>
          </p:nvSpPr>
          <p:spPr bwMode="auto">
            <a:xfrm>
              <a:off x="3648" y="3360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1</a:t>
              </a:r>
            </a:p>
          </p:txBody>
        </p:sp>
        <p:sp>
          <p:nvSpPr>
            <p:cNvPr id="16445" name="Rectangle 228"/>
            <p:cNvSpPr>
              <a:spLocks noChangeArrowheads="1"/>
            </p:cNvSpPr>
            <p:nvPr/>
          </p:nvSpPr>
          <p:spPr bwMode="auto">
            <a:xfrm>
              <a:off x="2880" y="2208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0</a:t>
              </a:r>
            </a:p>
          </p:txBody>
        </p:sp>
        <p:sp>
          <p:nvSpPr>
            <p:cNvPr id="16446" name="Rectangle 229"/>
            <p:cNvSpPr>
              <a:spLocks noChangeArrowheads="1"/>
            </p:cNvSpPr>
            <p:nvPr/>
          </p:nvSpPr>
          <p:spPr bwMode="auto">
            <a:xfrm>
              <a:off x="2880" y="2592"/>
              <a:ext cx="384" cy="3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6447" name="Rectangle 230"/>
            <p:cNvSpPr>
              <a:spLocks noChangeArrowheads="1"/>
            </p:cNvSpPr>
            <p:nvPr/>
          </p:nvSpPr>
          <p:spPr bwMode="auto">
            <a:xfrm>
              <a:off x="3264" y="2592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1</a:t>
              </a:r>
            </a:p>
          </p:txBody>
        </p:sp>
        <p:sp>
          <p:nvSpPr>
            <p:cNvPr id="16448" name="Rectangle 231"/>
            <p:cNvSpPr>
              <a:spLocks noChangeArrowheads="1"/>
            </p:cNvSpPr>
            <p:nvPr/>
          </p:nvSpPr>
          <p:spPr bwMode="auto">
            <a:xfrm>
              <a:off x="3648" y="2592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1</a:t>
              </a:r>
            </a:p>
          </p:txBody>
        </p:sp>
        <p:sp>
          <p:nvSpPr>
            <p:cNvPr id="16449" name="Rectangle 232"/>
            <p:cNvSpPr>
              <a:spLocks noChangeArrowheads="1"/>
            </p:cNvSpPr>
            <p:nvPr/>
          </p:nvSpPr>
          <p:spPr bwMode="auto">
            <a:xfrm>
              <a:off x="3264" y="2976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>
                  <a:cs typeface="Arial" charset="0"/>
                </a:rPr>
                <a:t>Φ</a:t>
              </a:r>
            </a:p>
          </p:txBody>
        </p:sp>
        <p:sp>
          <p:nvSpPr>
            <p:cNvPr id="16450" name="Rectangle 233"/>
            <p:cNvSpPr>
              <a:spLocks noChangeArrowheads="1"/>
            </p:cNvSpPr>
            <p:nvPr/>
          </p:nvSpPr>
          <p:spPr bwMode="auto">
            <a:xfrm>
              <a:off x="3648" y="2976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1</a:t>
              </a:r>
            </a:p>
          </p:txBody>
        </p:sp>
        <p:sp>
          <p:nvSpPr>
            <p:cNvPr id="16451" name="Rectangle 234"/>
            <p:cNvSpPr>
              <a:spLocks noChangeArrowheads="1"/>
            </p:cNvSpPr>
            <p:nvPr/>
          </p:nvSpPr>
          <p:spPr bwMode="auto">
            <a:xfrm>
              <a:off x="4032" y="3360"/>
              <a:ext cx="384" cy="38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/>
                <a:t>0</a:t>
              </a:r>
            </a:p>
          </p:txBody>
        </p:sp>
      </p:grpSp>
      <p:sp>
        <p:nvSpPr>
          <p:cNvPr id="34824" name="Rectangle 235"/>
          <p:cNvSpPr>
            <a:spLocks noChangeArrowheads="1"/>
          </p:cNvSpPr>
          <p:nvPr/>
        </p:nvSpPr>
        <p:spPr bwMode="auto">
          <a:xfrm>
            <a:off x="5257800" y="2590800"/>
            <a:ext cx="2286000" cy="4572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4825" name="Rectangle 237"/>
          <p:cNvSpPr>
            <a:spLocks noChangeArrowheads="1"/>
          </p:cNvSpPr>
          <p:nvPr/>
        </p:nvSpPr>
        <p:spPr bwMode="auto">
          <a:xfrm>
            <a:off x="5334000" y="2667000"/>
            <a:ext cx="914400" cy="914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4826" name="Rectangle 238"/>
          <p:cNvSpPr>
            <a:spLocks noChangeArrowheads="1"/>
          </p:cNvSpPr>
          <p:nvPr/>
        </p:nvSpPr>
        <p:spPr bwMode="auto">
          <a:xfrm>
            <a:off x="5867400" y="3200400"/>
            <a:ext cx="1066800" cy="1066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4827" name="Group 248"/>
          <p:cNvGrpSpPr>
            <a:grpSpLocks/>
          </p:cNvGrpSpPr>
          <p:nvPr/>
        </p:nvGrpSpPr>
        <p:grpSpPr bwMode="auto">
          <a:xfrm>
            <a:off x="4572000" y="4648200"/>
            <a:ext cx="4114800" cy="381000"/>
            <a:chOff x="2880" y="2976"/>
            <a:chExt cx="2592" cy="240"/>
          </a:xfrm>
        </p:grpSpPr>
        <p:grpSp>
          <p:nvGrpSpPr>
            <p:cNvPr id="34864" name="Group 246"/>
            <p:cNvGrpSpPr>
              <a:grpSpLocks/>
            </p:cNvGrpSpPr>
            <p:nvPr/>
          </p:nvGrpSpPr>
          <p:grpSpPr bwMode="auto">
            <a:xfrm>
              <a:off x="2880" y="2976"/>
              <a:ext cx="2592" cy="240"/>
              <a:chOff x="2880" y="2976"/>
              <a:chExt cx="2592" cy="240"/>
            </a:xfrm>
          </p:grpSpPr>
          <p:sp>
            <p:nvSpPr>
              <p:cNvPr id="34866" name="Rectangle 240"/>
              <p:cNvSpPr>
                <a:spLocks noChangeArrowheads="1"/>
              </p:cNvSpPr>
              <p:nvPr/>
            </p:nvSpPr>
            <p:spPr bwMode="auto">
              <a:xfrm>
                <a:off x="2880" y="2976"/>
                <a:ext cx="2592" cy="240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l" defTabSz="762000"/>
                <a:r>
                  <a:rPr lang="fr-FR"/>
                  <a:t>Q</a:t>
                </a:r>
                <a:r>
                  <a:rPr lang="fr-FR" baseline="30000"/>
                  <a:t>+</a:t>
                </a:r>
                <a:r>
                  <a:rPr lang="fr-FR"/>
                  <a:t> </a:t>
                </a:r>
                <a:r>
                  <a:rPr lang="fr-FR">
                    <a:sym typeface="Symbol" pitchFamily="18" charset="2"/>
                  </a:rPr>
                  <a:t></a:t>
                </a:r>
                <a:r>
                  <a:rPr lang="fr-FR"/>
                  <a:t> Q</a:t>
                </a:r>
                <a:r>
                  <a:rPr lang="fr-FR" baseline="30000"/>
                  <a:t>-</a:t>
                </a:r>
                <a:r>
                  <a:rPr lang="fr-FR"/>
                  <a:t>R </a:t>
                </a:r>
                <a:r>
                  <a:rPr lang="fr-FR">
                    <a:sym typeface="Symbol" pitchFamily="18" charset="2"/>
                  </a:rPr>
                  <a:t></a:t>
                </a:r>
                <a:r>
                  <a:rPr lang="fr-FR"/>
                  <a:t> HQ</a:t>
                </a:r>
                <a:r>
                  <a:rPr lang="fr-FR" baseline="30000"/>
                  <a:t>-</a:t>
                </a:r>
                <a:r>
                  <a:rPr lang="fr-FR"/>
                  <a:t> </a:t>
                </a:r>
                <a:r>
                  <a:rPr lang="fr-FR">
                    <a:sym typeface="Symbol" pitchFamily="18" charset="2"/>
                  </a:rPr>
                  <a:t> HS</a:t>
                </a:r>
              </a:p>
            </p:txBody>
          </p:sp>
          <p:sp>
            <p:nvSpPr>
              <p:cNvPr id="34867" name="Line 243"/>
              <p:cNvSpPr>
                <a:spLocks noChangeShapeType="1"/>
              </p:cNvSpPr>
              <p:nvPr/>
            </p:nvSpPr>
            <p:spPr bwMode="auto">
              <a:xfrm>
                <a:off x="3408" y="302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4868" name="Line 244"/>
              <p:cNvSpPr>
                <a:spLocks noChangeShapeType="1"/>
              </p:cNvSpPr>
              <p:nvPr/>
            </p:nvSpPr>
            <p:spPr bwMode="auto">
              <a:xfrm>
                <a:off x="3678" y="302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4865" name="Rectangle 247"/>
            <p:cNvSpPr>
              <a:spLocks noChangeArrowheads="1"/>
            </p:cNvSpPr>
            <p:nvPr/>
          </p:nvSpPr>
          <p:spPr bwMode="auto">
            <a:xfrm>
              <a:off x="3264" y="2976"/>
              <a:ext cx="1056" cy="24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4828" name="Group 254"/>
          <p:cNvGrpSpPr>
            <a:grpSpLocks/>
          </p:cNvGrpSpPr>
          <p:nvPr/>
        </p:nvGrpSpPr>
        <p:grpSpPr bwMode="auto">
          <a:xfrm>
            <a:off x="4572000" y="4648200"/>
            <a:ext cx="4114800" cy="381000"/>
            <a:chOff x="2880" y="3312"/>
            <a:chExt cx="2592" cy="240"/>
          </a:xfrm>
        </p:grpSpPr>
        <p:grpSp>
          <p:nvGrpSpPr>
            <p:cNvPr id="34859" name="Group 249"/>
            <p:cNvGrpSpPr>
              <a:grpSpLocks/>
            </p:cNvGrpSpPr>
            <p:nvPr/>
          </p:nvGrpSpPr>
          <p:grpSpPr bwMode="auto">
            <a:xfrm>
              <a:off x="2880" y="3312"/>
              <a:ext cx="2592" cy="240"/>
              <a:chOff x="2880" y="2976"/>
              <a:chExt cx="2592" cy="240"/>
            </a:xfrm>
          </p:grpSpPr>
          <p:sp>
            <p:nvSpPr>
              <p:cNvPr id="34861" name="Rectangle 250"/>
              <p:cNvSpPr>
                <a:spLocks noChangeArrowheads="1"/>
              </p:cNvSpPr>
              <p:nvPr/>
            </p:nvSpPr>
            <p:spPr bwMode="auto">
              <a:xfrm>
                <a:off x="2880" y="2976"/>
                <a:ext cx="2592" cy="240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l" defTabSz="762000"/>
                <a:r>
                  <a:rPr lang="fr-FR"/>
                  <a:t>Q</a:t>
                </a:r>
                <a:r>
                  <a:rPr lang="fr-FR" baseline="30000"/>
                  <a:t>+</a:t>
                </a:r>
                <a:r>
                  <a:rPr lang="fr-FR"/>
                  <a:t> </a:t>
                </a:r>
                <a:r>
                  <a:rPr lang="fr-FR">
                    <a:sym typeface="Symbol" pitchFamily="18" charset="2"/>
                  </a:rPr>
                  <a:t></a:t>
                </a:r>
                <a:r>
                  <a:rPr lang="fr-FR"/>
                  <a:t> Q</a:t>
                </a:r>
                <a:r>
                  <a:rPr lang="fr-FR" baseline="30000"/>
                  <a:t>-</a:t>
                </a:r>
                <a:r>
                  <a:rPr lang="fr-FR"/>
                  <a:t>R </a:t>
                </a:r>
                <a:r>
                  <a:rPr lang="fr-FR">
                    <a:sym typeface="Symbol" pitchFamily="18" charset="2"/>
                  </a:rPr>
                  <a:t></a:t>
                </a:r>
                <a:r>
                  <a:rPr lang="fr-FR"/>
                  <a:t> HQ</a:t>
                </a:r>
                <a:r>
                  <a:rPr lang="fr-FR" baseline="30000"/>
                  <a:t>-</a:t>
                </a:r>
                <a:r>
                  <a:rPr lang="fr-FR"/>
                  <a:t> </a:t>
                </a:r>
                <a:r>
                  <a:rPr lang="fr-FR">
                    <a:sym typeface="Symbol" pitchFamily="18" charset="2"/>
                  </a:rPr>
                  <a:t> HS</a:t>
                </a:r>
              </a:p>
            </p:txBody>
          </p:sp>
          <p:sp>
            <p:nvSpPr>
              <p:cNvPr id="34862" name="Line 251"/>
              <p:cNvSpPr>
                <a:spLocks noChangeShapeType="1"/>
              </p:cNvSpPr>
              <p:nvPr/>
            </p:nvSpPr>
            <p:spPr bwMode="auto">
              <a:xfrm>
                <a:off x="3408" y="302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4863" name="Line 252"/>
              <p:cNvSpPr>
                <a:spLocks noChangeShapeType="1"/>
              </p:cNvSpPr>
              <p:nvPr/>
            </p:nvSpPr>
            <p:spPr bwMode="auto">
              <a:xfrm>
                <a:off x="3678" y="302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4860" name="Rectangle 253"/>
            <p:cNvSpPr>
              <a:spLocks noChangeArrowheads="1"/>
            </p:cNvSpPr>
            <p:nvPr/>
          </p:nvSpPr>
          <p:spPr bwMode="auto">
            <a:xfrm>
              <a:off x="3648" y="3312"/>
              <a:ext cx="672" cy="24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4829" name="Group 260"/>
          <p:cNvGrpSpPr>
            <a:grpSpLocks/>
          </p:cNvGrpSpPr>
          <p:nvPr/>
        </p:nvGrpSpPr>
        <p:grpSpPr bwMode="auto">
          <a:xfrm>
            <a:off x="4572000" y="4648200"/>
            <a:ext cx="4114800" cy="381000"/>
            <a:chOff x="2880" y="3456"/>
            <a:chExt cx="2592" cy="240"/>
          </a:xfrm>
        </p:grpSpPr>
        <p:grpSp>
          <p:nvGrpSpPr>
            <p:cNvPr id="34854" name="Group 255"/>
            <p:cNvGrpSpPr>
              <a:grpSpLocks/>
            </p:cNvGrpSpPr>
            <p:nvPr/>
          </p:nvGrpSpPr>
          <p:grpSpPr bwMode="auto">
            <a:xfrm>
              <a:off x="2880" y="3456"/>
              <a:ext cx="2592" cy="240"/>
              <a:chOff x="2880" y="2976"/>
              <a:chExt cx="2592" cy="240"/>
            </a:xfrm>
          </p:grpSpPr>
          <p:sp>
            <p:nvSpPr>
              <p:cNvPr id="34856" name="Rectangle 256"/>
              <p:cNvSpPr>
                <a:spLocks noChangeArrowheads="1"/>
              </p:cNvSpPr>
              <p:nvPr/>
            </p:nvSpPr>
            <p:spPr bwMode="auto">
              <a:xfrm>
                <a:off x="2880" y="2976"/>
                <a:ext cx="2592" cy="240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algn="l" defTabSz="762000"/>
                <a:r>
                  <a:rPr lang="fr-FR"/>
                  <a:t>Q</a:t>
                </a:r>
                <a:r>
                  <a:rPr lang="fr-FR" baseline="30000"/>
                  <a:t>+</a:t>
                </a:r>
                <a:r>
                  <a:rPr lang="fr-FR"/>
                  <a:t> </a:t>
                </a:r>
                <a:r>
                  <a:rPr lang="fr-FR">
                    <a:sym typeface="Symbol" pitchFamily="18" charset="2"/>
                  </a:rPr>
                  <a:t></a:t>
                </a:r>
                <a:r>
                  <a:rPr lang="fr-FR"/>
                  <a:t> Q</a:t>
                </a:r>
                <a:r>
                  <a:rPr lang="fr-FR" baseline="30000"/>
                  <a:t>-</a:t>
                </a:r>
                <a:r>
                  <a:rPr lang="fr-FR"/>
                  <a:t>R </a:t>
                </a:r>
                <a:r>
                  <a:rPr lang="fr-FR">
                    <a:sym typeface="Symbol" pitchFamily="18" charset="2"/>
                  </a:rPr>
                  <a:t></a:t>
                </a:r>
                <a:r>
                  <a:rPr lang="fr-FR"/>
                  <a:t> HQ</a:t>
                </a:r>
                <a:r>
                  <a:rPr lang="fr-FR" baseline="30000"/>
                  <a:t>-</a:t>
                </a:r>
                <a:r>
                  <a:rPr lang="fr-FR"/>
                  <a:t> </a:t>
                </a:r>
                <a:r>
                  <a:rPr lang="fr-FR">
                    <a:sym typeface="Symbol" pitchFamily="18" charset="2"/>
                  </a:rPr>
                  <a:t> HS</a:t>
                </a:r>
              </a:p>
            </p:txBody>
          </p:sp>
          <p:sp>
            <p:nvSpPr>
              <p:cNvPr id="34857" name="Line 257"/>
              <p:cNvSpPr>
                <a:spLocks noChangeShapeType="1"/>
              </p:cNvSpPr>
              <p:nvPr/>
            </p:nvSpPr>
            <p:spPr bwMode="auto">
              <a:xfrm>
                <a:off x="3408" y="302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4858" name="Line 258"/>
              <p:cNvSpPr>
                <a:spLocks noChangeShapeType="1"/>
              </p:cNvSpPr>
              <p:nvPr/>
            </p:nvSpPr>
            <p:spPr bwMode="auto">
              <a:xfrm>
                <a:off x="3678" y="302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4855" name="Rectangle 259"/>
            <p:cNvSpPr>
              <a:spLocks noChangeArrowheads="1"/>
            </p:cNvSpPr>
            <p:nvPr/>
          </p:nvSpPr>
          <p:spPr bwMode="auto">
            <a:xfrm>
              <a:off x="4080" y="3456"/>
              <a:ext cx="240" cy="24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4830" name="Group 261"/>
          <p:cNvGrpSpPr>
            <a:grpSpLocks/>
          </p:cNvGrpSpPr>
          <p:nvPr/>
        </p:nvGrpSpPr>
        <p:grpSpPr bwMode="auto">
          <a:xfrm>
            <a:off x="4572000" y="4648200"/>
            <a:ext cx="4114800" cy="381000"/>
            <a:chOff x="2880" y="2976"/>
            <a:chExt cx="2592" cy="240"/>
          </a:xfrm>
        </p:grpSpPr>
        <p:sp>
          <p:nvSpPr>
            <p:cNvPr id="34851" name="Rectangle 262"/>
            <p:cNvSpPr>
              <a:spLocks noChangeArrowheads="1"/>
            </p:cNvSpPr>
            <p:nvPr/>
          </p:nvSpPr>
          <p:spPr bwMode="auto">
            <a:xfrm>
              <a:off x="2880" y="2976"/>
              <a:ext cx="2592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algn="l" defTabSz="762000"/>
              <a:r>
                <a:rPr lang="fr-FR"/>
                <a:t>Q</a:t>
              </a:r>
              <a:r>
                <a:rPr lang="fr-FR" baseline="30000"/>
                <a:t>+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Q</a:t>
              </a:r>
              <a:r>
                <a:rPr lang="fr-FR" baseline="30000"/>
                <a:t>-</a:t>
              </a:r>
              <a:r>
                <a:rPr lang="fr-FR"/>
                <a:t>R </a:t>
              </a:r>
              <a:r>
                <a:rPr lang="fr-FR">
                  <a:sym typeface="Symbol" pitchFamily="18" charset="2"/>
                </a:rPr>
                <a:t></a:t>
              </a:r>
              <a:r>
                <a:rPr lang="fr-FR"/>
                <a:t> HQ</a:t>
              </a:r>
              <a:r>
                <a:rPr lang="fr-FR" baseline="30000"/>
                <a:t>-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 HS</a:t>
              </a:r>
            </a:p>
          </p:txBody>
        </p:sp>
        <p:sp>
          <p:nvSpPr>
            <p:cNvPr id="34852" name="Line 263"/>
            <p:cNvSpPr>
              <a:spLocks noChangeShapeType="1"/>
            </p:cNvSpPr>
            <p:nvPr/>
          </p:nvSpPr>
          <p:spPr bwMode="auto">
            <a:xfrm>
              <a:off x="3408" y="302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853" name="Line 264"/>
            <p:cNvSpPr>
              <a:spLocks noChangeShapeType="1"/>
            </p:cNvSpPr>
            <p:nvPr/>
          </p:nvSpPr>
          <p:spPr bwMode="auto">
            <a:xfrm>
              <a:off x="3678" y="302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4831" name="Group 270"/>
          <p:cNvGrpSpPr>
            <a:grpSpLocks/>
          </p:cNvGrpSpPr>
          <p:nvPr/>
        </p:nvGrpSpPr>
        <p:grpSpPr bwMode="auto">
          <a:xfrm>
            <a:off x="4572000" y="5029200"/>
            <a:ext cx="4114800" cy="381000"/>
            <a:chOff x="2880" y="3216"/>
            <a:chExt cx="2592" cy="240"/>
          </a:xfrm>
        </p:grpSpPr>
        <p:sp>
          <p:nvSpPr>
            <p:cNvPr id="34848" name="Rectangle 267"/>
            <p:cNvSpPr>
              <a:spLocks noChangeArrowheads="1"/>
            </p:cNvSpPr>
            <p:nvPr/>
          </p:nvSpPr>
          <p:spPr bwMode="auto">
            <a:xfrm>
              <a:off x="2880" y="3216"/>
              <a:ext cx="2592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algn="l" defTabSz="762000"/>
              <a:r>
                <a:rPr lang="fr-FR"/>
                <a:t>Q</a:t>
              </a:r>
              <a:r>
                <a:rPr lang="fr-FR" baseline="30000"/>
                <a:t>+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Q</a:t>
              </a:r>
              <a:r>
                <a:rPr lang="fr-FR" baseline="30000"/>
                <a:t>-</a:t>
              </a:r>
              <a:r>
                <a:rPr lang="fr-FR"/>
                <a:t>(R </a:t>
              </a:r>
              <a:r>
                <a:rPr lang="fr-FR">
                  <a:sym typeface="Symbol" pitchFamily="18" charset="2"/>
                </a:rPr>
                <a:t></a:t>
              </a:r>
              <a:r>
                <a:rPr lang="fr-FR"/>
                <a:t> H) </a:t>
              </a:r>
              <a:r>
                <a:rPr lang="fr-FR">
                  <a:sym typeface="Symbol" pitchFamily="18" charset="2"/>
                </a:rPr>
                <a:t> HS</a:t>
              </a:r>
            </a:p>
          </p:txBody>
        </p:sp>
        <p:sp>
          <p:nvSpPr>
            <p:cNvPr id="34849" name="Line 268"/>
            <p:cNvSpPr>
              <a:spLocks noChangeShapeType="1"/>
            </p:cNvSpPr>
            <p:nvPr/>
          </p:nvSpPr>
          <p:spPr bwMode="auto">
            <a:xfrm>
              <a:off x="3456" y="326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850" name="Line 269"/>
            <p:cNvSpPr>
              <a:spLocks noChangeShapeType="1"/>
            </p:cNvSpPr>
            <p:nvPr/>
          </p:nvSpPr>
          <p:spPr bwMode="auto">
            <a:xfrm>
              <a:off x="3726" y="326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4832" name="Group 286"/>
          <p:cNvGrpSpPr>
            <a:grpSpLocks/>
          </p:cNvGrpSpPr>
          <p:nvPr/>
        </p:nvGrpSpPr>
        <p:grpSpPr bwMode="auto">
          <a:xfrm>
            <a:off x="4572000" y="5410200"/>
            <a:ext cx="4114800" cy="381000"/>
            <a:chOff x="2880" y="3456"/>
            <a:chExt cx="2592" cy="240"/>
          </a:xfrm>
        </p:grpSpPr>
        <p:sp>
          <p:nvSpPr>
            <p:cNvPr id="34846" name="Rectangle 272"/>
            <p:cNvSpPr>
              <a:spLocks noChangeArrowheads="1"/>
            </p:cNvSpPr>
            <p:nvPr/>
          </p:nvSpPr>
          <p:spPr bwMode="auto">
            <a:xfrm>
              <a:off x="2880" y="3456"/>
              <a:ext cx="2592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algn="l" defTabSz="762000"/>
              <a:r>
                <a:rPr lang="fr-FR"/>
                <a:t>Q</a:t>
              </a:r>
              <a:r>
                <a:rPr lang="fr-FR" baseline="30000"/>
                <a:t>+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Q</a:t>
              </a:r>
              <a:r>
                <a:rPr lang="fr-FR" baseline="30000"/>
                <a:t>-</a:t>
              </a:r>
              <a:r>
                <a:rPr lang="fr-FR"/>
                <a:t>(RH) </a:t>
              </a:r>
              <a:r>
                <a:rPr lang="fr-FR">
                  <a:sym typeface="Symbol" pitchFamily="18" charset="2"/>
                </a:rPr>
                <a:t> HS</a:t>
              </a:r>
            </a:p>
          </p:txBody>
        </p:sp>
        <p:sp>
          <p:nvSpPr>
            <p:cNvPr id="34847" name="Line 273"/>
            <p:cNvSpPr>
              <a:spLocks noChangeShapeType="1"/>
            </p:cNvSpPr>
            <p:nvPr/>
          </p:nvSpPr>
          <p:spPr bwMode="auto">
            <a:xfrm>
              <a:off x="3466" y="350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4833" name="Group 287"/>
          <p:cNvGrpSpPr>
            <a:grpSpLocks/>
          </p:cNvGrpSpPr>
          <p:nvPr/>
        </p:nvGrpSpPr>
        <p:grpSpPr bwMode="auto">
          <a:xfrm>
            <a:off x="4572000" y="5410200"/>
            <a:ext cx="4114800" cy="381000"/>
            <a:chOff x="2880" y="3696"/>
            <a:chExt cx="2592" cy="240"/>
          </a:xfrm>
        </p:grpSpPr>
        <p:sp>
          <p:nvSpPr>
            <p:cNvPr id="34842" name="Rectangle 277"/>
            <p:cNvSpPr>
              <a:spLocks noChangeArrowheads="1"/>
            </p:cNvSpPr>
            <p:nvPr/>
          </p:nvSpPr>
          <p:spPr bwMode="auto">
            <a:xfrm>
              <a:off x="2880" y="3696"/>
              <a:ext cx="2592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algn="l" defTabSz="762000"/>
              <a:r>
                <a:rPr lang="fr-FR"/>
                <a:t>Q</a:t>
              </a:r>
              <a:r>
                <a:rPr lang="fr-FR" baseline="30000"/>
                <a:t>+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Q</a:t>
              </a:r>
              <a:r>
                <a:rPr lang="fr-FR" baseline="30000"/>
                <a:t>-</a:t>
              </a:r>
              <a:r>
                <a:rPr lang="fr-FR"/>
                <a:t>(RH) </a:t>
              </a:r>
              <a:r>
                <a:rPr lang="fr-FR">
                  <a:sym typeface="Symbol" pitchFamily="18" charset="2"/>
                </a:rPr>
                <a:t> HS</a:t>
              </a:r>
            </a:p>
          </p:txBody>
        </p:sp>
        <p:sp>
          <p:nvSpPr>
            <p:cNvPr id="34843" name="Line 278"/>
            <p:cNvSpPr>
              <a:spLocks noChangeShapeType="1"/>
            </p:cNvSpPr>
            <p:nvPr/>
          </p:nvSpPr>
          <p:spPr bwMode="auto">
            <a:xfrm>
              <a:off x="3466" y="374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844" name="Line 279"/>
            <p:cNvSpPr>
              <a:spLocks noChangeShapeType="1"/>
            </p:cNvSpPr>
            <p:nvPr/>
          </p:nvSpPr>
          <p:spPr bwMode="auto">
            <a:xfrm>
              <a:off x="3264" y="3720"/>
              <a:ext cx="8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845" name="Line 280"/>
            <p:cNvSpPr>
              <a:spLocks noChangeShapeType="1"/>
            </p:cNvSpPr>
            <p:nvPr/>
          </p:nvSpPr>
          <p:spPr bwMode="auto">
            <a:xfrm>
              <a:off x="3264" y="3696"/>
              <a:ext cx="8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4834" name="Group 291"/>
          <p:cNvGrpSpPr>
            <a:grpSpLocks/>
          </p:cNvGrpSpPr>
          <p:nvPr/>
        </p:nvGrpSpPr>
        <p:grpSpPr bwMode="auto">
          <a:xfrm>
            <a:off x="4572000" y="5791200"/>
            <a:ext cx="4114800" cy="381000"/>
            <a:chOff x="2880" y="3936"/>
            <a:chExt cx="2592" cy="240"/>
          </a:xfrm>
        </p:grpSpPr>
        <p:sp>
          <p:nvSpPr>
            <p:cNvPr id="34837" name="Rectangle 283"/>
            <p:cNvSpPr>
              <a:spLocks noChangeArrowheads="1"/>
            </p:cNvSpPr>
            <p:nvPr/>
          </p:nvSpPr>
          <p:spPr bwMode="auto">
            <a:xfrm>
              <a:off x="2880" y="3936"/>
              <a:ext cx="2592" cy="240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algn="l" defTabSz="762000"/>
              <a:r>
                <a:rPr lang="fr-FR"/>
                <a:t>Q</a:t>
              </a:r>
              <a:r>
                <a:rPr lang="fr-FR" baseline="30000"/>
                <a:t>+</a:t>
              </a:r>
              <a:r>
                <a:rPr lang="fr-FR"/>
                <a:t> </a:t>
              </a:r>
              <a:r>
                <a:rPr lang="fr-FR">
                  <a:sym typeface="Symbol" pitchFamily="18" charset="2"/>
                </a:rPr>
                <a:t></a:t>
              </a:r>
              <a:r>
                <a:rPr lang="fr-FR"/>
                <a:t> Q</a:t>
              </a:r>
              <a:r>
                <a:rPr lang="fr-FR" baseline="30000"/>
                <a:t>- </a:t>
              </a:r>
              <a:r>
                <a:rPr lang="fr-FR"/>
                <a:t>(RH) </a:t>
              </a:r>
              <a:r>
                <a:rPr lang="fr-FR">
                  <a:sym typeface="Symbol" pitchFamily="18" charset="2"/>
                </a:rPr>
                <a:t>HS</a:t>
              </a:r>
            </a:p>
          </p:txBody>
        </p:sp>
        <p:sp>
          <p:nvSpPr>
            <p:cNvPr id="34838" name="Line 284"/>
            <p:cNvSpPr>
              <a:spLocks noChangeShapeType="1"/>
            </p:cNvSpPr>
            <p:nvPr/>
          </p:nvSpPr>
          <p:spPr bwMode="auto">
            <a:xfrm>
              <a:off x="3494" y="398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839" name="Line 288"/>
            <p:cNvSpPr>
              <a:spLocks noChangeShapeType="1"/>
            </p:cNvSpPr>
            <p:nvPr/>
          </p:nvSpPr>
          <p:spPr bwMode="auto">
            <a:xfrm>
              <a:off x="3264" y="396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840" name="Line 289"/>
            <p:cNvSpPr>
              <a:spLocks noChangeShapeType="1"/>
            </p:cNvSpPr>
            <p:nvPr/>
          </p:nvSpPr>
          <p:spPr bwMode="auto">
            <a:xfrm>
              <a:off x="3782" y="396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841" name="Line 290"/>
            <p:cNvSpPr>
              <a:spLocks noChangeShapeType="1"/>
            </p:cNvSpPr>
            <p:nvPr/>
          </p:nvSpPr>
          <p:spPr bwMode="auto">
            <a:xfrm>
              <a:off x="3264" y="3936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48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synchrone</a:t>
            </a:r>
          </a:p>
        </p:txBody>
      </p:sp>
      <p:sp>
        <p:nvSpPr>
          <p:cNvPr id="276" name="Espace réservé du numéro de diapositive 2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0E402-7063-4808-9B51-4093F02A48AA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168"/>
          <p:cNvSpPr>
            <a:spLocks noChangeShapeType="1"/>
          </p:cNvSpPr>
          <p:nvPr/>
        </p:nvSpPr>
        <p:spPr bwMode="auto">
          <a:xfrm>
            <a:off x="62484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43" name="Line 164"/>
          <p:cNvSpPr>
            <a:spLocks noChangeShapeType="1"/>
          </p:cNvSpPr>
          <p:nvPr/>
        </p:nvSpPr>
        <p:spPr bwMode="auto">
          <a:xfrm>
            <a:off x="53340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44" name="Line 140"/>
          <p:cNvSpPr>
            <a:spLocks noChangeShapeType="1"/>
          </p:cNvSpPr>
          <p:nvPr/>
        </p:nvSpPr>
        <p:spPr bwMode="auto">
          <a:xfrm>
            <a:off x="3810000" y="5029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35845" name="Group 91"/>
          <p:cNvGrpSpPr>
            <a:grpSpLocks/>
          </p:cNvGrpSpPr>
          <p:nvPr/>
        </p:nvGrpSpPr>
        <p:grpSpPr bwMode="auto">
          <a:xfrm>
            <a:off x="914400" y="5181600"/>
            <a:ext cx="7391400" cy="990600"/>
            <a:chOff x="576" y="3264"/>
            <a:chExt cx="4656" cy="624"/>
          </a:xfrm>
        </p:grpSpPr>
        <p:grpSp>
          <p:nvGrpSpPr>
            <p:cNvPr id="35952" name="Group 3"/>
            <p:cNvGrpSpPr>
              <a:grpSpLocks/>
            </p:cNvGrpSpPr>
            <p:nvPr/>
          </p:nvGrpSpPr>
          <p:grpSpPr bwMode="auto">
            <a:xfrm>
              <a:off x="720" y="3360"/>
              <a:ext cx="4368" cy="528"/>
              <a:chOff x="720" y="2496"/>
              <a:chExt cx="4368" cy="528"/>
            </a:xfrm>
          </p:grpSpPr>
          <p:sp>
            <p:nvSpPr>
              <p:cNvPr id="35955" name="Line 4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956" name="Line 5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5953" name="Rectangle 6"/>
            <p:cNvSpPr>
              <a:spLocks noChangeArrowheads="1"/>
            </p:cNvSpPr>
            <p:nvPr/>
          </p:nvSpPr>
          <p:spPr bwMode="auto">
            <a:xfrm>
              <a:off x="5040" y="369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35954" name="Rectangle 7"/>
            <p:cNvSpPr>
              <a:spLocks noChangeArrowheads="1"/>
            </p:cNvSpPr>
            <p:nvPr/>
          </p:nvSpPr>
          <p:spPr bwMode="auto">
            <a:xfrm>
              <a:off x="576" y="3264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</a:p>
          </p:txBody>
        </p:sp>
      </p:grpSp>
      <p:grpSp>
        <p:nvGrpSpPr>
          <p:cNvPr id="35846" name="Group 90"/>
          <p:cNvGrpSpPr>
            <a:grpSpLocks/>
          </p:cNvGrpSpPr>
          <p:nvPr/>
        </p:nvGrpSpPr>
        <p:grpSpPr bwMode="auto">
          <a:xfrm>
            <a:off x="914400" y="4114800"/>
            <a:ext cx="7391400" cy="990600"/>
            <a:chOff x="576" y="2592"/>
            <a:chExt cx="4656" cy="624"/>
          </a:xfrm>
        </p:grpSpPr>
        <p:grpSp>
          <p:nvGrpSpPr>
            <p:cNvPr id="35947" name="Group 9"/>
            <p:cNvGrpSpPr>
              <a:grpSpLocks/>
            </p:cNvGrpSpPr>
            <p:nvPr/>
          </p:nvGrpSpPr>
          <p:grpSpPr bwMode="auto">
            <a:xfrm>
              <a:off x="720" y="2688"/>
              <a:ext cx="4368" cy="528"/>
              <a:chOff x="720" y="2496"/>
              <a:chExt cx="4368" cy="528"/>
            </a:xfrm>
          </p:grpSpPr>
          <p:sp>
            <p:nvSpPr>
              <p:cNvPr id="35950" name="Line 10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951" name="Line 11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5948" name="Rectangle 12"/>
            <p:cNvSpPr>
              <a:spLocks noChangeArrowheads="1"/>
            </p:cNvSpPr>
            <p:nvPr/>
          </p:nvSpPr>
          <p:spPr bwMode="auto">
            <a:xfrm>
              <a:off x="5040" y="3024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35949" name="Rectangle 13"/>
            <p:cNvSpPr>
              <a:spLocks noChangeArrowheads="1"/>
            </p:cNvSpPr>
            <p:nvPr/>
          </p:nvSpPr>
          <p:spPr bwMode="auto">
            <a:xfrm>
              <a:off x="576" y="2592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R</a:t>
              </a:r>
            </a:p>
          </p:txBody>
        </p:sp>
      </p:grpSp>
      <p:grpSp>
        <p:nvGrpSpPr>
          <p:cNvPr id="35847" name="Group 141"/>
          <p:cNvGrpSpPr>
            <a:grpSpLocks/>
          </p:cNvGrpSpPr>
          <p:nvPr/>
        </p:nvGrpSpPr>
        <p:grpSpPr bwMode="auto">
          <a:xfrm>
            <a:off x="914400" y="1981200"/>
            <a:ext cx="7391400" cy="990600"/>
            <a:chOff x="576" y="1248"/>
            <a:chExt cx="4656" cy="624"/>
          </a:xfrm>
        </p:grpSpPr>
        <p:grpSp>
          <p:nvGrpSpPr>
            <p:cNvPr id="35942" name="Group 15"/>
            <p:cNvGrpSpPr>
              <a:grpSpLocks/>
            </p:cNvGrpSpPr>
            <p:nvPr/>
          </p:nvGrpSpPr>
          <p:grpSpPr bwMode="auto">
            <a:xfrm>
              <a:off x="720" y="1344"/>
              <a:ext cx="4368" cy="528"/>
              <a:chOff x="720" y="2496"/>
              <a:chExt cx="4368" cy="528"/>
            </a:xfrm>
          </p:grpSpPr>
          <p:sp>
            <p:nvSpPr>
              <p:cNvPr id="35945" name="Line 16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946" name="Line 17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5943" name="Rectangle 18"/>
            <p:cNvSpPr>
              <a:spLocks noChangeArrowheads="1"/>
            </p:cNvSpPr>
            <p:nvPr/>
          </p:nvSpPr>
          <p:spPr bwMode="auto">
            <a:xfrm>
              <a:off x="5040" y="1680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35944" name="Rectangle 19"/>
            <p:cNvSpPr>
              <a:spLocks noChangeArrowheads="1"/>
            </p:cNvSpPr>
            <p:nvPr/>
          </p:nvSpPr>
          <p:spPr bwMode="auto">
            <a:xfrm>
              <a:off x="576" y="1248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H</a:t>
              </a:r>
            </a:p>
          </p:txBody>
        </p:sp>
      </p:grpSp>
      <p:grpSp>
        <p:nvGrpSpPr>
          <p:cNvPr id="35848" name="Group 20"/>
          <p:cNvGrpSpPr>
            <a:grpSpLocks/>
          </p:cNvGrpSpPr>
          <p:nvPr/>
        </p:nvGrpSpPr>
        <p:grpSpPr bwMode="auto">
          <a:xfrm>
            <a:off x="914400" y="3048000"/>
            <a:ext cx="7391400" cy="990600"/>
            <a:chOff x="576" y="2400"/>
            <a:chExt cx="4656" cy="624"/>
          </a:xfrm>
        </p:grpSpPr>
        <p:grpSp>
          <p:nvGrpSpPr>
            <p:cNvPr id="35937" name="Group 21"/>
            <p:cNvGrpSpPr>
              <a:grpSpLocks/>
            </p:cNvGrpSpPr>
            <p:nvPr/>
          </p:nvGrpSpPr>
          <p:grpSpPr bwMode="auto">
            <a:xfrm>
              <a:off x="720" y="2496"/>
              <a:ext cx="4368" cy="528"/>
              <a:chOff x="720" y="2496"/>
              <a:chExt cx="4368" cy="528"/>
            </a:xfrm>
          </p:grpSpPr>
          <p:sp>
            <p:nvSpPr>
              <p:cNvPr id="35940" name="Line 22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941" name="Line 23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5938" name="Rectangle 24"/>
            <p:cNvSpPr>
              <a:spLocks noChangeArrowheads="1"/>
            </p:cNvSpPr>
            <p:nvPr/>
          </p:nvSpPr>
          <p:spPr bwMode="auto">
            <a:xfrm>
              <a:off x="5040" y="2832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35939" name="Rectangle 25"/>
            <p:cNvSpPr>
              <a:spLocks noChangeArrowheads="1"/>
            </p:cNvSpPr>
            <p:nvPr/>
          </p:nvSpPr>
          <p:spPr bwMode="auto">
            <a:xfrm>
              <a:off x="576" y="2400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S</a:t>
              </a:r>
            </a:p>
          </p:txBody>
        </p:sp>
      </p:grpSp>
      <p:sp>
        <p:nvSpPr>
          <p:cNvPr id="35849" name="Rectangle 27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pPr marL="0" lvl="2" indent="0" eaLnBrk="1" hangingPunct="1">
              <a:buFont typeface="Arial" charset="0"/>
              <a:buNone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Chronogramme :</a:t>
            </a:r>
          </a:p>
        </p:txBody>
      </p:sp>
      <p:sp>
        <p:nvSpPr>
          <p:cNvPr id="35850" name="Line 28"/>
          <p:cNvSpPr>
            <a:spLocks noChangeShapeType="1"/>
          </p:cNvSpPr>
          <p:nvPr/>
        </p:nvSpPr>
        <p:spPr bwMode="auto">
          <a:xfrm>
            <a:off x="16764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51" name="Rectangle 32"/>
          <p:cNvSpPr>
            <a:spLocks noChangeArrowheads="1"/>
          </p:cNvSpPr>
          <p:nvPr/>
        </p:nvSpPr>
        <p:spPr bwMode="auto">
          <a:xfrm>
            <a:off x="463550" y="1835150"/>
            <a:ext cx="8216900" cy="46418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5852" name="Group 143"/>
          <p:cNvGrpSpPr>
            <a:grpSpLocks/>
          </p:cNvGrpSpPr>
          <p:nvPr/>
        </p:nvGrpSpPr>
        <p:grpSpPr bwMode="auto">
          <a:xfrm>
            <a:off x="1219200" y="3505200"/>
            <a:ext cx="6705600" cy="457200"/>
            <a:chOff x="768" y="2208"/>
            <a:chExt cx="4224" cy="288"/>
          </a:xfrm>
        </p:grpSpPr>
        <p:sp>
          <p:nvSpPr>
            <p:cNvPr id="35928" name="Line 44"/>
            <p:cNvSpPr>
              <a:spLocks noChangeShapeType="1"/>
            </p:cNvSpPr>
            <p:nvPr/>
          </p:nvSpPr>
          <p:spPr bwMode="auto">
            <a:xfrm>
              <a:off x="1248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29" name="Line 45"/>
            <p:cNvSpPr>
              <a:spLocks noChangeShapeType="1"/>
            </p:cNvSpPr>
            <p:nvPr/>
          </p:nvSpPr>
          <p:spPr bwMode="auto">
            <a:xfrm>
              <a:off x="2016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30" name="Line 47"/>
            <p:cNvSpPr>
              <a:spLocks noChangeShapeType="1"/>
            </p:cNvSpPr>
            <p:nvPr/>
          </p:nvSpPr>
          <p:spPr bwMode="auto">
            <a:xfrm>
              <a:off x="1248" y="2208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31" name="Line 48"/>
            <p:cNvSpPr>
              <a:spLocks noChangeShapeType="1"/>
            </p:cNvSpPr>
            <p:nvPr/>
          </p:nvSpPr>
          <p:spPr bwMode="auto">
            <a:xfrm>
              <a:off x="768" y="249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32" name="Line 114"/>
            <p:cNvSpPr>
              <a:spLocks noChangeShapeType="1"/>
            </p:cNvSpPr>
            <p:nvPr/>
          </p:nvSpPr>
          <p:spPr bwMode="auto">
            <a:xfrm>
              <a:off x="3264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33" name="Line 115"/>
            <p:cNvSpPr>
              <a:spLocks noChangeShapeType="1"/>
            </p:cNvSpPr>
            <p:nvPr/>
          </p:nvSpPr>
          <p:spPr bwMode="auto">
            <a:xfrm>
              <a:off x="3744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34" name="Line 116"/>
            <p:cNvSpPr>
              <a:spLocks noChangeShapeType="1"/>
            </p:cNvSpPr>
            <p:nvPr/>
          </p:nvSpPr>
          <p:spPr bwMode="auto">
            <a:xfrm>
              <a:off x="3264" y="2208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35" name="Line 117"/>
            <p:cNvSpPr>
              <a:spLocks noChangeShapeType="1"/>
            </p:cNvSpPr>
            <p:nvPr/>
          </p:nvSpPr>
          <p:spPr bwMode="auto">
            <a:xfrm>
              <a:off x="2016" y="249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36" name="Line 118"/>
            <p:cNvSpPr>
              <a:spLocks noChangeShapeType="1"/>
            </p:cNvSpPr>
            <p:nvPr/>
          </p:nvSpPr>
          <p:spPr bwMode="auto">
            <a:xfrm>
              <a:off x="3744" y="249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5853" name="Group 142"/>
          <p:cNvGrpSpPr>
            <a:grpSpLocks/>
          </p:cNvGrpSpPr>
          <p:nvPr/>
        </p:nvGrpSpPr>
        <p:grpSpPr bwMode="auto">
          <a:xfrm>
            <a:off x="1219200" y="2438400"/>
            <a:ext cx="6705600" cy="457200"/>
            <a:chOff x="768" y="1536"/>
            <a:chExt cx="4224" cy="288"/>
          </a:xfrm>
        </p:grpSpPr>
        <p:sp>
          <p:nvSpPr>
            <p:cNvPr id="35903" name="Line 34"/>
            <p:cNvSpPr>
              <a:spLocks noChangeShapeType="1"/>
            </p:cNvSpPr>
            <p:nvPr/>
          </p:nvSpPr>
          <p:spPr bwMode="auto">
            <a:xfrm flipV="1">
              <a:off x="1056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04" name="Line 36"/>
            <p:cNvSpPr>
              <a:spLocks noChangeShapeType="1"/>
            </p:cNvSpPr>
            <p:nvPr/>
          </p:nvSpPr>
          <p:spPr bwMode="auto">
            <a:xfrm>
              <a:off x="1344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05" name="Line 42"/>
            <p:cNvSpPr>
              <a:spLocks noChangeShapeType="1"/>
            </p:cNvSpPr>
            <p:nvPr/>
          </p:nvSpPr>
          <p:spPr bwMode="auto">
            <a:xfrm flipV="1">
              <a:off x="768" y="182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06" name="Line 92"/>
            <p:cNvSpPr>
              <a:spLocks noChangeShapeType="1"/>
            </p:cNvSpPr>
            <p:nvPr/>
          </p:nvSpPr>
          <p:spPr bwMode="auto">
            <a:xfrm flipV="1">
              <a:off x="1056" y="15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07" name="Line 93"/>
            <p:cNvSpPr>
              <a:spLocks noChangeShapeType="1"/>
            </p:cNvSpPr>
            <p:nvPr/>
          </p:nvSpPr>
          <p:spPr bwMode="auto">
            <a:xfrm flipV="1">
              <a:off x="1632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08" name="Line 94"/>
            <p:cNvSpPr>
              <a:spLocks noChangeShapeType="1"/>
            </p:cNvSpPr>
            <p:nvPr/>
          </p:nvSpPr>
          <p:spPr bwMode="auto">
            <a:xfrm>
              <a:off x="1920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09" name="Line 95"/>
            <p:cNvSpPr>
              <a:spLocks noChangeShapeType="1"/>
            </p:cNvSpPr>
            <p:nvPr/>
          </p:nvSpPr>
          <p:spPr bwMode="auto">
            <a:xfrm flipV="1">
              <a:off x="1344" y="182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10" name="Line 96"/>
            <p:cNvSpPr>
              <a:spLocks noChangeShapeType="1"/>
            </p:cNvSpPr>
            <p:nvPr/>
          </p:nvSpPr>
          <p:spPr bwMode="auto">
            <a:xfrm flipV="1">
              <a:off x="1632" y="15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11" name="Line 97"/>
            <p:cNvSpPr>
              <a:spLocks noChangeShapeType="1"/>
            </p:cNvSpPr>
            <p:nvPr/>
          </p:nvSpPr>
          <p:spPr bwMode="auto">
            <a:xfrm flipV="1">
              <a:off x="2208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12" name="Line 98"/>
            <p:cNvSpPr>
              <a:spLocks noChangeShapeType="1"/>
            </p:cNvSpPr>
            <p:nvPr/>
          </p:nvSpPr>
          <p:spPr bwMode="auto">
            <a:xfrm>
              <a:off x="2496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13" name="Line 99"/>
            <p:cNvSpPr>
              <a:spLocks noChangeShapeType="1"/>
            </p:cNvSpPr>
            <p:nvPr/>
          </p:nvSpPr>
          <p:spPr bwMode="auto">
            <a:xfrm flipV="1">
              <a:off x="1920" y="182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14" name="Line 100"/>
            <p:cNvSpPr>
              <a:spLocks noChangeShapeType="1"/>
            </p:cNvSpPr>
            <p:nvPr/>
          </p:nvSpPr>
          <p:spPr bwMode="auto">
            <a:xfrm flipV="1">
              <a:off x="2208" y="15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15" name="Line 101"/>
            <p:cNvSpPr>
              <a:spLocks noChangeShapeType="1"/>
            </p:cNvSpPr>
            <p:nvPr/>
          </p:nvSpPr>
          <p:spPr bwMode="auto">
            <a:xfrm flipV="1">
              <a:off x="2784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16" name="Line 102"/>
            <p:cNvSpPr>
              <a:spLocks noChangeShapeType="1"/>
            </p:cNvSpPr>
            <p:nvPr/>
          </p:nvSpPr>
          <p:spPr bwMode="auto">
            <a:xfrm>
              <a:off x="3072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17" name="Line 103"/>
            <p:cNvSpPr>
              <a:spLocks noChangeShapeType="1"/>
            </p:cNvSpPr>
            <p:nvPr/>
          </p:nvSpPr>
          <p:spPr bwMode="auto">
            <a:xfrm flipV="1">
              <a:off x="2496" y="182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18" name="Line 104"/>
            <p:cNvSpPr>
              <a:spLocks noChangeShapeType="1"/>
            </p:cNvSpPr>
            <p:nvPr/>
          </p:nvSpPr>
          <p:spPr bwMode="auto">
            <a:xfrm flipV="1">
              <a:off x="2784" y="15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19" name="Line 105"/>
            <p:cNvSpPr>
              <a:spLocks noChangeShapeType="1"/>
            </p:cNvSpPr>
            <p:nvPr/>
          </p:nvSpPr>
          <p:spPr bwMode="auto">
            <a:xfrm flipV="1">
              <a:off x="3360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20" name="Line 106"/>
            <p:cNvSpPr>
              <a:spLocks noChangeShapeType="1"/>
            </p:cNvSpPr>
            <p:nvPr/>
          </p:nvSpPr>
          <p:spPr bwMode="auto">
            <a:xfrm>
              <a:off x="3648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21" name="Line 107"/>
            <p:cNvSpPr>
              <a:spLocks noChangeShapeType="1"/>
            </p:cNvSpPr>
            <p:nvPr/>
          </p:nvSpPr>
          <p:spPr bwMode="auto">
            <a:xfrm flipV="1">
              <a:off x="3072" y="182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22" name="Line 108"/>
            <p:cNvSpPr>
              <a:spLocks noChangeShapeType="1"/>
            </p:cNvSpPr>
            <p:nvPr/>
          </p:nvSpPr>
          <p:spPr bwMode="auto">
            <a:xfrm flipV="1">
              <a:off x="3360" y="15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23" name="Line 109"/>
            <p:cNvSpPr>
              <a:spLocks noChangeShapeType="1"/>
            </p:cNvSpPr>
            <p:nvPr/>
          </p:nvSpPr>
          <p:spPr bwMode="auto">
            <a:xfrm flipV="1">
              <a:off x="3936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24" name="Line 110"/>
            <p:cNvSpPr>
              <a:spLocks noChangeShapeType="1"/>
            </p:cNvSpPr>
            <p:nvPr/>
          </p:nvSpPr>
          <p:spPr bwMode="auto">
            <a:xfrm>
              <a:off x="4224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25" name="Line 111"/>
            <p:cNvSpPr>
              <a:spLocks noChangeShapeType="1"/>
            </p:cNvSpPr>
            <p:nvPr/>
          </p:nvSpPr>
          <p:spPr bwMode="auto">
            <a:xfrm flipV="1">
              <a:off x="3648" y="182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26" name="Line 112"/>
            <p:cNvSpPr>
              <a:spLocks noChangeShapeType="1"/>
            </p:cNvSpPr>
            <p:nvPr/>
          </p:nvSpPr>
          <p:spPr bwMode="auto">
            <a:xfrm flipV="1">
              <a:off x="3936" y="15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27" name="Line 119"/>
            <p:cNvSpPr>
              <a:spLocks noChangeShapeType="1"/>
            </p:cNvSpPr>
            <p:nvPr/>
          </p:nvSpPr>
          <p:spPr bwMode="auto">
            <a:xfrm>
              <a:off x="4224" y="1824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5854" name="Group 144"/>
          <p:cNvGrpSpPr>
            <a:grpSpLocks/>
          </p:cNvGrpSpPr>
          <p:nvPr/>
        </p:nvGrpSpPr>
        <p:grpSpPr bwMode="auto">
          <a:xfrm>
            <a:off x="1219200" y="4572000"/>
            <a:ext cx="6705600" cy="457200"/>
            <a:chOff x="768" y="2880"/>
            <a:chExt cx="4224" cy="288"/>
          </a:xfrm>
        </p:grpSpPr>
        <p:sp>
          <p:nvSpPr>
            <p:cNvPr id="35894" name="Line 121"/>
            <p:cNvSpPr>
              <a:spLocks noChangeShapeType="1"/>
            </p:cNvSpPr>
            <p:nvPr/>
          </p:nvSpPr>
          <p:spPr bwMode="auto">
            <a:xfrm>
              <a:off x="2400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95" name="Line 122"/>
            <p:cNvSpPr>
              <a:spLocks noChangeShapeType="1"/>
            </p:cNvSpPr>
            <p:nvPr/>
          </p:nvSpPr>
          <p:spPr bwMode="auto">
            <a:xfrm>
              <a:off x="2880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96" name="Line 123"/>
            <p:cNvSpPr>
              <a:spLocks noChangeShapeType="1"/>
            </p:cNvSpPr>
            <p:nvPr/>
          </p:nvSpPr>
          <p:spPr bwMode="auto">
            <a:xfrm>
              <a:off x="2400" y="288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97" name="Line 124"/>
            <p:cNvSpPr>
              <a:spLocks noChangeShapeType="1"/>
            </p:cNvSpPr>
            <p:nvPr/>
          </p:nvSpPr>
          <p:spPr bwMode="auto">
            <a:xfrm>
              <a:off x="768" y="3168"/>
              <a:ext cx="1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98" name="Line 125"/>
            <p:cNvSpPr>
              <a:spLocks noChangeShapeType="1"/>
            </p:cNvSpPr>
            <p:nvPr/>
          </p:nvSpPr>
          <p:spPr bwMode="auto">
            <a:xfrm>
              <a:off x="3312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99" name="Line 126"/>
            <p:cNvSpPr>
              <a:spLocks noChangeShapeType="1"/>
            </p:cNvSpPr>
            <p:nvPr/>
          </p:nvSpPr>
          <p:spPr bwMode="auto">
            <a:xfrm>
              <a:off x="4032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00" name="Line 127"/>
            <p:cNvSpPr>
              <a:spLocks noChangeShapeType="1"/>
            </p:cNvSpPr>
            <p:nvPr/>
          </p:nvSpPr>
          <p:spPr bwMode="auto">
            <a:xfrm>
              <a:off x="3312" y="2880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01" name="Line 128"/>
            <p:cNvSpPr>
              <a:spLocks noChangeShapeType="1"/>
            </p:cNvSpPr>
            <p:nvPr/>
          </p:nvSpPr>
          <p:spPr bwMode="auto">
            <a:xfrm>
              <a:off x="2880" y="3168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902" name="Line 129"/>
            <p:cNvSpPr>
              <a:spLocks noChangeShapeType="1"/>
            </p:cNvSpPr>
            <p:nvPr/>
          </p:nvSpPr>
          <p:spPr bwMode="auto">
            <a:xfrm>
              <a:off x="4032" y="3168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5855" name="Line 132"/>
          <p:cNvSpPr>
            <a:spLocks noChangeShapeType="1"/>
          </p:cNvSpPr>
          <p:nvPr/>
        </p:nvSpPr>
        <p:spPr bwMode="auto">
          <a:xfrm>
            <a:off x="3505200" y="5638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56" name="Line 133"/>
          <p:cNvSpPr>
            <a:spLocks noChangeShapeType="1"/>
          </p:cNvSpPr>
          <p:nvPr/>
        </p:nvSpPr>
        <p:spPr bwMode="auto">
          <a:xfrm>
            <a:off x="1676400" y="6096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57" name="Line 136"/>
          <p:cNvSpPr>
            <a:spLocks noChangeShapeType="1"/>
          </p:cNvSpPr>
          <p:nvPr/>
        </p:nvSpPr>
        <p:spPr bwMode="auto">
          <a:xfrm>
            <a:off x="57912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58" name="Line 137"/>
          <p:cNvSpPr>
            <a:spLocks noChangeShapeType="1"/>
          </p:cNvSpPr>
          <p:nvPr/>
        </p:nvSpPr>
        <p:spPr bwMode="auto">
          <a:xfrm>
            <a:off x="48768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59" name="Line 138"/>
          <p:cNvSpPr>
            <a:spLocks noChangeShapeType="1"/>
          </p:cNvSpPr>
          <p:nvPr/>
        </p:nvSpPr>
        <p:spPr bwMode="auto">
          <a:xfrm>
            <a:off x="6705600" y="6096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60" name="Line 139"/>
          <p:cNvSpPr>
            <a:spLocks noChangeShapeType="1"/>
          </p:cNvSpPr>
          <p:nvPr/>
        </p:nvSpPr>
        <p:spPr bwMode="auto">
          <a:xfrm>
            <a:off x="1981200" y="39624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61" name="Line 145"/>
          <p:cNvSpPr>
            <a:spLocks noChangeShapeType="1"/>
          </p:cNvSpPr>
          <p:nvPr/>
        </p:nvSpPr>
        <p:spPr bwMode="auto">
          <a:xfrm>
            <a:off x="12192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62" name="Line 146"/>
          <p:cNvSpPr>
            <a:spLocks noChangeShapeType="1"/>
          </p:cNvSpPr>
          <p:nvPr/>
        </p:nvSpPr>
        <p:spPr bwMode="auto">
          <a:xfrm>
            <a:off x="21336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35863" name="Group 148"/>
          <p:cNvGrpSpPr>
            <a:grpSpLocks/>
          </p:cNvGrpSpPr>
          <p:nvPr/>
        </p:nvGrpSpPr>
        <p:grpSpPr bwMode="auto">
          <a:xfrm>
            <a:off x="1981200" y="5638800"/>
            <a:ext cx="152400" cy="457200"/>
            <a:chOff x="1248" y="3552"/>
            <a:chExt cx="96" cy="288"/>
          </a:xfrm>
        </p:grpSpPr>
        <p:sp>
          <p:nvSpPr>
            <p:cNvPr id="35892" name="Line 130"/>
            <p:cNvSpPr>
              <a:spLocks noChangeShapeType="1"/>
            </p:cNvSpPr>
            <p:nvPr/>
          </p:nvSpPr>
          <p:spPr bwMode="auto">
            <a:xfrm>
              <a:off x="1248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93" name="Line 147"/>
            <p:cNvSpPr>
              <a:spLocks noChangeShapeType="1"/>
            </p:cNvSpPr>
            <p:nvPr/>
          </p:nvSpPr>
          <p:spPr bwMode="auto">
            <a:xfrm>
              <a:off x="1248" y="3552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5864" name="Line 149"/>
          <p:cNvSpPr>
            <a:spLocks noChangeShapeType="1"/>
          </p:cNvSpPr>
          <p:nvPr/>
        </p:nvSpPr>
        <p:spPr bwMode="auto">
          <a:xfrm>
            <a:off x="25908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65" name="Line 150"/>
          <p:cNvSpPr>
            <a:spLocks noChangeShapeType="1"/>
          </p:cNvSpPr>
          <p:nvPr/>
        </p:nvSpPr>
        <p:spPr bwMode="auto">
          <a:xfrm>
            <a:off x="21336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66" name="Line 151"/>
          <p:cNvSpPr>
            <a:spLocks noChangeShapeType="1"/>
          </p:cNvSpPr>
          <p:nvPr/>
        </p:nvSpPr>
        <p:spPr bwMode="auto">
          <a:xfrm>
            <a:off x="30480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67" name="Line 152"/>
          <p:cNvSpPr>
            <a:spLocks noChangeShapeType="1"/>
          </p:cNvSpPr>
          <p:nvPr/>
        </p:nvSpPr>
        <p:spPr bwMode="auto">
          <a:xfrm>
            <a:off x="25908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68" name="Line 153"/>
          <p:cNvSpPr>
            <a:spLocks noChangeShapeType="1"/>
          </p:cNvSpPr>
          <p:nvPr/>
        </p:nvSpPr>
        <p:spPr bwMode="auto">
          <a:xfrm>
            <a:off x="35052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69" name="Line 154"/>
          <p:cNvSpPr>
            <a:spLocks noChangeShapeType="1"/>
          </p:cNvSpPr>
          <p:nvPr/>
        </p:nvSpPr>
        <p:spPr bwMode="auto">
          <a:xfrm>
            <a:off x="30480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70" name="Line 155"/>
          <p:cNvSpPr>
            <a:spLocks noChangeShapeType="1"/>
          </p:cNvSpPr>
          <p:nvPr/>
        </p:nvSpPr>
        <p:spPr bwMode="auto">
          <a:xfrm>
            <a:off x="39624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35871" name="Group 157"/>
          <p:cNvGrpSpPr>
            <a:grpSpLocks/>
          </p:cNvGrpSpPr>
          <p:nvPr/>
        </p:nvGrpSpPr>
        <p:grpSpPr bwMode="auto">
          <a:xfrm>
            <a:off x="3810000" y="5638800"/>
            <a:ext cx="152400" cy="457200"/>
            <a:chOff x="2400" y="3552"/>
            <a:chExt cx="96" cy="288"/>
          </a:xfrm>
        </p:grpSpPr>
        <p:sp>
          <p:nvSpPr>
            <p:cNvPr id="35890" name="Line 131"/>
            <p:cNvSpPr>
              <a:spLocks noChangeShapeType="1"/>
            </p:cNvSpPr>
            <p:nvPr/>
          </p:nvSpPr>
          <p:spPr bwMode="auto">
            <a:xfrm>
              <a:off x="2400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91" name="Line 156"/>
            <p:cNvSpPr>
              <a:spLocks noChangeShapeType="1"/>
            </p:cNvSpPr>
            <p:nvPr/>
          </p:nvSpPr>
          <p:spPr bwMode="auto">
            <a:xfrm>
              <a:off x="2400" y="3840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5872" name="Line 158"/>
          <p:cNvSpPr>
            <a:spLocks noChangeShapeType="1"/>
          </p:cNvSpPr>
          <p:nvPr/>
        </p:nvSpPr>
        <p:spPr bwMode="auto">
          <a:xfrm>
            <a:off x="44196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73" name="Line 159"/>
          <p:cNvSpPr>
            <a:spLocks noChangeShapeType="1"/>
          </p:cNvSpPr>
          <p:nvPr/>
        </p:nvSpPr>
        <p:spPr bwMode="auto">
          <a:xfrm>
            <a:off x="39624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74" name="Line 160"/>
          <p:cNvSpPr>
            <a:spLocks noChangeShapeType="1"/>
          </p:cNvSpPr>
          <p:nvPr/>
        </p:nvSpPr>
        <p:spPr bwMode="auto">
          <a:xfrm>
            <a:off x="4572000" y="5029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75" name="Line 161"/>
          <p:cNvSpPr>
            <a:spLocks noChangeShapeType="1"/>
          </p:cNvSpPr>
          <p:nvPr/>
        </p:nvSpPr>
        <p:spPr bwMode="auto">
          <a:xfrm>
            <a:off x="4419600" y="6096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76" name="Line 162"/>
          <p:cNvSpPr>
            <a:spLocks noChangeShapeType="1"/>
          </p:cNvSpPr>
          <p:nvPr/>
        </p:nvSpPr>
        <p:spPr bwMode="auto">
          <a:xfrm>
            <a:off x="48768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77" name="Line 163"/>
          <p:cNvSpPr>
            <a:spLocks noChangeShapeType="1"/>
          </p:cNvSpPr>
          <p:nvPr/>
        </p:nvSpPr>
        <p:spPr bwMode="auto">
          <a:xfrm>
            <a:off x="4572000" y="6096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78" name="Line 165"/>
          <p:cNvSpPr>
            <a:spLocks noChangeShapeType="1"/>
          </p:cNvSpPr>
          <p:nvPr/>
        </p:nvSpPr>
        <p:spPr bwMode="auto">
          <a:xfrm>
            <a:off x="57912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35879" name="Group 167"/>
          <p:cNvGrpSpPr>
            <a:grpSpLocks/>
          </p:cNvGrpSpPr>
          <p:nvPr/>
        </p:nvGrpSpPr>
        <p:grpSpPr bwMode="auto">
          <a:xfrm>
            <a:off x="5334000" y="5638800"/>
            <a:ext cx="457200" cy="457200"/>
            <a:chOff x="3360" y="3552"/>
            <a:chExt cx="288" cy="288"/>
          </a:xfrm>
        </p:grpSpPr>
        <p:sp>
          <p:nvSpPr>
            <p:cNvPr id="35888" name="Line 134"/>
            <p:cNvSpPr>
              <a:spLocks noChangeShapeType="1"/>
            </p:cNvSpPr>
            <p:nvPr/>
          </p:nvSpPr>
          <p:spPr bwMode="auto">
            <a:xfrm>
              <a:off x="3360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89" name="Line 166"/>
            <p:cNvSpPr>
              <a:spLocks noChangeShapeType="1"/>
            </p:cNvSpPr>
            <p:nvPr/>
          </p:nvSpPr>
          <p:spPr bwMode="auto">
            <a:xfrm>
              <a:off x="3360" y="355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5880" name="Line 169"/>
          <p:cNvSpPr>
            <a:spLocks noChangeShapeType="1"/>
          </p:cNvSpPr>
          <p:nvPr/>
        </p:nvSpPr>
        <p:spPr bwMode="auto">
          <a:xfrm>
            <a:off x="6400800" y="5029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35881" name="Group 171"/>
          <p:cNvGrpSpPr>
            <a:grpSpLocks/>
          </p:cNvGrpSpPr>
          <p:nvPr/>
        </p:nvGrpSpPr>
        <p:grpSpPr bwMode="auto">
          <a:xfrm>
            <a:off x="6248400" y="5638800"/>
            <a:ext cx="152400" cy="457200"/>
            <a:chOff x="3936" y="3552"/>
            <a:chExt cx="96" cy="288"/>
          </a:xfrm>
        </p:grpSpPr>
        <p:sp>
          <p:nvSpPr>
            <p:cNvPr id="35886" name="Line 135"/>
            <p:cNvSpPr>
              <a:spLocks noChangeShapeType="1"/>
            </p:cNvSpPr>
            <p:nvPr/>
          </p:nvSpPr>
          <p:spPr bwMode="auto">
            <a:xfrm>
              <a:off x="3936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87" name="Line 170"/>
            <p:cNvSpPr>
              <a:spLocks noChangeShapeType="1"/>
            </p:cNvSpPr>
            <p:nvPr/>
          </p:nvSpPr>
          <p:spPr bwMode="auto">
            <a:xfrm>
              <a:off x="3936" y="3840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5882" name="Line 172"/>
          <p:cNvSpPr>
            <a:spLocks noChangeShapeType="1"/>
          </p:cNvSpPr>
          <p:nvPr/>
        </p:nvSpPr>
        <p:spPr bwMode="auto">
          <a:xfrm>
            <a:off x="6705600" y="28956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5883" name="Line 173"/>
          <p:cNvSpPr>
            <a:spLocks noChangeShapeType="1"/>
          </p:cNvSpPr>
          <p:nvPr/>
        </p:nvSpPr>
        <p:spPr bwMode="auto">
          <a:xfrm>
            <a:off x="6400800" y="6096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synchrone</a:t>
            </a:r>
          </a:p>
        </p:txBody>
      </p:sp>
      <p:sp>
        <p:nvSpPr>
          <p:cNvPr id="117" name="Espace réservé du numéro de diapositive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2275-8BDC-4602-A9D7-8C97D10B049D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914400"/>
          </a:xfrm>
        </p:spPr>
        <p:txBody>
          <a:bodyPr/>
          <a:lstStyle/>
          <a:p>
            <a:pPr marL="0" lvl="1" indent="0" algn="just" eaLnBrk="1" hangingPunct="1">
              <a:buFont typeface="Arial" charset="0"/>
              <a:buNone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La bascule RST synchronisée par le front montant de l’horloge :</a:t>
            </a:r>
          </a:p>
        </p:txBody>
      </p:sp>
      <p:grpSp>
        <p:nvGrpSpPr>
          <p:cNvPr id="36867" name="Group 100"/>
          <p:cNvGrpSpPr>
            <a:grpSpLocks/>
          </p:cNvGrpSpPr>
          <p:nvPr/>
        </p:nvGrpSpPr>
        <p:grpSpPr bwMode="auto">
          <a:xfrm>
            <a:off x="762000" y="2209800"/>
            <a:ext cx="7620000" cy="2743200"/>
            <a:chOff x="480" y="1392"/>
            <a:chExt cx="4800" cy="1728"/>
          </a:xfrm>
        </p:grpSpPr>
        <p:sp>
          <p:nvSpPr>
            <p:cNvPr id="36914" name="Rectangle 5"/>
            <p:cNvSpPr>
              <a:spLocks noChangeArrowheads="1"/>
            </p:cNvSpPr>
            <p:nvPr/>
          </p:nvSpPr>
          <p:spPr bwMode="auto">
            <a:xfrm>
              <a:off x="480" y="1392"/>
              <a:ext cx="4800" cy="172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15" name="Rectangle 6"/>
            <p:cNvSpPr>
              <a:spLocks noChangeArrowheads="1"/>
            </p:cNvSpPr>
            <p:nvPr/>
          </p:nvSpPr>
          <p:spPr bwMode="auto">
            <a:xfrm>
              <a:off x="480" y="1392"/>
              <a:ext cx="23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0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fonctionnement :</a:t>
              </a:r>
            </a:p>
          </p:txBody>
        </p:sp>
      </p:grp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3657600" y="2667000"/>
            <a:ext cx="1828800" cy="2133600"/>
            <a:chOff x="2304" y="1680"/>
            <a:chExt cx="1152" cy="1344"/>
          </a:xfrm>
          <a:solidFill>
            <a:schemeClr val="bg1">
              <a:lumMod val="85000"/>
            </a:schemeClr>
          </a:solidFill>
        </p:grpSpPr>
        <p:grpSp>
          <p:nvGrpSpPr>
            <p:cNvPr id="4" name="Group 90"/>
            <p:cNvGrpSpPr>
              <a:grpSpLocks/>
            </p:cNvGrpSpPr>
            <p:nvPr/>
          </p:nvGrpSpPr>
          <p:grpSpPr bwMode="auto">
            <a:xfrm>
              <a:off x="2304" y="1680"/>
              <a:ext cx="1152" cy="1344"/>
              <a:chOff x="2304" y="1680"/>
              <a:chExt cx="1152" cy="1344"/>
            </a:xfrm>
            <a:grpFill/>
          </p:grpSpPr>
          <p:sp>
            <p:nvSpPr>
              <p:cNvPr id="18486" name="Rectangle 86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87" name="Rectangle 87"/>
              <p:cNvSpPr>
                <a:spLocks noChangeArrowheads="1"/>
              </p:cNvSpPr>
              <p:nvPr/>
            </p:nvSpPr>
            <p:spPr bwMode="auto">
              <a:xfrm>
                <a:off x="2496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88" name="Rectangle 88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89" name="Rectangle 89"/>
              <p:cNvSpPr>
                <a:spLocks noChangeArrowheads="1"/>
              </p:cNvSpPr>
              <p:nvPr/>
            </p:nvSpPr>
            <p:spPr bwMode="auto">
              <a:xfrm>
                <a:off x="2880" y="283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90" name="Rectangle 9"/>
              <p:cNvSpPr>
                <a:spLocks noChangeArrowheads="1"/>
              </p:cNvSpPr>
              <p:nvPr/>
            </p:nvSpPr>
            <p:spPr bwMode="auto">
              <a:xfrm>
                <a:off x="2304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91" name="Rectangle 10"/>
              <p:cNvSpPr>
                <a:spLocks noChangeArrowheads="1"/>
              </p:cNvSpPr>
              <p:nvPr/>
            </p:nvSpPr>
            <p:spPr bwMode="auto">
              <a:xfrm>
                <a:off x="2496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92" name="Rectangle 11"/>
              <p:cNvSpPr>
                <a:spLocks noChangeArrowheads="1"/>
              </p:cNvSpPr>
              <p:nvPr/>
            </p:nvSpPr>
            <p:spPr bwMode="auto">
              <a:xfrm>
                <a:off x="2688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93" name="Rectangle 12"/>
              <p:cNvSpPr>
                <a:spLocks noChangeArrowheads="1"/>
              </p:cNvSpPr>
              <p:nvPr/>
            </p:nvSpPr>
            <p:spPr bwMode="auto">
              <a:xfrm>
                <a:off x="2880" y="264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94" name="Rectangle 13"/>
              <p:cNvSpPr>
                <a:spLocks noChangeArrowheads="1"/>
              </p:cNvSpPr>
              <p:nvPr/>
            </p:nvSpPr>
            <p:spPr bwMode="auto">
              <a:xfrm>
                <a:off x="2304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95" name="Rectangle 14"/>
              <p:cNvSpPr>
                <a:spLocks noChangeArrowheads="1"/>
              </p:cNvSpPr>
              <p:nvPr/>
            </p:nvSpPr>
            <p:spPr bwMode="auto">
              <a:xfrm>
                <a:off x="2496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96" name="Rectangle 15"/>
              <p:cNvSpPr>
                <a:spLocks noChangeArrowheads="1"/>
              </p:cNvSpPr>
              <p:nvPr/>
            </p:nvSpPr>
            <p:spPr bwMode="auto">
              <a:xfrm>
                <a:off x="2688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97" name="Rectangle 16"/>
              <p:cNvSpPr>
                <a:spLocks noChangeArrowheads="1"/>
              </p:cNvSpPr>
              <p:nvPr/>
            </p:nvSpPr>
            <p:spPr bwMode="auto">
              <a:xfrm>
                <a:off x="2880" y="244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98" name="Rectangle 17"/>
              <p:cNvSpPr>
                <a:spLocks noChangeArrowheads="1"/>
              </p:cNvSpPr>
              <p:nvPr/>
            </p:nvSpPr>
            <p:spPr bwMode="auto">
              <a:xfrm>
                <a:off x="2304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499" name="Rectangle 18"/>
              <p:cNvSpPr>
                <a:spLocks noChangeArrowheads="1"/>
              </p:cNvSpPr>
              <p:nvPr/>
            </p:nvSpPr>
            <p:spPr bwMode="auto">
              <a:xfrm>
                <a:off x="2496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00" name="Rectangle 19"/>
              <p:cNvSpPr>
                <a:spLocks noChangeArrowheads="1"/>
              </p:cNvSpPr>
              <p:nvPr/>
            </p:nvSpPr>
            <p:spPr bwMode="auto">
              <a:xfrm>
                <a:off x="2688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01" name="Rectangle 20"/>
              <p:cNvSpPr>
                <a:spLocks noChangeArrowheads="1"/>
              </p:cNvSpPr>
              <p:nvPr/>
            </p:nvSpPr>
            <p:spPr bwMode="auto">
              <a:xfrm>
                <a:off x="2880" y="2256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02" name="Rectangle 21"/>
              <p:cNvSpPr>
                <a:spLocks noChangeArrowheads="1"/>
              </p:cNvSpPr>
              <p:nvPr/>
            </p:nvSpPr>
            <p:spPr bwMode="auto">
              <a:xfrm>
                <a:off x="2304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03" name="Rectangle 22"/>
              <p:cNvSpPr>
                <a:spLocks noChangeArrowheads="1"/>
              </p:cNvSpPr>
              <p:nvPr/>
            </p:nvSpPr>
            <p:spPr bwMode="auto">
              <a:xfrm>
                <a:off x="2496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04" name="Rectangle 23"/>
              <p:cNvSpPr>
                <a:spLocks noChangeArrowheads="1"/>
              </p:cNvSpPr>
              <p:nvPr/>
            </p:nvSpPr>
            <p:spPr bwMode="auto">
              <a:xfrm>
                <a:off x="2688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05" name="Rectangle 24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06" name="Rectangle 25"/>
              <p:cNvSpPr>
                <a:spLocks noChangeArrowheads="1"/>
              </p:cNvSpPr>
              <p:nvPr/>
            </p:nvSpPr>
            <p:spPr bwMode="auto">
              <a:xfrm>
                <a:off x="2304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07" name="Rectangle 26"/>
              <p:cNvSpPr>
                <a:spLocks noChangeArrowheads="1"/>
              </p:cNvSpPr>
              <p:nvPr/>
            </p:nvSpPr>
            <p:spPr bwMode="auto">
              <a:xfrm>
                <a:off x="2496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08" name="Rectangle 27"/>
              <p:cNvSpPr>
                <a:spLocks noChangeArrowheads="1"/>
              </p:cNvSpPr>
              <p:nvPr/>
            </p:nvSpPr>
            <p:spPr bwMode="auto">
              <a:xfrm>
                <a:off x="2688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09" name="Rectangle 28"/>
              <p:cNvSpPr>
                <a:spLocks noChangeArrowheads="1"/>
              </p:cNvSpPr>
              <p:nvPr/>
            </p:nvSpPr>
            <p:spPr bwMode="auto">
              <a:xfrm>
                <a:off x="2880" y="187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10" name="Rectangle 29"/>
              <p:cNvSpPr>
                <a:spLocks noChangeArrowheads="1"/>
              </p:cNvSpPr>
              <p:nvPr/>
            </p:nvSpPr>
            <p:spPr bwMode="auto">
              <a:xfrm>
                <a:off x="2304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11" name="Rectangle 30"/>
              <p:cNvSpPr>
                <a:spLocks noChangeArrowheads="1"/>
              </p:cNvSpPr>
              <p:nvPr/>
            </p:nvSpPr>
            <p:spPr bwMode="auto">
              <a:xfrm>
                <a:off x="2496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12" name="Rectangle 31"/>
              <p:cNvSpPr>
                <a:spLocks noChangeArrowheads="1"/>
              </p:cNvSpPr>
              <p:nvPr/>
            </p:nvSpPr>
            <p:spPr bwMode="auto">
              <a:xfrm>
                <a:off x="2688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13" name="Rectangle 32"/>
              <p:cNvSpPr>
                <a:spLocks noChangeArrowheads="1"/>
              </p:cNvSpPr>
              <p:nvPr/>
            </p:nvSpPr>
            <p:spPr bwMode="auto">
              <a:xfrm>
                <a:off x="2880" y="168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14" name="Rectangle 33"/>
              <p:cNvSpPr>
                <a:spLocks noChangeArrowheads="1"/>
              </p:cNvSpPr>
              <p:nvPr/>
            </p:nvSpPr>
            <p:spPr bwMode="auto">
              <a:xfrm>
                <a:off x="2304" y="1680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15" name="Rectangle 34"/>
              <p:cNvSpPr>
                <a:spLocks noChangeArrowheads="1"/>
              </p:cNvSpPr>
              <p:nvPr/>
            </p:nvSpPr>
            <p:spPr bwMode="auto">
              <a:xfrm>
                <a:off x="2880" y="1680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16" name="Rectangle 35"/>
              <p:cNvSpPr>
                <a:spLocks noChangeArrowheads="1"/>
              </p:cNvSpPr>
              <p:nvPr/>
            </p:nvSpPr>
            <p:spPr bwMode="auto">
              <a:xfrm>
                <a:off x="2304" y="1872"/>
                <a:ext cx="576" cy="115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517" name="Rectangle 36"/>
              <p:cNvSpPr>
                <a:spLocks noChangeArrowheads="1"/>
              </p:cNvSpPr>
              <p:nvPr/>
            </p:nvSpPr>
            <p:spPr bwMode="auto">
              <a:xfrm>
                <a:off x="2880" y="1872"/>
                <a:ext cx="576" cy="115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18482" name="Rectangle 37"/>
            <p:cNvSpPr>
              <a:spLocks noChangeArrowheads="1"/>
            </p:cNvSpPr>
            <p:nvPr/>
          </p:nvSpPr>
          <p:spPr bwMode="auto">
            <a:xfrm>
              <a:off x="2304" y="1680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18483" name="Rectangle 38"/>
            <p:cNvSpPr>
              <a:spLocks noChangeArrowheads="1"/>
            </p:cNvSpPr>
            <p:nvPr/>
          </p:nvSpPr>
          <p:spPr bwMode="auto">
            <a:xfrm>
              <a:off x="2496" y="1680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</a:p>
          </p:txBody>
        </p:sp>
        <p:sp>
          <p:nvSpPr>
            <p:cNvPr id="18484" name="Rectangle 39"/>
            <p:cNvSpPr>
              <a:spLocks noChangeArrowheads="1"/>
            </p:cNvSpPr>
            <p:nvPr/>
          </p:nvSpPr>
          <p:spPr bwMode="auto">
            <a:xfrm>
              <a:off x="2688" y="1680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endParaRPr lang="fr-FR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85" name="Rectangle 40"/>
            <p:cNvSpPr>
              <a:spLocks noChangeArrowheads="1"/>
            </p:cNvSpPr>
            <p:nvPr/>
          </p:nvSpPr>
          <p:spPr bwMode="auto">
            <a:xfrm>
              <a:off x="2880" y="1680"/>
              <a:ext cx="576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</p:grpSp>
      <p:grpSp>
        <p:nvGrpSpPr>
          <p:cNvPr id="36869" name="Group 93"/>
          <p:cNvGrpSpPr>
            <a:grpSpLocks/>
          </p:cNvGrpSpPr>
          <p:nvPr/>
        </p:nvGrpSpPr>
        <p:grpSpPr bwMode="auto">
          <a:xfrm>
            <a:off x="3657600" y="2971800"/>
            <a:ext cx="1828800" cy="609600"/>
            <a:chOff x="2304" y="1872"/>
            <a:chExt cx="1152" cy="384"/>
          </a:xfrm>
        </p:grpSpPr>
        <p:sp>
          <p:nvSpPr>
            <p:cNvPr id="36904" name="Rectangle 41"/>
            <p:cNvSpPr>
              <a:spLocks noChangeArrowheads="1"/>
            </p:cNvSpPr>
            <p:nvPr/>
          </p:nvSpPr>
          <p:spPr bwMode="auto">
            <a:xfrm>
              <a:off x="2304" y="187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grpSp>
          <p:nvGrpSpPr>
            <p:cNvPr id="36905" name="Group 42"/>
            <p:cNvGrpSpPr>
              <a:grpSpLocks/>
            </p:cNvGrpSpPr>
            <p:nvPr/>
          </p:nvGrpSpPr>
          <p:grpSpPr bwMode="auto">
            <a:xfrm>
              <a:off x="2496" y="1872"/>
              <a:ext cx="384" cy="192"/>
              <a:chOff x="864" y="1872"/>
              <a:chExt cx="384" cy="192"/>
            </a:xfrm>
          </p:grpSpPr>
          <p:sp>
            <p:nvSpPr>
              <p:cNvPr id="36912" name="Rectangle 43"/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Φ</a:t>
                </a:r>
                <a:endParaRPr lang="fr-FR"/>
              </a:p>
            </p:txBody>
          </p:sp>
          <p:sp>
            <p:nvSpPr>
              <p:cNvPr id="36913" name="Rectangle 44"/>
              <p:cNvSpPr>
                <a:spLocks noChangeArrowheads="1"/>
              </p:cNvSpPr>
              <p:nvPr/>
            </p:nvSpPr>
            <p:spPr bwMode="auto">
              <a:xfrm>
                <a:off x="1056" y="1872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Φ</a:t>
                </a:r>
              </a:p>
            </p:txBody>
          </p:sp>
        </p:grpSp>
        <p:grpSp>
          <p:nvGrpSpPr>
            <p:cNvPr id="36906" name="Group 45"/>
            <p:cNvGrpSpPr>
              <a:grpSpLocks/>
            </p:cNvGrpSpPr>
            <p:nvPr/>
          </p:nvGrpSpPr>
          <p:grpSpPr bwMode="auto">
            <a:xfrm>
              <a:off x="2496" y="2064"/>
              <a:ext cx="384" cy="192"/>
              <a:chOff x="864" y="2064"/>
              <a:chExt cx="384" cy="192"/>
            </a:xfrm>
          </p:grpSpPr>
          <p:sp>
            <p:nvSpPr>
              <p:cNvPr id="36910" name="Rectangle 46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Φ</a:t>
                </a:r>
              </a:p>
            </p:txBody>
          </p:sp>
          <p:sp>
            <p:nvSpPr>
              <p:cNvPr id="36911" name="Rectangle 47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Φ</a:t>
                </a:r>
              </a:p>
            </p:txBody>
          </p:sp>
        </p:grpSp>
        <p:sp>
          <p:nvSpPr>
            <p:cNvPr id="36907" name="Rectangle 55"/>
            <p:cNvSpPr>
              <a:spLocks noChangeArrowheads="1"/>
            </p:cNvSpPr>
            <p:nvPr/>
          </p:nvSpPr>
          <p:spPr bwMode="auto">
            <a:xfrm>
              <a:off x="2304" y="206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6908" name="Rectangle 62"/>
            <p:cNvSpPr>
              <a:spLocks noChangeArrowheads="1"/>
            </p:cNvSpPr>
            <p:nvPr/>
          </p:nvSpPr>
          <p:spPr bwMode="auto">
            <a:xfrm>
              <a:off x="2880" y="1872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-</a:t>
              </a:r>
              <a:endParaRPr lang="fr-FR"/>
            </a:p>
          </p:txBody>
        </p:sp>
        <p:sp>
          <p:nvSpPr>
            <p:cNvPr id="36909" name="Rectangle 63"/>
            <p:cNvSpPr>
              <a:spLocks noChangeArrowheads="1"/>
            </p:cNvSpPr>
            <p:nvPr/>
          </p:nvSpPr>
          <p:spPr bwMode="auto">
            <a:xfrm>
              <a:off x="2880" y="2064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-</a:t>
              </a:r>
            </a:p>
          </p:txBody>
        </p:sp>
      </p:grpSp>
      <p:grpSp>
        <p:nvGrpSpPr>
          <p:cNvPr id="36870" name="Group 96"/>
          <p:cNvGrpSpPr>
            <a:grpSpLocks/>
          </p:cNvGrpSpPr>
          <p:nvPr/>
        </p:nvGrpSpPr>
        <p:grpSpPr bwMode="auto">
          <a:xfrm>
            <a:off x="3962400" y="3886200"/>
            <a:ext cx="1524000" cy="304800"/>
            <a:chOff x="3744" y="2448"/>
            <a:chExt cx="960" cy="192"/>
          </a:xfrm>
        </p:grpSpPr>
        <p:sp>
          <p:nvSpPr>
            <p:cNvPr id="36901" name="Rectangle 49"/>
            <p:cNvSpPr>
              <a:spLocks noChangeArrowheads="1"/>
            </p:cNvSpPr>
            <p:nvPr/>
          </p:nvSpPr>
          <p:spPr bwMode="auto">
            <a:xfrm>
              <a:off x="3744" y="244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6902" name="Rectangle 50"/>
            <p:cNvSpPr>
              <a:spLocks noChangeArrowheads="1"/>
            </p:cNvSpPr>
            <p:nvPr/>
          </p:nvSpPr>
          <p:spPr bwMode="auto">
            <a:xfrm>
              <a:off x="3936" y="244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6903" name="Rectangle 64"/>
            <p:cNvSpPr>
              <a:spLocks noChangeArrowheads="1"/>
            </p:cNvSpPr>
            <p:nvPr/>
          </p:nvSpPr>
          <p:spPr bwMode="auto">
            <a:xfrm>
              <a:off x="4128" y="2448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36871" name="Group 97"/>
          <p:cNvGrpSpPr>
            <a:grpSpLocks/>
          </p:cNvGrpSpPr>
          <p:nvPr/>
        </p:nvGrpSpPr>
        <p:grpSpPr bwMode="auto">
          <a:xfrm>
            <a:off x="3962400" y="4191000"/>
            <a:ext cx="1524000" cy="304800"/>
            <a:chOff x="3744" y="2640"/>
            <a:chExt cx="960" cy="192"/>
          </a:xfrm>
        </p:grpSpPr>
        <p:sp>
          <p:nvSpPr>
            <p:cNvPr id="36898" name="Rectangle 52"/>
            <p:cNvSpPr>
              <a:spLocks noChangeArrowheads="1"/>
            </p:cNvSpPr>
            <p:nvPr/>
          </p:nvSpPr>
          <p:spPr bwMode="auto">
            <a:xfrm>
              <a:off x="3744" y="264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6899" name="Rectangle 53"/>
            <p:cNvSpPr>
              <a:spLocks noChangeArrowheads="1"/>
            </p:cNvSpPr>
            <p:nvPr/>
          </p:nvSpPr>
          <p:spPr bwMode="auto">
            <a:xfrm>
              <a:off x="3936" y="264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6900" name="Rectangle 65"/>
            <p:cNvSpPr>
              <a:spLocks noChangeArrowheads="1"/>
            </p:cNvSpPr>
            <p:nvPr/>
          </p:nvSpPr>
          <p:spPr bwMode="auto">
            <a:xfrm>
              <a:off x="4128" y="2640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36872" name="Group 98"/>
          <p:cNvGrpSpPr>
            <a:grpSpLocks/>
          </p:cNvGrpSpPr>
          <p:nvPr/>
        </p:nvGrpSpPr>
        <p:grpSpPr bwMode="auto">
          <a:xfrm>
            <a:off x="3962400" y="4495800"/>
            <a:ext cx="1524000" cy="304800"/>
            <a:chOff x="3744" y="2832"/>
            <a:chExt cx="960" cy="192"/>
          </a:xfrm>
        </p:grpSpPr>
        <p:sp>
          <p:nvSpPr>
            <p:cNvPr id="36895" name="Rectangle 60"/>
            <p:cNvSpPr>
              <a:spLocks noChangeArrowheads="1"/>
            </p:cNvSpPr>
            <p:nvPr/>
          </p:nvSpPr>
          <p:spPr bwMode="auto">
            <a:xfrm>
              <a:off x="3744" y="283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6896" name="Rectangle 61"/>
            <p:cNvSpPr>
              <a:spLocks noChangeArrowheads="1"/>
            </p:cNvSpPr>
            <p:nvPr/>
          </p:nvSpPr>
          <p:spPr bwMode="auto">
            <a:xfrm>
              <a:off x="3936" y="283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6897" name="Rectangle 66"/>
            <p:cNvSpPr>
              <a:spLocks noChangeArrowheads="1"/>
            </p:cNvSpPr>
            <p:nvPr/>
          </p:nvSpPr>
          <p:spPr bwMode="auto">
            <a:xfrm>
              <a:off x="4128" y="2832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sp>
        <p:nvSpPr>
          <p:cNvPr id="36873" name="Rectangle 67"/>
          <p:cNvSpPr>
            <a:spLocks noChangeArrowheads="1"/>
          </p:cNvSpPr>
          <p:nvPr/>
        </p:nvSpPr>
        <p:spPr bwMode="auto">
          <a:xfrm>
            <a:off x="5486400" y="44958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Interdit</a:t>
            </a:r>
            <a:endParaRPr lang="fr-FR" b="1" baseline="30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874" name="Group 99"/>
          <p:cNvGrpSpPr>
            <a:grpSpLocks/>
          </p:cNvGrpSpPr>
          <p:nvPr/>
        </p:nvGrpSpPr>
        <p:grpSpPr bwMode="auto">
          <a:xfrm>
            <a:off x="3657600" y="3276600"/>
            <a:ext cx="3048000" cy="609600"/>
            <a:chOff x="3552" y="2064"/>
            <a:chExt cx="1920" cy="384"/>
          </a:xfrm>
        </p:grpSpPr>
        <p:sp>
          <p:nvSpPr>
            <p:cNvPr id="36893" name="Rectangle 69"/>
            <p:cNvSpPr>
              <a:spLocks noChangeArrowheads="1"/>
            </p:cNvSpPr>
            <p:nvPr/>
          </p:nvSpPr>
          <p:spPr bwMode="auto">
            <a:xfrm>
              <a:off x="4704" y="2064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Mémoire</a:t>
              </a:r>
              <a:endParaRPr lang="fr-FR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94" name="Line 70"/>
            <p:cNvSpPr>
              <a:spLocks noChangeShapeType="1"/>
            </p:cNvSpPr>
            <p:nvPr/>
          </p:nvSpPr>
          <p:spPr bwMode="auto">
            <a:xfrm>
              <a:off x="3552" y="2448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6875" name="Group 71"/>
          <p:cNvGrpSpPr>
            <a:grpSpLocks/>
          </p:cNvGrpSpPr>
          <p:nvPr/>
        </p:nvGrpSpPr>
        <p:grpSpPr bwMode="auto">
          <a:xfrm>
            <a:off x="3657600" y="3886200"/>
            <a:ext cx="3048000" cy="304800"/>
            <a:chOff x="672" y="2256"/>
            <a:chExt cx="1920" cy="192"/>
          </a:xfrm>
        </p:grpSpPr>
        <p:sp>
          <p:nvSpPr>
            <p:cNvPr id="36891" name="Rectangle 72"/>
            <p:cNvSpPr>
              <a:spLocks noChangeArrowheads="1"/>
            </p:cNvSpPr>
            <p:nvPr/>
          </p:nvSpPr>
          <p:spPr bwMode="auto">
            <a:xfrm>
              <a:off x="1824" y="2256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/>
                <a:t>Mise à 1</a:t>
              </a:r>
              <a:endParaRPr lang="fr-FR" baseline="30000"/>
            </a:p>
          </p:txBody>
        </p:sp>
        <p:sp>
          <p:nvSpPr>
            <p:cNvPr id="36892" name="Line 73"/>
            <p:cNvSpPr>
              <a:spLocks noChangeShapeType="1"/>
            </p:cNvSpPr>
            <p:nvPr/>
          </p:nvSpPr>
          <p:spPr bwMode="auto">
            <a:xfrm>
              <a:off x="672" y="2448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6876" name="Group 74"/>
          <p:cNvGrpSpPr>
            <a:grpSpLocks/>
          </p:cNvGrpSpPr>
          <p:nvPr/>
        </p:nvGrpSpPr>
        <p:grpSpPr bwMode="auto">
          <a:xfrm>
            <a:off x="3657600" y="4191000"/>
            <a:ext cx="3048000" cy="304800"/>
            <a:chOff x="672" y="2448"/>
            <a:chExt cx="1920" cy="192"/>
          </a:xfrm>
        </p:grpSpPr>
        <p:sp>
          <p:nvSpPr>
            <p:cNvPr id="36889" name="Rectangle 75"/>
            <p:cNvSpPr>
              <a:spLocks noChangeArrowheads="1"/>
            </p:cNvSpPr>
            <p:nvPr/>
          </p:nvSpPr>
          <p:spPr bwMode="auto">
            <a:xfrm>
              <a:off x="1824" y="2448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/>
                <a:t>Mise à 0</a:t>
              </a:r>
              <a:endParaRPr lang="fr-FR" baseline="30000"/>
            </a:p>
          </p:txBody>
        </p:sp>
        <p:sp>
          <p:nvSpPr>
            <p:cNvPr id="36890" name="Line 76"/>
            <p:cNvSpPr>
              <a:spLocks noChangeShapeType="1"/>
            </p:cNvSpPr>
            <p:nvPr/>
          </p:nvSpPr>
          <p:spPr bwMode="auto">
            <a:xfrm>
              <a:off x="672" y="2640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6877" name="Rectangle 79"/>
          <p:cNvSpPr>
            <a:spLocks noChangeArrowheads="1"/>
          </p:cNvSpPr>
          <p:nvPr/>
        </p:nvSpPr>
        <p:spPr bwMode="auto">
          <a:xfrm>
            <a:off x="457200" y="5257800"/>
            <a:ext cx="8229600" cy="12430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2" algn="just" defTabSz="762000">
              <a:spcBef>
                <a:spcPct val="20000"/>
              </a:spcBef>
            </a:pP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Réalisation: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 la détection du front s’effectue par le jeu de 3 mémoires interne à la bascule ou par un circuit de dérivation du signal d’horloge.</a:t>
            </a:r>
          </a:p>
        </p:txBody>
      </p:sp>
      <p:grpSp>
        <p:nvGrpSpPr>
          <p:cNvPr id="36878" name="Group 94"/>
          <p:cNvGrpSpPr>
            <a:grpSpLocks/>
          </p:cNvGrpSpPr>
          <p:nvPr/>
        </p:nvGrpSpPr>
        <p:grpSpPr bwMode="auto">
          <a:xfrm>
            <a:off x="3657600" y="3581400"/>
            <a:ext cx="304800" cy="1219200"/>
            <a:chOff x="3552" y="2256"/>
            <a:chExt cx="192" cy="768"/>
          </a:xfrm>
        </p:grpSpPr>
        <p:sp>
          <p:nvSpPr>
            <p:cNvPr id="36885" name="Rectangle 56"/>
            <p:cNvSpPr>
              <a:spLocks noChangeArrowheads="1"/>
            </p:cNvSpPr>
            <p:nvPr/>
          </p:nvSpPr>
          <p:spPr bwMode="auto">
            <a:xfrm>
              <a:off x="3552" y="244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36886" name="Rectangle 57"/>
            <p:cNvSpPr>
              <a:spLocks noChangeArrowheads="1"/>
            </p:cNvSpPr>
            <p:nvPr/>
          </p:nvSpPr>
          <p:spPr bwMode="auto">
            <a:xfrm>
              <a:off x="3552" y="264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36887" name="Rectangle 58"/>
            <p:cNvSpPr>
              <a:spLocks noChangeArrowheads="1"/>
            </p:cNvSpPr>
            <p:nvPr/>
          </p:nvSpPr>
          <p:spPr bwMode="auto">
            <a:xfrm>
              <a:off x="3552" y="283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36888" name="Rectangle 83"/>
            <p:cNvSpPr>
              <a:spLocks noChangeArrowheads="1"/>
            </p:cNvSpPr>
            <p:nvPr/>
          </p:nvSpPr>
          <p:spPr bwMode="auto">
            <a:xfrm>
              <a:off x="3552" y="225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</p:grpSp>
      <p:grpSp>
        <p:nvGrpSpPr>
          <p:cNvPr id="36879" name="Group 95"/>
          <p:cNvGrpSpPr>
            <a:grpSpLocks/>
          </p:cNvGrpSpPr>
          <p:nvPr/>
        </p:nvGrpSpPr>
        <p:grpSpPr bwMode="auto">
          <a:xfrm>
            <a:off x="3962400" y="3581400"/>
            <a:ext cx="1524000" cy="304800"/>
            <a:chOff x="3744" y="2256"/>
            <a:chExt cx="960" cy="192"/>
          </a:xfrm>
        </p:grpSpPr>
        <p:sp>
          <p:nvSpPr>
            <p:cNvPr id="36882" name="Rectangle 81"/>
            <p:cNvSpPr>
              <a:spLocks noChangeArrowheads="1"/>
            </p:cNvSpPr>
            <p:nvPr/>
          </p:nvSpPr>
          <p:spPr bwMode="auto">
            <a:xfrm>
              <a:off x="3744" y="225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6883" name="Rectangle 82"/>
            <p:cNvSpPr>
              <a:spLocks noChangeArrowheads="1"/>
            </p:cNvSpPr>
            <p:nvPr/>
          </p:nvSpPr>
          <p:spPr bwMode="auto">
            <a:xfrm>
              <a:off x="3936" y="225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6884" name="Rectangle 84"/>
            <p:cNvSpPr>
              <a:spLocks noChangeArrowheads="1"/>
            </p:cNvSpPr>
            <p:nvPr/>
          </p:nvSpPr>
          <p:spPr bwMode="auto">
            <a:xfrm>
              <a:off x="4128" y="2256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-</a:t>
              </a:r>
              <a:endParaRPr lang="fr-FR"/>
            </a:p>
          </p:txBody>
        </p:sp>
      </p:grpSp>
      <p:sp>
        <p:nvSpPr>
          <p:cNvPr id="368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synchrone</a:t>
            </a:r>
          </a:p>
        </p:txBody>
      </p:sp>
      <p:sp>
        <p:nvSpPr>
          <p:cNvPr id="89" name="Espace réservé du numéro de diapositive 8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3237CE-0792-4904-8AB8-E15F59ABB7DC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5"/>
          <p:cNvGrpSpPr>
            <a:grpSpLocks/>
          </p:cNvGrpSpPr>
          <p:nvPr/>
        </p:nvGrpSpPr>
        <p:grpSpPr bwMode="auto">
          <a:xfrm>
            <a:off x="914400" y="5181600"/>
            <a:ext cx="7391400" cy="990600"/>
            <a:chOff x="576" y="3264"/>
            <a:chExt cx="4656" cy="624"/>
          </a:xfrm>
        </p:grpSpPr>
        <p:grpSp>
          <p:nvGrpSpPr>
            <p:cNvPr id="37996" name="Group 6"/>
            <p:cNvGrpSpPr>
              <a:grpSpLocks/>
            </p:cNvGrpSpPr>
            <p:nvPr/>
          </p:nvGrpSpPr>
          <p:grpSpPr bwMode="auto">
            <a:xfrm>
              <a:off x="720" y="3360"/>
              <a:ext cx="4368" cy="528"/>
              <a:chOff x="720" y="2496"/>
              <a:chExt cx="4368" cy="528"/>
            </a:xfrm>
          </p:grpSpPr>
          <p:sp>
            <p:nvSpPr>
              <p:cNvPr id="37999" name="Line 7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000" name="Line 8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7997" name="Rectangle 9"/>
            <p:cNvSpPr>
              <a:spLocks noChangeArrowheads="1"/>
            </p:cNvSpPr>
            <p:nvPr/>
          </p:nvSpPr>
          <p:spPr bwMode="auto">
            <a:xfrm>
              <a:off x="5040" y="369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37998" name="Rectangle 10"/>
            <p:cNvSpPr>
              <a:spLocks noChangeArrowheads="1"/>
            </p:cNvSpPr>
            <p:nvPr/>
          </p:nvSpPr>
          <p:spPr bwMode="auto">
            <a:xfrm>
              <a:off x="576" y="3264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</a:p>
          </p:txBody>
        </p:sp>
      </p:grpSp>
      <p:sp>
        <p:nvSpPr>
          <p:cNvPr id="37891" name="Rectangle 30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pPr marL="0" lvl="2" indent="0" eaLnBrk="1" hangingPunct="1">
              <a:buFont typeface="Arial" charset="0"/>
              <a:buNone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Chronogramme :</a:t>
            </a:r>
          </a:p>
        </p:txBody>
      </p:sp>
      <p:sp>
        <p:nvSpPr>
          <p:cNvPr id="37892" name="Rectangle 32"/>
          <p:cNvSpPr>
            <a:spLocks noChangeArrowheads="1"/>
          </p:cNvSpPr>
          <p:nvPr/>
        </p:nvSpPr>
        <p:spPr bwMode="auto">
          <a:xfrm>
            <a:off x="463550" y="1835150"/>
            <a:ext cx="8216900" cy="46418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7893" name="Group 140"/>
          <p:cNvGrpSpPr>
            <a:grpSpLocks/>
          </p:cNvGrpSpPr>
          <p:nvPr/>
        </p:nvGrpSpPr>
        <p:grpSpPr bwMode="auto">
          <a:xfrm>
            <a:off x="914400" y="1981200"/>
            <a:ext cx="7391400" cy="990600"/>
            <a:chOff x="576" y="1248"/>
            <a:chExt cx="4656" cy="624"/>
          </a:xfrm>
        </p:grpSpPr>
        <p:grpSp>
          <p:nvGrpSpPr>
            <p:cNvPr id="37964" name="Group 17"/>
            <p:cNvGrpSpPr>
              <a:grpSpLocks/>
            </p:cNvGrpSpPr>
            <p:nvPr/>
          </p:nvGrpSpPr>
          <p:grpSpPr bwMode="auto">
            <a:xfrm>
              <a:off x="576" y="1248"/>
              <a:ext cx="4656" cy="624"/>
              <a:chOff x="576" y="1248"/>
              <a:chExt cx="4656" cy="624"/>
            </a:xfrm>
          </p:grpSpPr>
          <p:grpSp>
            <p:nvGrpSpPr>
              <p:cNvPr id="37991" name="Group 18"/>
              <p:cNvGrpSpPr>
                <a:grpSpLocks/>
              </p:cNvGrpSpPr>
              <p:nvPr/>
            </p:nvGrpSpPr>
            <p:grpSpPr bwMode="auto">
              <a:xfrm>
                <a:off x="720" y="1344"/>
                <a:ext cx="4368" cy="528"/>
                <a:chOff x="720" y="2496"/>
                <a:chExt cx="4368" cy="528"/>
              </a:xfrm>
            </p:grpSpPr>
            <p:sp>
              <p:nvSpPr>
                <p:cNvPr id="37994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768" y="2496"/>
                  <a:ext cx="0" cy="5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95" name="Line 20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43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37992" name="Rectangle 21"/>
              <p:cNvSpPr>
                <a:spLocks noChangeArrowheads="1"/>
              </p:cNvSpPr>
              <p:nvPr/>
            </p:nvSpPr>
            <p:spPr bwMode="auto">
              <a:xfrm>
                <a:off x="5040" y="1680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t</a:t>
                </a:r>
              </a:p>
            </p:txBody>
          </p:sp>
          <p:sp>
            <p:nvSpPr>
              <p:cNvPr id="37993" name="Rectangle 22"/>
              <p:cNvSpPr>
                <a:spLocks noChangeArrowheads="1"/>
              </p:cNvSpPr>
              <p:nvPr/>
            </p:nvSpPr>
            <p:spPr bwMode="auto">
              <a:xfrm>
                <a:off x="576" y="1248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H</a:t>
                </a:r>
              </a:p>
            </p:txBody>
          </p:sp>
        </p:grpSp>
        <p:grpSp>
          <p:nvGrpSpPr>
            <p:cNvPr id="37965" name="Group 43"/>
            <p:cNvGrpSpPr>
              <a:grpSpLocks/>
            </p:cNvGrpSpPr>
            <p:nvPr/>
          </p:nvGrpSpPr>
          <p:grpSpPr bwMode="auto">
            <a:xfrm>
              <a:off x="768" y="1536"/>
              <a:ext cx="4224" cy="288"/>
              <a:chOff x="768" y="1536"/>
              <a:chExt cx="4224" cy="288"/>
            </a:xfrm>
          </p:grpSpPr>
          <p:sp>
            <p:nvSpPr>
              <p:cNvPr id="37966" name="Line 44"/>
              <p:cNvSpPr>
                <a:spLocks noChangeShapeType="1"/>
              </p:cNvSpPr>
              <p:nvPr/>
            </p:nvSpPr>
            <p:spPr bwMode="auto">
              <a:xfrm flipV="1">
                <a:off x="105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67" name="Line 45"/>
              <p:cNvSpPr>
                <a:spLocks noChangeShapeType="1"/>
              </p:cNvSpPr>
              <p:nvPr/>
            </p:nvSpPr>
            <p:spPr bwMode="auto">
              <a:xfrm>
                <a:off x="134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68" name="Line 46"/>
              <p:cNvSpPr>
                <a:spLocks noChangeShapeType="1"/>
              </p:cNvSpPr>
              <p:nvPr/>
            </p:nvSpPr>
            <p:spPr bwMode="auto">
              <a:xfrm flipV="1">
                <a:off x="768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69" name="Line 47"/>
              <p:cNvSpPr>
                <a:spLocks noChangeShapeType="1"/>
              </p:cNvSpPr>
              <p:nvPr/>
            </p:nvSpPr>
            <p:spPr bwMode="auto">
              <a:xfrm flipV="1">
                <a:off x="1056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70" name="Line 48"/>
              <p:cNvSpPr>
                <a:spLocks noChangeShapeType="1"/>
              </p:cNvSpPr>
              <p:nvPr/>
            </p:nvSpPr>
            <p:spPr bwMode="auto">
              <a:xfrm flipV="1">
                <a:off x="163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71" name="Line 49"/>
              <p:cNvSpPr>
                <a:spLocks noChangeShapeType="1"/>
              </p:cNvSpPr>
              <p:nvPr/>
            </p:nvSpPr>
            <p:spPr bwMode="auto">
              <a:xfrm>
                <a:off x="192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72" name="Line 50"/>
              <p:cNvSpPr>
                <a:spLocks noChangeShapeType="1"/>
              </p:cNvSpPr>
              <p:nvPr/>
            </p:nvSpPr>
            <p:spPr bwMode="auto">
              <a:xfrm flipV="1">
                <a:off x="1344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73" name="Line 51"/>
              <p:cNvSpPr>
                <a:spLocks noChangeShapeType="1"/>
              </p:cNvSpPr>
              <p:nvPr/>
            </p:nvSpPr>
            <p:spPr bwMode="auto">
              <a:xfrm flipV="1">
                <a:off x="1632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74" name="Line 52"/>
              <p:cNvSpPr>
                <a:spLocks noChangeShapeType="1"/>
              </p:cNvSpPr>
              <p:nvPr/>
            </p:nvSpPr>
            <p:spPr bwMode="auto">
              <a:xfrm flipV="1">
                <a:off x="2208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75" name="Line 53"/>
              <p:cNvSpPr>
                <a:spLocks noChangeShapeType="1"/>
              </p:cNvSpPr>
              <p:nvPr/>
            </p:nvSpPr>
            <p:spPr bwMode="auto">
              <a:xfrm>
                <a:off x="249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76" name="Line 54"/>
              <p:cNvSpPr>
                <a:spLocks noChangeShapeType="1"/>
              </p:cNvSpPr>
              <p:nvPr/>
            </p:nvSpPr>
            <p:spPr bwMode="auto">
              <a:xfrm flipV="1">
                <a:off x="1920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77" name="Line 55"/>
              <p:cNvSpPr>
                <a:spLocks noChangeShapeType="1"/>
              </p:cNvSpPr>
              <p:nvPr/>
            </p:nvSpPr>
            <p:spPr bwMode="auto">
              <a:xfrm flipV="1">
                <a:off x="2208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78" name="Line 56"/>
              <p:cNvSpPr>
                <a:spLocks noChangeShapeType="1"/>
              </p:cNvSpPr>
              <p:nvPr/>
            </p:nvSpPr>
            <p:spPr bwMode="auto">
              <a:xfrm flipV="1">
                <a:off x="278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79" name="Line 57"/>
              <p:cNvSpPr>
                <a:spLocks noChangeShapeType="1"/>
              </p:cNvSpPr>
              <p:nvPr/>
            </p:nvSpPr>
            <p:spPr bwMode="auto">
              <a:xfrm>
                <a:off x="307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80" name="Line 58"/>
              <p:cNvSpPr>
                <a:spLocks noChangeShapeType="1"/>
              </p:cNvSpPr>
              <p:nvPr/>
            </p:nvSpPr>
            <p:spPr bwMode="auto">
              <a:xfrm flipV="1">
                <a:off x="2496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81" name="Line 59"/>
              <p:cNvSpPr>
                <a:spLocks noChangeShapeType="1"/>
              </p:cNvSpPr>
              <p:nvPr/>
            </p:nvSpPr>
            <p:spPr bwMode="auto">
              <a:xfrm flipV="1">
                <a:off x="2784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82" name="Line 60"/>
              <p:cNvSpPr>
                <a:spLocks noChangeShapeType="1"/>
              </p:cNvSpPr>
              <p:nvPr/>
            </p:nvSpPr>
            <p:spPr bwMode="auto">
              <a:xfrm flipV="1">
                <a:off x="336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83" name="Line 61"/>
              <p:cNvSpPr>
                <a:spLocks noChangeShapeType="1"/>
              </p:cNvSpPr>
              <p:nvPr/>
            </p:nvSpPr>
            <p:spPr bwMode="auto">
              <a:xfrm>
                <a:off x="3648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84" name="Line 62"/>
              <p:cNvSpPr>
                <a:spLocks noChangeShapeType="1"/>
              </p:cNvSpPr>
              <p:nvPr/>
            </p:nvSpPr>
            <p:spPr bwMode="auto">
              <a:xfrm flipV="1">
                <a:off x="3072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85" name="Line 63"/>
              <p:cNvSpPr>
                <a:spLocks noChangeShapeType="1"/>
              </p:cNvSpPr>
              <p:nvPr/>
            </p:nvSpPr>
            <p:spPr bwMode="auto">
              <a:xfrm flipV="1">
                <a:off x="3360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86" name="Line 64"/>
              <p:cNvSpPr>
                <a:spLocks noChangeShapeType="1"/>
              </p:cNvSpPr>
              <p:nvPr/>
            </p:nvSpPr>
            <p:spPr bwMode="auto">
              <a:xfrm flipV="1">
                <a:off x="393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87" name="Line 65"/>
              <p:cNvSpPr>
                <a:spLocks noChangeShapeType="1"/>
              </p:cNvSpPr>
              <p:nvPr/>
            </p:nvSpPr>
            <p:spPr bwMode="auto">
              <a:xfrm>
                <a:off x="422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88" name="Line 66"/>
              <p:cNvSpPr>
                <a:spLocks noChangeShapeType="1"/>
              </p:cNvSpPr>
              <p:nvPr/>
            </p:nvSpPr>
            <p:spPr bwMode="auto">
              <a:xfrm flipV="1">
                <a:off x="3648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89" name="Line 67"/>
              <p:cNvSpPr>
                <a:spLocks noChangeShapeType="1"/>
              </p:cNvSpPr>
              <p:nvPr/>
            </p:nvSpPr>
            <p:spPr bwMode="auto">
              <a:xfrm flipV="1">
                <a:off x="3936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990" name="Line 68"/>
              <p:cNvSpPr>
                <a:spLocks noChangeShapeType="1"/>
              </p:cNvSpPr>
              <p:nvPr/>
            </p:nvSpPr>
            <p:spPr bwMode="auto">
              <a:xfrm>
                <a:off x="4224" y="182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grpSp>
        <p:nvGrpSpPr>
          <p:cNvPr id="37894" name="Group 143"/>
          <p:cNvGrpSpPr>
            <a:grpSpLocks/>
          </p:cNvGrpSpPr>
          <p:nvPr/>
        </p:nvGrpSpPr>
        <p:grpSpPr bwMode="auto">
          <a:xfrm>
            <a:off x="914400" y="3048000"/>
            <a:ext cx="7391400" cy="2057400"/>
            <a:chOff x="576" y="1920"/>
            <a:chExt cx="4656" cy="1296"/>
          </a:xfrm>
        </p:grpSpPr>
        <p:grpSp>
          <p:nvGrpSpPr>
            <p:cNvPr id="37930" name="Group 141"/>
            <p:cNvGrpSpPr>
              <a:grpSpLocks/>
            </p:cNvGrpSpPr>
            <p:nvPr/>
          </p:nvGrpSpPr>
          <p:grpSpPr bwMode="auto">
            <a:xfrm>
              <a:off x="576" y="1920"/>
              <a:ext cx="4656" cy="624"/>
              <a:chOff x="576" y="1920"/>
              <a:chExt cx="4656" cy="624"/>
            </a:xfrm>
          </p:grpSpPr>
          <p:grpSp>
            <p:nvGrpSpPr>
              <p:cNvPr id="37948" name="Group 23"/>
              <p:cNvGrpSpPr>
                <a:grpSpLocks/>
              </p:cNvGrpSpPr>
              <p:nvPr/>
            </p:nvGrpSpPr>
            <p:grpSpPr bwMode="auto">
              <a:xfrm>
                <a:off x="576" y="1920"/>
                <a:ext cx="4656" cy="624"/>
                <a:chOff x="576" y="2400"/>
                <a:chExt cx="4656" cy="624"/>
              </a:xfrm>
            </p:grpSpPr>
            <p:grpSp>
              <p:nvGrpSpPr>
                <p:cNvPr id="37959" name="Group 24"/>
                <p:cNvGrpSpPr>
                  <a:grpSpLocks/>
                </p:cNvGrpSpPr>
                <p:nvPr/>
              </p:nvGrpSpPr>
              <p:grpSpPr bwMode="auto">
                <a:xfrm>
                  <a:off x="720" y="2496"/>
                  <a:ext cx="4368" cy="528"/>
                  <a:chOff x="720" y="2496"/>
                  <a:chExt cx="4368" cy="528"/>
                </a:xfrm>
              </p:grpSpPr>
              <p:sp>
                <p:nvSpPr>
                  <p:cNvPr id="37962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68" y="2496"/>
                    <a:ext cx="0" cy="52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triangle" w="med" len="med"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37963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720" y="2976"/>
                    <a:ext cx="436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triangle" w="med" len="med"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37960" name="Rectangle 27"/>
                <p:cNvSpPr>
                  <a:spLocks noChangeArrowheads="1"/>
                </p:cNvSpPr>
                <p:nvPr/>
              </p:nvSpPr>
              <p:spPr bwMode="auto">
                <a:xfrm>
                  <a:off x="5040" y="2832"/>
                  <a:ext cx="192" cy="192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 type="none" w="sm" len="sm"/>
                  <a:tailEnd/>
                </a:ln>
              </p:spPr>
              <p:txBody>
                <a:bodyPr wrap="none" anchor="ctr"/>
                <a:lstStyle/>
                <a:p>
                  <a:pPr defTabSz="762000"/>
                  <a:r>
                    <a:rPr lang="fr-FR"/>
                    <a:t>t</a:t>
                  </a:r>
                </a:p>
              </p:txBody>
            </p:sp>
            <p:sp>
              <p:nvSpPr>
                <p:cNvPr id="37961" name="Rectangle 28"/>
                <p:cNvSpPr>
                  <a:spLocks noChangeArrowheads="1"/>
                </p:cNvSpPr>
                <p:nvPr/>
              </p:nvSpPr>
              <p:spPr bwMode="auto">
                <a:xfrm>
                  <a:off x="576" y="2400"/>
                  <a:ext cx="192" cy="192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 type="none" w="sm" len="sm"/>
                  <a:tailEnd/>
                </a:ln>
              </p:spPr>
              <p:txBody>
                <a:bodyPr wrap="none" anchor="ctr"/>
                <a:lstStyle/>
                <a:p>
                  <a:pPr defTabSz="762000"/>
                  <a:r>
                    <a:rPr lang="fr-FR"/>
                    <a:t>S</a:t>
                  </a:r>
                </a:p>
              </p:txBody>
            </p:sp>
          </p:grpSp>
          <p:grpSp>
            <p:nvGrpSpPr>
              <p:cNvPr id="37949" name="Group 33"/>
              <p:cNvGrpSpPr>
                <a:grpSpLocks/>
              </p:cNvGrpSpPr>
              <p:nvPr/>
            </p:nvGrpSpPr>
            <p:grpSpPr bwMode="auto">
              <a:xfrm>
                <a:off x="768" y="2208"/>
                <a:ext cx="4224" cy="288"/>
                <a:chOff x="768" y="2208"/>
                <a:chExt cx="4224" cy="288"/>
              </a:xfrm>
            </p:grpSpPr>
            <p:sp>
              <p:nvSpPr>
                <p:cNvPr id="37950" name="Line 34"/>
                <p:cNvSpPr>
                  <a:spLocks noChangeShapeType="1"/>
                </p:cNvSpPr>
                <p:nvPr/>
              </p:nvSpPr>
              <p:spPr bwMode="auto">
                <a:xfrm>
                  <a:off x="1248" y="22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51" name="Line 35"/>
                <p:cNvSpPr>
                  <a:spLocks noChangeShapeType="1"/>
                </p:cNvSpPr>
                <p:nvPr/>
              </p:nvSpPr>
              <p:spPr bwMode="auto">
                <a:xfrm>
                  <a:off x="2016" y="22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52" name="Line 36"/>
                <p:cNvSpPr>
                  <a:spLocks noChangeShapeType="1"/>
                </p:cNvSpPr>
                <p:nvPr/>
              </p:nvSpPr>
              <p:spPr bwMode="auto">
                <a:xfrm>
                  <a:off x="1248" y="220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53" name="Line 37"/>
                <p:cNvSpPr>
                  <a:spLocks noChangeShapeType="1"/>
                </p:cNvSpPr>
                <p:nvPr/>
              </p:nvSpPr>
              <p:spPr bwMode="auto">
                <a:xfrm>
                  <a:off x="768" y="2496"/>
                  <a:ext cx="4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54" name="Line 38"/>
                <p:cNvSpPr>
                  <a:spLocks noChangeShapeType="1"/>
                </p:cNvSpPr>
                <p:nvPr/>
              </p:nvSpPr>
              <p:spPr bwMode="auto">
                <a:xfrm>
                  <a:off x="3264" y="22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55" name="Line 39"/>
                <p:cNvSpPr>
                  <a:spLocks noChangeShapeType="1"/>
                </p:cNvSpPr>
                <p:nvPr/>
              </p:nvSpPr>
              <p:spPr bwMode="auto">
                <a:xfrm>
                  <a:off x="3744" y="22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56" name="Line 40"/>
                <p:cNvSpPr>
                  <a:spLocks noChangeShapeType="1"/>
                </p:cNvSpPr>
                <p:nvPr/>
              </p:nvSpPr>
              <p:spPr bwMode="auto">
                <a:xfrm>
                  <a:off x="3264" y="2208"/>
                  <a:ext cx="4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57" name="Line 41"/>
                <p:cNvSpPr>
                  <a:spLocks noChangeShapeType="1"/>
                </p:cNvSpPr>
                <p:nvPr/>
              </p:nvSpPr>
              <p:spPr bwMode="auto">
                <a:xfrm>
                  <a:off x="2016" y="2496"/>
                  <a:ext cx="12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58" name="Line 42"/>
                <p:cNvSpPr>
                  <a:spLocks noChangeShapeType="1"/>
                </p:cNvSpPr>
                <p:nvPr/>
              </p:nvSpPr>
              <p:spPr bwMode="auto">
                <a:xfrm>
                  <a:off x="3744" y="2496"/>
                  <a:ext cx="12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grpSp>
          <p:nvGrpSpPr>
            <p:cNvPr id="37931" name="Group 142"/>
            <p:cNvGrpSpPr>
              <a:grpSpLocks/>
            </p:cNvGrpSpPr>
            <p:nvPr/>
          </p:nvGrpSpPr>
          <p:grpSpPr bwMode="auto">
            <a:xfrm>
              <a:off x="576" y="2592"/>
              <a:ext cx="4656" cy="624"/>
              <a:chOff x="576" y="2592"/>
              <a:chExt cx="4656" cy="624"/>
            </a:xfrm>
          </p:grpSpPr>
          <p:grpSp>
            <p:nvGrpSpPr>
              <p:cNvPr id="37932" name="Group 11"/>
              <p:cNvGrpSpPr>
                <a:grpSpLocks/>
              </p:cNvGrpSpPr>
              <p:nvPr/>
            </p:nvGrpSpPr>
            <p:grpSpPr bwMode="auto">
              <a:xfrm>
                <a:off x="576" y="2592"/>
                <a:ext cx="4656" cy="624"/>
                <a:chOff x="576" y="2592"/>
                <a:chExt cx="4656" cy="624"/>
              </a:xfrm>
            </p:grpSpPr>
            <p:grpSp>
              <p:nvGrpSpPr>
                <p:cNvPr id="37943" name="Group 12"/>
                <p:cNvGrpSpPr>
                  <a:grpSpLocks/>
                </p:cNvGrpSpPr>
                <p:nvPr/>
              </p:nvGrpSpPr>
              <p:grpSpPr bwMode="auto">
                <a:xfrm>
                  <a:off x="720" y="2688"/>
                  <a:ext cx="4368" cy="528"/>
                  <a:chOff x="720" y="2496"/>
                  <a:chExt cx="4368" cy="528"/>
                </a:xfrm>
              </p:grpSpPr>
              <p:sp>
                <p:nvSpPr>
                  <p:cNvPr id="37946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68" y="2496"/>
                    <a:ext cx="0" cy="52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triangle" w="med" len="med"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37947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720" y="2976"/>
                    <a:ext cx="436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triangle" w="med" len="med"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37944" name="Rectangle 15"/>
                <p:cNvSpPr>
                  <a:spLocks noChangeArrowheads="1"/>
                </p:cNvSpPr>
                <p:nvPr/>
              </p:nvSpPr>
              <p:spPr bwMode="auto">
                <a:xfrm>
                  <a:off x="5040" y="3024"/>
                  <a:ext cx="192" cy="192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 type="none" w="sm" len="sm"/>
                  <a:tailEnd/>
                </a:ln>
              </p:spPr>
              <p:txBody>
                <a:bodyPr wrap="none" anchor="ctr"/>
                <a:lstStyle/>
                <a:p>
                  <a:pPr defTabSz="762000"/>
                  <a:r>
                    <a:rPr lang="fr-FR"/>
                    <a:t>t</a:t>
                  </a:r>
                </a:p>
              </p:txBody>
            </p:sp>
            <p:sp>
              <p:nvSpPr>
                <p:cNvPr id="37945" name="Rectangle 16"/>
                <p:cNvSpPr>
                  <a:spLocks noChangeArrowheads="1"/>
                </p:cNvSpPr>
                <p:nvPr/>
              </p:nvSpPr>
              <p:spPr bwMode="auto">
                <a:xfrm>
                  <a:off x="576" y="2592"/>
                  <a:ext cx="192" cy="192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 type="none" w="sm" len="sm"/>
                  <a:tailEnd/>
                </a:ln>
              </p:spPr>
              <p:txBody>
                <a:bodyPr wrap="none" anchor="ctr"/>
                <a:lstStyle/>
                <a:p>
                  <a:pPr defTabSz="762000"/>
                  <a:r>
                    <a:rPr lang="fr-FR"/>
                    <a:t>R</a:t>
                  </a:r>
                </a:p>
              </p:txBody>
            </p:sp>
          </p:grpSp>
          <p:grpSp>
            <p:nvGrpSpPr>
              <p:cNvPr id="37933" name="Group 69"/>
              <p:cNvGrpSpPr>
                <a:grpSpLocks/>
              </p:cNvGrpSpPr>
              <p:nvPr/>
            </p:nvGrpSpPr>
            <p:grpSpPr bwMode="auto">
              <a:xfrm>
                <a:off x="768" y="2880"/>
                <a:ext cx="4224" cy="288"/>
                <a:chOff x="768" y="2880"/>
                <a:chExt cx="4224" cy="288"/>
              </a:xfrm>
            </p:grpSpPr>
            <p:sp>
              <p:nvSpPr>
                <p:cNvPr id="37934" name="Line 70"/>
                <p:cNvSpPr>
                  <a:spLocks noChangeShapeType="1"/>
                </p:cNvSpPr>
                <p:nvPr/>
              </p:nvSpPr>
              <p:spPr bwMode="auto">
                <a:xfrm>
                  <a:off x="2400" y="2880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35" name="Line 71"/>
                <p:cNvSpPr>
                  <a:spLocks noChangeShapeType="1"/>
                </p:cNvSpPr>
                <p:nvPr/>
              </p:nvSpPr>
              <p:spPr bwMode="auto">
                <a:xfrm>
                  <a:off x="2880" y="2880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36" name="Line 72"/>
                <p:cNvSpPr>
                  <a:spLocks noChangeShapeType="1"/>
                </p:cNvSpPr>
                <p:nvPr/>
              </p:nvSpPr>
              <p:spPr bwMode="auto">
                <a:xfrm>
                  <a:off x="2400" y="2880"/>
                  <a:ext cx="4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37" name="Line 73"/>
                <p:cNvSpPr>
                  <a:spLocks noChangeShapeType="1"/>
                </p:cNvSpPr>
                <p:nvPr/>
              </p:nvSpPr>
              <p:spPr bwMode="auto">
                <a:xfrm>
                  <a:off x="768" y="3168"/>
                  <a:ext cx="163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38" name="Line 74"/>
                <p:cNvSpPr>
                  <a:spLocks noChangeShapeType="1"/>
                </p:cNvSpPr>
                <p:nvPr/>
              </p:nvSpPr>
              <p:spPr bwMode="auto">
                <a:xfrm>
                  <a:off x="3312" y="2880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39" name="Line 75"/>
                <p:cNvSpPr>
                  <a:spLocks noChangeShapeType="1"/>
                </p:cNvSpPr>
                <p:nvPr/>
              </p:nvSpPr>
              <p:spPr bwMode="auto">
                <a:xfrm>
                  <a:off x="4032" y="2880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40" name="Line 76"/>
                <p:cNvSpPr>
                  <a:spLocks noChangeShapeType="1"/>
                </p:cNvSpPr>
                <p:nvPr/>
              </p:nvSpPr>
              <p:spPr bwMode="auto">
                <a:xfrm>
                  <a:off x="3312" y="2880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41" name="Line 77"/>
                <p:cNvSpPr>
                  <a:spLocks noChangeShapeType="1"/>
                </p:cNvSpPr>
                <p:nvPr/>
              </p:nvSpPr>
              <p:spPr bwMode="auto">
                <a:xfrm>
                  <a:off x="2880" y="3168"/>
                  <a:ext cx="43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7942" name="Line 78"/>
                <p:cNvSpPr>
                  <a:spLocks noChangeShapeType="1"/>
                </p:cNvSpPr>
                <p:nvPr/>
              </p:nvSpPr>
              <p:spPr bwMode="auto">
                <a:xfrm>
                  <a:off x="4032" y="3168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</p:grpSp>
      <p:sp>
        <p:nvSpPr>
          <p:cNvPr id="37895" name="Line 79"/>
          <p:cNvSpPr>
            <a:spLocks noChangeShapeType="1"/>
          </p:cNvSpPr>
          <p:nvPr/>
        </p:nvSpPr>
        <p:spPr bwMode="auto">
          <a:xfrm>
            <a:off x="3505200" y="5638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37896" name="Line 85"/>
          <p:cNvSpPr>
            <a:spLocks noChangeShapeType="1"/>
          </p:cNvSpPr>
          <p:nvPr/>
        </p:nvSpPr>
        <p:spPr bwMode="auto">
          <a:xfrm>
            <a:off x="12192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37897" name="Group 123"/>
          <p:cNvGrpSpPr>
            <a:grpSpLocks/>
          </p:cNvGrpSpPr>
          <p:nvPr/>
        </p:nvGrpSpPr>
        <p:grpSpPr bwMode="auto">
          <a:xfrm>
            <a:off x="2590800" y="5638800"/>
            <a:ext cx="914400" cy="457200"/>
            <a:chOff x="1632" y="3552"/>
            <a:chExt cx="576" cy="288"/>
          </a:xfrm>
        </p:grpSpPr>
        <p:sp>
          <p:nvSpPr>
            <p:cNvPr id="37928" name="Line 88"/>
            <p:cNvSpPr>
              <a:spLocks noChangeShapeType="1"/>
            </p:cNvSpPr>
            <p:nvPr/>
          </p:nvSpPr>
          <p:spPr bwMode="auto">
            <a:xfrm>
              <a:off x="1632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9" name="Line 89"/>
            <p:cNvSpPr>
              <a:spLocks noChangeShapeType="1"/>
            </p:cNvSpPr>
            <p:nvPr/>
          </p:nvSpPr>
          <p:spPr bwMode="auto">
            <a:xfrm>
              <a:off x="1632" y="355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7898" name="Group 134"/>
          <p:cNvGrpSpPr>
            <a:grpSpLocks/>
          </p:cNvGrpSpPr>
          <p:nvPr/>
        </p:nvGrpSpPr>
        <p:grpSpPr bwMode="auto">
          <a:xfrm>
            <a:off x="4419600" y="5638800"/>
            <a:ext cx="914400" cy="457200"/>
            <a:chOff x="2784" y="3552"/>
            <a:chExt cx="576" cy="288"/>
          </a:xfrm>
        </p:grpSpPr>
        <p:sp>
          <p:nvSpPr>
            <p:cNvPr id="37926" name="Line 98"/>
            <p:cNvSpPr>
              <a:spLocks noChangeShapeType="1"/>
            </p:cNvSpPr>
            <p:nvPr/>
          </p:nvSpPr>
          <p:spPr bwMode="auto">
            <a:xfrm>
              <a:off x="2784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7" name="Line 99"/>
            <p:cNvSpPr>
              <a:spLocks noChangeShapeType="1"/>
            </p:cNvSpPr>
            <p:nvPr/>
          </p:nvSpPr>
          <p:spPr bwMode="auto">
            <a:xfrm>
              <a:off x="2784" y="384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7899" name="Group 135"/>
          <p:cNvGrpSpPr>
            <a:grpSpLocks/>
          </p:cNvGrpSpPr>
          <p:nvPr/>
        </p:nvGrpSpPr>
        <p:grpSpPr bwMode="auto">
          <a:xfrm>
            <a:off x="5334000" y="5638800"/>
            <a:ext cx="914400" cy="457200"/>
            <a:chOff x="3360" y="3552"/>
            <a:chExt cx="576" cy="288"/>
          </a:xfrm>
        </p:grpSpPr>
        <p:sp>
          <p:nvSpPr>
            <p:cNvPr id="37924" name="Line 108"/>
            <p:cNvSpPr>
              <a:spLocks noChangeShapeType="1"/>
            </p:cNvSpPr>
            <p:nvPr/>
          </p:nvSpPr>
          <p:spPr bwMode="auto">
            <a:xfrm>
              <a:off x="3360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5" name="Line 109"/>
            <p:cNvSpPr>
              <a:spLocks noChangeShapeType="1"/>
            </p:cNvSpPr>
            <p:nvPr/>
          </p:nvSpPr>
          <p:spPr bwMode="auto">
            <a:xfrm>
              <a:off x="3360" y="355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7900" name="Group 139"/>
          <p:cNvGrpSpPr>
            <a:grpSpLocks/>
          </p:cNvGrpSpPr>
          <p:nvPr/>
        </p:nvGrpSpPr>
        <p:grpSpPr bwMode="auto">
          <a:xfrm>
            <a:off x="6248400" y="5638800"/>
            <a:ext cx="1676400" cy="457200"/>
            <a:chOff x="3936" y="3552"/>
            <a:chExt cx="1056" cy="288"/>
          </a:xfrm>
        </p:grpSpPr>
        <p:sp>
          <p:nvSpPr>
            <p:cNvPr id="37922" name="Line 112"/>
            <p:cNvSpPr>
              <a:spLocks noChangeShapeType="1"/>
            </p:cNvSpPr>
            <p:nvPr/>
          </p:nvSpPr>
          <p:spPr bwMode="auto">
            <a:xfrm>
              <a:off x="3936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3" name="Line 113"/>
            <p:cNvSpPr>
              <a:spLocks noChangeShapeType="1"/>
            </p:cNvSpPr>
            <p:nvPr/>
          </p:nvSpPr>
          <p:spPr bwMode="auto">
            <a:xfrm>
              <a:off x="3936" y="384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7901" name="Group 118"/>
          <p:cNvGrpSpPr>
            <a:grpSpLocks/>
          </p:cNvGrpSpPr>
          <p:nvPr/>
        </p:nvGrpSpPr>
        <p:grpSpPr bwMode="auto">
          <a:xfrm>
            <a:off x="1676400" y="2590800"/>
            <a:ext cx="0" cy="3581400"/>
            <a:chOff x="1056" y="1632"/>
            <a:chExt cx="0" cy="2256"/>
          </a:xfrm>
        </p:grpSpPr>
        <p:sp>
          <p:nvSpPr>
            <p:cNvPr id="37920" name="Line 31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1" name="Line 116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7902" name="Group 119"/>
          <p:cNvGrpSpPr>
            <a:grpSpLocks/>
          </p:cNvGrpSpPr>
          <p:nvPr/>
        </p:nvGrpSpPr>
        <p:grpSpPr bwMode="auto">
          <a:xfrm>
            <a:off x="2590800" y="2590800"/>
            <a:ext cx="0" cy="3581400"/>
            <a:chOff x="1056" y="1632"/>
            <a:chExt cx="0" cy="2256"/>
          </a:xfrm>
        </p:grpSpPr>
        <p:sp>
          <p:nvSpPr>
            <p:cNvPr id="37918" name="Line 120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9" name="Line 121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7903" name="Line 122"/>
          <p:cNvSpPr>
            <a:spLocks noChangeShapeType="1"/>
          </p:cNvSpPr>
          <p:nvPr/>
        </p:nvSpPr>
        <p:spPr bwMode="auto">
          <a:xfrm>
            <a:off x="1676400" y="60960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37904" name="Group 124"/>
          <p:cNvGrpSpPr>
            <a:grpSpLocks/>
          </p:cNvGrpSpPr>
          <p:nvPr/>
        </p:nvGrpSpPr>
        <p:grpSpPr bwMode="auto">
          <a:xfrm>
            <a:off x="3505200" y="2590800"/>
            <a:ext cx="0" cy="3581400"/>
            <a:chOff x="1056" y="1632"/>
            <a:chExt cx="0" cy="2256"/>
          </a:xfrm>
        </p:grpSpPr>
        <p:sp>
          <p:nvSpPr>
            <p:cNvPr id="37916" name="Line 125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7" name="Line 126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7905" name="Group 127"/>
          <p:cNvGrpSpPr>
            <a:grpSpLocks/>
          </p:cNvGrpSpPr>
          <p:nvPr/>
        </p:nvGrpSpPr>
        <p:grpSpPr bwMode="auto">
          <a:xfrm>
            <a:off x="4419600" y="2590800"/>
            <a:ext cx="0" cy="3581400"/>
            <a:chOff x="1056" y="1632"/>
            <a:chExt cx="0" cy="2256"/>
          </a:xfrm>
        </p:grpSpPr>
        <p:sp>
          <p:nvSpPr>
            <p:cNvPr id="37914" name="Line 128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5" name="Line 129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7906" name="Group 131"/>
          <p:cNvGrpSpPr>
            <a:grpSpLocks/>
          </p:cNvGrpSpPr>
          <p:nvPr/>
        </p:nvGrpSpPr>
        <p:grpSpPr bwMode="auto">
          <a:xfrm>
            <a:off x="5334000" y="2590800"/>
            <a:ext cx="0" cy="3581400"/>
            <a:chOff x="1056" y="1632"/>
            <a:chExt cx="0" cy="2256"/>
          </a:xfrm>
        </p:grpSpPr>
        <p:sp>
          <p:nvSpPr>
            <p:cNvPr id="37912" name="Line 132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3" name="Line 133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7907" name="Group 136"/>
          <p:cNvGrpSpPr>
            <a:grpSpLocks/>
          </p:cNvGrpSpPr>
          <p:nvPr/>
        </p:nvGrpSpPr>
        <p:grpSpPr bwMode="auto">
          <a:xfrm>
            <a:off x="6248400" y="2590800"/>
            <a:ext cx="0" cy="3581400"/>
            <a:chOff x="1056" y="1632"/>
            <a:chExt cx="0" cy="2256"/>
          </a:xfrm>
        </p:grpSpPr>
        <p:sp>
          <p:nvSpPr>
            <p:cNvPr id="37910" name="Line 137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1" name="Line 138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79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I-1 La bascule RS synchrone</a:t>
            </a:r>
          </a:p>
        </p:txBody>
      </p:sp>
      <p:sp>
        <p:nvSpPr>
          <p:cNvPr id="113" name="Espace réservé du numéro de diapositive 1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025CB-49F2-47F8-BA26-B5EEBDEA1F10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900363"/>
          </a:xfrm>
          <a:ln>
            <a:solidFill>
              <a:schemeClr val="bg1"/>
            </a:solidFill>
          </a:ln>
        </p:spPr>
        <p:txBody>
          <a:bodyPr/>
          <a:lstStyle/>
          <a:p>
            <a:pPr marL="187325" lvl="1" indent="-187325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La bascule D est une bascule synchrone qui possède une entrée de donnée D (Data), une entrée d’horloge H, une sortie Q et une sortie complément de Q.</a:t>
            </a:r>
          </a:p>
          <a:p>
            <a:pPr marL="187325" lvl="1" indent="-187325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Le signal de synchronisation est actif :</a:t>
            </a:r>
          </a:p>
          <a:p>
            <a:pPr marL="187325" lvl="1" indent="-187325" algn="just" eaLnBrk="1" hangingPunct="1">
              <a:buClr>
                <a:srgbClr val="FF0000"/>
              </a:buClr>
              <a:buFont typeface="Wingdings" pitchFamily="2" charset="2"/>
              <a:buChar char="ü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soit sur un niveau (haut ou bas) de l’horloge (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bascule D latch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187325" lvl="1" indent="-187325" algn="just" eaLnBrk="1" hangingPunct="1">
              <a:buClr>
                <a:srgbClr val="FF0000"/>
              </a:buClr>
              <a:buFont typeface="Wingdings" pitchFamily="2" charset="2"/>
              <a:buChar char="ü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soit sur un front (montant ou descendant) de l’horloge (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bascule D edge triggered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6858000" y="4724400"/>
            <a:ext cx="1828800" cy="1828800"/>
            <a:chOff x="4320" y="2976"/>
            <a:chExt cx="1152" cy="1152"/>
          </a:xfrm>
          <a:solidFill>
            <a:schemeClr val="bg1">
              <a:lumMod val="85000"/>
            </a:schemeClr>
          </a:solidFill>
        </p:grpSpPr>
        <p:sp>
          <p:nvSpPr>
            <p:cNvPr id="20529" name="Rectangle 37"/>
            <p:cNvSpPr>
              <a:spLocks noChangeArrowheads="1"/>
            </p:cNvSpPr>
            <p:nvPr/>
          </p:nvSpPr>
          <p:spPr bwMode="auto">
            <a:xfrm>
              <a:off x="4320" y="3936"/>
              <a:ext cx="115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sz="2000" b="1" dirty="0">
                  <a:latin typeface="Times New Roman" pitchFamily="18" charset="0"/>
                  <a:cs typeface="Times New Roman" pitchFamily="18" charset="0"/>
                </a:rPr>
                <a:t>sur front descendant</a:t>
              </a:r>
              <a:endParaRPr lang="fr-FR" sz="2000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85"/>
            <p:cNvGrpSpPr>
              <a:grpSpLocks/>
            </p:cNvGrpSpPr>
            <p:nvPr/>
          </p:nvGrpSpPr>
          <p:grpSpPr bwMode="auto">
            <a:xfrm>
              <a:off x="4320" y="2976"/>
              <a:ext cx="1152" cy="960"/>
              <a:chOff x="4320" y="2976"/>
              <a:chExt cx="1152" cy="960"/>
            </a:xfrm>
            <a:grpFill/>
          </p:grpSpPr>
          <p:sp>
            <p:nvSpPr>
              <p:cNvPr id="20531" name="Rectangle 39"/>
              <p:cNvSpPr>
                <a:spLocks noChangeArrowheads="1"/>
              </p:cNvSpPr>
              <p:nvPr/>
            </p:nvSpPr>
            <p:spPr bwMode="auto">
              <a:xfrm>
                <a:off x="4512" y="2976"/>
                <a:ext cx="768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32" name="Line 40"/>
              <p:cNvSpPr>
                <a:spLocks noChangeShapeType="1"/>
              </p:cNvSpPr>
              <p:nvPr/>
            </p:nvSpPr>
            <p:spPr bwMode="auto">
              <a:xfrm>
                <a:off x="4320" y="31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33" name="Rectangle 42"/>
              <p:cNvSpPr>
                <a:spLocks noChangeArrowheads="1"/>
              </p:cNvSpPr>
              <p:nvPr/>
            </p:nvSpPr>
            <p:spPr bwMode="auto">
              <a:xfrm>
                <a:off x="4560" y="30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20534" name="Rectangle 44"/>
              <p:cNvSpPr>
                <a:spLocks noChangeArrowheads="1"/>
              </p:cNvSpPr>
              <p:nvPr/>
            </p:nvSpPr>
            <p:spPr bwMode="auto">
              <a:xfrm>
                <a:off x="5040" y="30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Q</a:t>
                </a:r>
              </a:p>
            </p:txBody>
          </p:sp>
          <p:sp>
            <p:nvSpPr>
              <p:cNvPr id="20535" name="Line 45"/>
              <p:cNvSpPr>
                <a:spLocks noChangeShapeType="1"/>
              </p:cNvSpPr>
              <p:nvPr/>
            </p:nvSpPr>
            <p:spPr bwMode="auto">
              <a:xfrm>
                <a:off x="5280" y="31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36" name="Line 46"/>
              <p:cNvSpPr>
                <a:spLocks noChangeShapeType="1"/>
              </p:cNvSpPr>
              <p:nvPr/>
            </p:nvSpPr>
            <p:spPr bwMode="auto">
              <a:xfrm>
                <a:off x="5280" y="3744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37" name="Rectangle 47"/>
              <p:cNvSpPr>
                <a:spLocks noChangeArrowheads="1"/>
              </p:cNvSpPr>
              <p:nvPr/>
            </p:nvSpPr>
            <p:spPr bwMode="auto">
              <a:xfrm>
                <a:off x="5040" y="3648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Q</a:t>
                </a:r>
              </a:p>
            </p:txBody>
          </p:sp>
          <p:sp>
            <p:nvSpPr>
              <p:cNvPr id="20538" name="Line 48"/>
              <p:cNvSpPr>
                <a:spLocks noChangeShapeType="1"/>
              </p:cNvSpPr>
              <p:nvPr/>
            </p:nvSpPr>
            <p:spPr bwMode="auto">
              <a:xfrm>
                <a:off x="5088" y="3672"/>
                <a:ext cx="9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39" name="Line 49"/>
              <p:cNvSpPr>
                <a:spLocks noChangeShapeType="1"/>
              </p:cNvSpPr>
              <p:nvPr/>
            </p:nvSpPr>
            <p:spPr bwMode="auto">
              <a:xfrm>
                <a:off x="4320" y="3744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40" name="Rectangle 50"/>
              <p:cNvSpPr>
                <a:spLocks noChangeArrowheads="1"/>
              </p:cNvSpPr>
              <p:nvPr/>
            </p:nvSpPr>
            <p:spPr bwMode="auto">
              <a:xfrm>
                <a:off x="4560" y="3648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20541" name="Freeform 51"/>
              <p:cNvSpPr>
                <a:spLocks/>
              </p:cNvSpPr>
              <p:nvPr/>
            </p:nvSpPr>
            <p:spPr bwMode="auto">
              <a:xfrm>
                <a:off x="4512" y="3696"/>
                <a:ext cx="48" cy="96"/>
              </a:xfrm>
              <a:custGeom>
                <a:avLst/>
                <a:gdLst>
                  <a:gd name="T0" fmla="*/ 0 w 48"/>
                  <a:gd name="T1" fmla="*/ 0 h 96"/>
                  <a:gd name="T2" fmla="*/ 48 w 48"/>
                  <a:gd name="T3" fmla="*/ 48 h 96"/>
                  <a:gd name="T4" fmla="*/ 0 w 48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48"/>
                  <a:gd name="T10" fmla="*/ 0 h 96"/>
                  <a:gd name="T11" fmla="*/ 48 w 48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" h="96">
                    <a:moveTo>
                      <a:pt x="0" y="0"/>
                    </a:moveTo>
                    <a:lnTo>
                      <a:pt x="48" y="48"/>
                    </a:lnTo>
                    <a:lnTo>
                      <a:pt x="0" y="96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42" name="Freeform 52"/>
              <p:cNvSpPr>
                <a:spLocks/>
              </p:cNvSpPr>
              <p:nvPr/>
            </p:nvSpPr>
            <p:spPr bwMode="auto">
              <a:xfrm>
                <a:off x="4416" y="3696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43" name="Freeform 84"/>
              <p:cNvSpPr>
                <a:spLocks/>
              </p:cNvSpPr>
              <p:nvPr/>
            </p:nvSpPr>
            <p:spPr bwMode="auto">
              <a:xfrm>
                <a:off x="5280" y="3696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4724400" y="4724400"/>
            <a:ext cx="1828800" cy="1828800"/>
            <a:chOff x="2976" y="2976"/>
            <a:chExt cx="1152" cy="1152"/>
          </a:xfrm>
          <a:solidFill>
            <a:schemeClr val="bg1">
              <a:lumMod val="85000"/>
            </a:schemeClr>
          </a:solidFill>
        </p:grpSpPr>
        <p:sp>
          <p:nvSpPr>
            <p:cNvPr id="20515" name="Rectangle 20"/>
            <p:cNvSpPr>
              <a:spLocks noChangeArrowheads="1"/>
            </p:cNvSpPr>
            <p:nvPr/>
          </p:nvSpPr>
          <p:spPr bwMode="auto">
            <a:xfrm>
              <a:off x="2976" y="3936"/>
              <a:ext cx="115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sz="2000" b="1" dirty="0">
                  <a:latin typeface="Times New Roman" pitchFamily="18" charset="0"/>
                  <a:cs typeface="Times New Roman" pitchFamily="18" charset="0"/>
                </a:rPr>
                <a:t>sur front montant</a:t>
              </a:r>
              <a:endParaRPr lang="fr-FR" sz="2000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88"/>
            <p:cNvGrpSpPr>
              <a:grpSpLocks/>
            </p:cNvGrpSpPr>
            <p:nvPr/>
          </p:nvGrpSpPr>
          <p:grpSpPr bwMode="auto">
            <a:xfrm>
              <a:off x="2976" y="2976"/>
              <a:ext cx="1152" cy="960"/>
              <a:chOff x="2976" y="2976"/>
              <a:chExt cx="1152" cy="960"/>
            </a:xfrm>
            <a:grpFill/>
          </p:grpSpPr>
          <p:sp>
            <p:nvSpPr>
              <p:cNvPr id="20517" name="Rectangle 23"/>
              <p:cNvSpPr>
                <a:spLocks noChangeArrowheads="1"/>
              </p:cNvSpPr>
              <p:nvPr/>
            </p:nvSpPr>
            <p:spPr bwMode="auto">
              <a:xfrm>
                <a:off x="3168" y="2976"/>
                <a:ext cx="768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18" name="Line 24"/>
              <p:cNvSpPr>
                <a:spLocks noChangeShapeType="1"/>
              </p:cNvSpPr>
              <p:nvPr/>
            </p:nvSpPr>
            <p:spPr bwMode="auto">
              <a:xfrm>
                <a:off x="2976" y="31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19" name="Rectangle 26"/>
              <p:cNvSpPr>
                <a:spLocks noChangeArrowheads="1"/>
              </p:cNvSpPr>
              <p:nvPr/>
            </p:nvSpPr>
            <p:spPr bwMode="auto">
              <a:xfrm>
                <a:off x="3216" y="30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20520" name="Rectangle 28"/>
              <p:cNvSpPr>
                <a:spLocks noChangeArrowheads="1"/>
              </p:cNvSpPr>
              <p:nvPr/>
            </p:nvSpPr>
            <p:spPr bwMode="auto">
              <a:xfrm>
                <a:off x="3696" y="30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Q</a:t>
                </a:r>
              </a:p>
            </p:txBody>
          </p:sp>
          <p:sp>
            <p:nvSpPr>
              <p:cNvPr id="20521" name="Line 29"/>
              <p:cNvSpPr>
                <a:spLocks noChangeShapeType="1"/>
              </p:cNvSpPr>
              <p:nvPr/>
            </p:nvSpPr>
            <p:spPr bwMode="auto">
              <a:xfrm>
                <a:off x="3936" y="31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22" name="Line 30"/>
              <p:cNvSpPr>
                <a:spLocks noChangeShapeType="1"/>
              </p:cNvSpPr>
              <p:nvPr/>
            </p:nvSpPr>
            <p:spPr bwMode="auto">
              <a:xfrm>
                <a:off x="3936" y="3744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23" name="Rectangle 31"/>
              <p:cNvSpPr>
                <a:spLocks noChangeArrowheads="1"/>
              </p:cNvSpPr>
              <p:nvPr/>
            </p:nvSpPr>
            <p:spPr bwMode="auto">
              <a:xfrm>
                <a:off x="3696" y="3648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Q</a:t>
                </a:r>
              </a:p>
            </p:txBody>
          </p:sp>
          <p:sp>
            <p:nvSpPr>
              <p:cNvPr id="20524" name="Line 32"/>
              <p:cNvSpPr>
                <a:spLocks noChangeShapeType="1"/>
              </p:cNvSpPr>
              <p:nvPr/>
            </p:nvSpPr>
            <p:spPr bwMode="auto">
              <a:xfrm>
                <a:off x="3744" y="3672"/>
                <a:ext cx="9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25" name="Line 33"/>
              <p:cNvSpPr>
                <a:spLocks noChangeShapeType="1"/>
              </p:cNvSpPr>
              <p:nvPr/>
            </p:nvSpPr>
            <p:spPr bwMode="auto">
              <a:xfrm>
                <a:off x="2976" y="3744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26" name="Rectangle 34"/>
              <p:cNvSpPr>
                <a:spLocks noChangeArrowheads="1"/>
              </p:cNvSpPr>
              <p:nvPr/>
            </p:nvSpPr>
            <p:spPr bwMode="auto">
              <a:xfrm>
                <a:off x="3216" y="3648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20527" name="Freeform 35"/>
              <p:cNvSpPr>
                <a:spLocks/>
              </p:cNvSpPr>
              <p:nvPr/>
            </p:nvSpPr>
            <p:spPr bwMode="auto">
              <a:xfrm>
                <a:off x="3168" y="3696"/>
                <a:ext cx="48" cy="96"/>
              </a:xfrm>
              <a:custGeom>
                <a:avLst/>
                <a:gdLst>
                  <a:gd name="T0" fmla="*/ 0 w 48"/>
                  <a:gd name="T1" fmla="*/ 0 h 96"/>
                  <a:gd name="T2" fmla="*/ 48 w 48"/>
                  <a:gd name="T3" fmla="*/ 48 h 96"/>
                  <a:gd name="T4" fmla="*/ 0 w 48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48"/>
                  <a:gd name="T10" fmla="*/ 0 h 96"/>
                  <a:gd name="T11" fmla="*/ 48 w 48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" h="96">
                    <a:moveTo>
                      <a:pt x="0" y="0"/>
                    </a:moveTo>
                    <a:lnTo>
                      <a:pt x="48" y="48"/>
                    </a:lnTo>
                    <a:lnTo>
                      <a:pt x="0" y="96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28" name="Freeform 87"/>
              <p:cNvSpPr>
                <a:spLocks/>
              </p:cNvSpPr>
              <p:nvPr/>
            </p:nvSpPr>
            <p:spPr bwMode="auto">
              <a:xfrm>
                <a:off x="3936" y="3696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" name="Group 92"/>
          <p:cNvGrpSpPr>
            <a:grpSpLocks/>
          </p:cNvGrpSpPr>
          <p:nvPr/>
        </p:nvGrpSpPr>
        <p:grpSpPr bwMode="auto">
          <a:xfrm>
            <a:off x="2643188" y="4643438"/>
            <a:ext cx="1828800" cy="1828800"/>
            <a:chOff x="1632" y="2976"/>
            <a:chExt cx="1152" cy="1152"/>
          </a:xfrm>
          <a:solidFill>
            <a:schemeClr val="bg1">
              <a:lumMod val="85000"/>
            </a:schemeClr>
          </a:solidFill>
        </p:grpSpPr>
        <p:sp>
          <p:nvSpPr>
            <p:cNvPr id="20501" name="Rectangle 54"/>
            <p:cNvSpPr>
              <a:spLocks noChangeArrowheads="1"/>
            </p:cNvSpPr>
            <p:nvPr/>
          </p:nvSpPr>
          <p:spPr bwMode="auto">
            <a:xfrm>
              <a:off x="1632" y="3936"/>
              <a:ext cx="115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sz="2000" b="1" dirty="0">
                  <a:latin typeface="Times New Roman" pitchFamily="18" charset="0"/>
                  <a:cs typeface="Times New Roman" pitchFamily="18" charset="0"/>
                </a:rPr>
                <a:t>sur niveau bas</a:t>
              </a:r>
              <a:endParaRPr lang="fr-FR" sz="2000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91"/>
            <p:cNvGrpSpPr>
              <a:grpSpLocks/>
            </p:cNvGrpSpPr>
            <p:nvPr/>
          </p:nvGrpSpPr>
          <p:grpSpPr bwMode="auto">
            <a:xfrm>
              <a:off x="1632" y="2976"/>
              <a:ext cx="1152" cy="960"/>
              <a:chOff x="1632" y="2976"/>
              <a:chExt cx="1152" cy="960"/>
            </a:xfrm>
            <a:grpFill/>
          </p:grpSpPr>
          <p:sp>
            <p:nvSpPr>
              <p:cNvPr id="20503" name="Rectangle 57"/>
              <p:cNvSpPr>
                <a:spLocks noChangeArrowheads="1"/>
              </p:cNvSpPr>
              <p:nvPr/>
            </p:nvSpPr>
            <p:spPr bwMode="auto">
              <a:xfrm>
                <a:off x="1824" y="2976"/>
                <a:ext cx="768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04" name="Line 58"/>
              <p:cNvSpPr>
                <a:spLocks noChangeShapeType="1"/>
              </p:cNvSpPr>
              <p:nvPr/>
            </p:nvSpPr>
            <p:spPr bwMode="auto">
              <a:xfrm>
                <a:off x="1632" y="31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05" name="Rectangle 60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20506" name="Rectangle 62"/>
              <p:cNvSpPr>
                <a:spLocks noChangeArrowheads="1"/>
              </p:cNvSpPr>
              <p:nvPr/>
            </p:nvSpPr>
            <p:spPr bwMode="auto">
              <a:xfrm>
                <a:off x="2352" y="30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Q</a:t>
                </a:r>
              </a:p>
            </p:txBody>
          </p:sp>
          <p:sp>
            <p:nvSpPr>
              <p:cNvPr id="20507" name="Line 63"/>
              <p:cNvSpPr>
                <a:spLocks noChangeShapeType="1"/>
              </p:cNvSpPr>
              <p:nvPr/>
            </p:nvSpPr>
            <p:spPr bwMode="auto">
              <a:xfrm>
                <a:off x="2592" y="31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08" name="Line 64"/>
              <p:cNvSpPr>
                <a:spLocks noChangeShapeType="1"/>
              </p:cNvSpPr>
              <p:nvPr/>
            </p:nvSpPr>
            <p:spPr bwMode="auto">
              <a:xfrm>
                <a:off x="2592" y="3744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09" name="Rectangle 65"/>
              <p:cNvSpPr>
                <a:spLocks noChangeArrowheads="1"/>
              </p:cNvSpPr>
              <p:nvPr/>
            </p:nvSpPr>
            <p:spPr bwMode="auto">
              <a:xfrm>
                <a:off x="2352" y="3648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Q</a:t>
                </a:r>
              </a:p>
            </p:txBody>
          </p:sp>
          <p:sp>
            <p:nvSpPr>
              <p:cNvPr id="20510" name="Line 66"/>
              <p:cNvSpPr>
                <a:spLocks noChangeShapeType="1"/>
              </p:cNvSpPr>
              <p:nvPr/>
            </p:nvSpPr>
            <p:spPr bwMode="auto">
              <a:xfrm>
                <a:off x="2400" y="3672"/>
                <a:ext cx="9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11" name="Line 67"/>
              <p:cNvSpPr>
                <a:spLocks noChangeShapeType="1"/>
              </p:cNvSpPr>
              <p:nvPr/>
            </p:nvSpPr>
            <p:spPr bwMode="auto">
              <a:xfrm>
                <a:off x="1632" y="3744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12" name="Rectangle 68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20513" name="Freeform 69"/>
              <p:cNvSpPr>
                <a:spLocks/>
              </p:cNvSpPr>
              <p:nvPr/>
            </p:nvSpPr>
            <p:spPr bwMode="auto">
              <a:xfrm>
                <a:off x="1728" y="3696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14" name="Freeform 90"/>
              <p:cNvSpPr>
                <a:spLocks/>
              </p:cNvSpPr>
              <p:nvPr/>
            </p:nvSpPr>
            <p:spPr bwMode="auto">
              <a:xfrm>
                <a:off x="2592" y="3696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8" name="Group 95"/>
          <p:cNvGrpSpPr>
            <a:grpSpLocks/>
          </p:cNvGrpSpPr>
          <p:nvPr/>
        </p:nvGrpSpPr>
        <p:grpSpPr bwMode="auto">
          <a:xfrm>
            <a:off x="457200" y="4724400"/>
            <a:ext cx="1828800" cy="1828800"/>
            <a:chOff x="288" y="2976"/>
            <a:chExt cx="1152" cy="1152"/>
          </a:xfrm>
          <a:solidFill>
            <a:schemeClr val="bg1">
              <a:lumMod val="85000"/>
            </a:schemeClr>
          </a:solidFill>
        </p:grpSpPr>
        <p:sp>
          <p:nvSpPr>
            <p:cNvPr id="20488" name="Rectangle 18"/>
            <p:cNvSpPr>
              <a:spLocks noChangeArrowheads="1"/>
            </p:cNvSpPr>
            <p:nvPr/>
          </p:nvSpPr>
          <p:spPr bwMode="auto">
            <a:xfrm>
              <a:off x="288" y="3936"/>
              <a:ext cx="115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sz="2000" b="1" dirty="0">
                  <a:latin typeface="Times New Roman" pitchFamily="18" charset="0"/>
                  <a:cs typeface="Times New Roman" pitchFamily="18" charset="0"/>
                </a:rPr>
                <a:t>sur niveau haut</a:t>
              </a:r>
              <a:endParaRPr lang="fr-FR" sz="2000" b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94"/>
            <p:cNvGrpSpPr>
              <a:grpSpLocks/>
            </p:cNvGrpSpPr>
            <p:nvPr/>
          </p:nvGrpSpPr>
          <p:grpSpPr bwMode="auto">
            <a:xfrm>
              <a:off x="288" y="2976"/>
              <a:ext cx="1152" cy="960"/>
              <a:chOff x="288" y="2976"/>
              <a:chExt cx="1152" cy="960"/>
            </a:xfrm>
            <a:grpFill/>
          </p:grpSpPr>
          <p:sp>
            <p:nvSpPr>
              <p:cNvPr id="20490" name="Rectangle 6"/>
              <p:cNvSpPr>
                <a:spLocks noChangeArrowheads="1"/>
              </p:cNvSpPr>
              <p:nvPr/>
            </p:nvSpPr>
            <p:spPr bwMode="auto">
              <a:xfrm>
                <a:off x="480" y="2976"/>
                <a:ext cx="768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491" name="Line 7"/>
              <p:cNvSpPr>
                <a:spLocks noChangeShapeType="1"/>
              </p:cNvSpPr>
              <p:nvPr/>
            </p:nvSpPr>
            <p:spPr bwMode="auto">
              <a:xfrm>
                <a:off x="288" y="31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492" name="Rectangle 9"/>
              <p:cNvSpPr>
                <a:spLocks noChangeArrowheads="1"/>
              </p:cNvSpPr>
              <p:nvPr/>
            </p:nvSpPr>
            <p:spPr bwMode="auto">
              <a:xfrm>
                <a:off x="528" y="30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20493" name="Rectangle 11"/>
              <p:cNvSpPr>
                <a:spLocks noChangeArrowheads="1"/>
              </p:cNvSpPr>
              <p:nvPr/>
            </p:nvSpPr>
            <p:spPr bwMode="auto">
              <a:xfrm>
                <a:off x="1008" y="307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Q</a:t>
                </a:r>
              </a:p>
            </p:txBody>
          </p:sp>
          <p:sp>
            <p:nvSpPr>
              <p:cNvPr id="20494" name="Line 12"/>
              <p:cNvSpPr>
                <a:spLocks noChangeShapeType="1"/>
              </p:cNvSpPr>
              <p:nvPr/>
            </p:nvSpPr>
            <p:spPr bwMode="auto">
              <a:xfrm>
                <a:off x="1248" y="316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495" name="Line 13"/>
              <p:cNvSpPr>
                <a:spLocks noChangeShapeType="1"/>
              </p:cNvSpPr>
              <p:nvPr/>
            </p:nvSpPr>
            <p:spPr bwMode="auto">
              <a:xfrm>
                <a:off x="1248" y="3744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496" name="Rectangle 14"/>
              <p:cNvSpPr>
                <a:spLocks noChangeArrowheads="1"/>
              </p:cNvSpPr>
              <p:nvPr/>
            </p:nvSpPr>
            <p:spPr bwMode="auto">
              <a:xfrm>
                <a:off x="1008" y="3648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Q</a:t>
                </a:r>
              </a:p>
            </p:txBody>
          </p:sp>
          <p:sp>
            <p:nvSpPr>
              <p:cNvPr id="20497" name="Line 15"/>
              <p:cNvSpPr>
                <a:spLocks noChangeShapeType="1"/>
              </p:cNvSpPr>
              <p:nvPr/>
            </p:nvSpPr>
            <p:spPr bwMode="auto">
              <a:xfrm>
                <a:off x="1056" y="3672"/>
                <a:ext cx="9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498" name="Line 16"/>
              <p:cNvSpPr>
                <a:spLocks noChangeShapeType="1"/>
              </p:cNvSpPr>
              <p:nvPr/>
            </p:nvSpPr>
            <p:spPr bwMode="auto">
              <a:xfrm>
                <a:off x="288" y="3744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499" name="Rectangle 17"/>
              <p:cNvSpPr>
                <a:spLocks noChangeArrowheads="1"/>
              </p:cNvSpPr>
              <p:nvPr/>
            </p:nvSpPr>
            <p:spPr bwMode="auto">
              <a:xfrm>
                <a:off x="528" y="3648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sz="2000" b="1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20500" name="Freeform 93"/>
              <p:cNvSpPr>
                <a:spLocks/>
              </p:cNvSpPr>
              <p:nvPr/>
            </p:nvSpPr>
            <p:spPr bwMode="auto">
              <a:xfrm>
                <a:off x="1248" y="3696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89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I-2 La bascule D</a:t>
            </a:r>
          </a:p>
        </p:txBody>
      </p:sp>
      <p:sp>
        <p:nvSpPr>
          <p:cNvPr id="65" name="Espace réservé du numéro de diapositive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C4FA8-ACCF-481F-9D43-7F5BB50B1C60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1600200"/>
          </a:xfrm>
        </p:spPr>
        <p:txBody>
          <a:bodyPr/>
          <a:lstStyle/>
          <a:p>
            <a:pPr marL="190500" lvl="1" indent="-190500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bascule D latch 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: la sortie recopie l’entrée sur un niveau d’horloge. Sur l’autre niveau, la sortie est mémorisée.</a:t>
            </a:r>
          </a:p>
          <a:p>
            <a:pPr marL="190500" lvl="1" indent="-190500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Bascule D latch synchronisée par le niveau haut :</a:t>
            </a:r>
          </a:p>
        </p:txBody>
      </p:sp>
      <p:grpSp>
        <p:nvGrpSpPr>
          <p:cNvPr id="39939" name="Group 64"/>
          <p:cNvGrpSpPr>
            <a:grpSpLocks/>
          </p:cNvGrpSpPr>
          <p:nvPr/>
        </p:nvGrpSpPr>
        <p:grpSpPr bwMode="auto">
          <a:xfrm>
            <a:off x="762000" y="3124200"/>
            <a:ext cx="7620000" cy="2438400"/>
            <a:chOff x="480" y="1968"/>
            <a:chExt cx="4800" cy="1536"/>
          </a:xfrm>
        </p:grpSpPr>
        <p:sp>
          <p:nvSpPr>
            <p:cNvPr id="39963" name="Rectangle 5"/>
            <p:cNvSpPr>
              <a:spLocks noChangeArrowheads="1"/>
            </p:cNvSpPr>
            <p:nvPr/>
          </p:nvSpPr>
          <p:spPr bwMode="auto">
            <a:xfrm>
              <a:off x="480" y="1968"/>
              <a:ext cx="4800" cy="1536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9964" name="Rectangle 6"/>
            <p:cNvSpPr>
              <a:spLocks noChangeArrowheads="1"/>
            </p:cNvSpPr>
            <p:nvPr/>
          </p:nvSpPr>
          <p:spPr bwMode="auto">
            <a:xfrm>
              <a:off x="480" y="1968"/>
              <a:ext cx="23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0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fonctionnement :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657600" y="3733800"/>
            <a:ext cx="1828800" cy="1524000"/>
            <a:chOff x="1056" y="3168"/>
            <a:chExt cx="1152" cy="960"/>
          </a:xfrm>
          <a:solidFill>
            <a:schemeClr val="bg1">
              <a:lumMod val="85000"/>
            </a:schemeClr>
          </a:solidFill>
        </p:grpSpPr>
        <p:sp>
          <p:nvSpPr>
            <p:cNvPr id="21530" name="Rectangle 8"/>
            <p:cNvSpPr>
              <a:spLocks noChangeArrowheads="1"/>
            </p:cNvSpPr>
            <p:nvPr/>
          </p:nvSpPr>
          <p:spPr bwMode="auto">
            <a:xfrm>
              <a:off x="1344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31" name="Rectangle 9"/>
            <p:cNvSpPr>
              <a:spLocks noChangeArrowheads="1"/>
            </p:cNvSpPr>
            <p:nvPr/>
          </p:nvSpPr>
          <p:spPr bwMode="auto">
            <a:xfrm>
              <a:off x="1632" y="3168"/>
              <a:ext cx="576" cy="192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32" name="Rectangle 10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33" name="Rectangle 11"/>
            <p:cNvSpPr>
              <a:spLocks noChangeArrowheads="1"/>
            </p:cNvSpPr>
            <p:nvPr/>
          </p:nvSpPr>
          <p:spPr bwMode="auto">
            <a:xfrm>
              <a:off x="1632" y="3360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34" name="Rectangle 12"/>
            <p:cNvSpPr>
              <a:spLocks noChangeArrowheads="1"/>
            </p:cNvSpPr>
            <p:nvPr/>
          </p:nvSpPr>
          <p:spPr bwMode="auto">
            <a:xfrm>
              <a:off x="1344" y="355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35" name="Rectangle 13"/>
            <p:cNvSpPr>
              <a:spLocks noChangeArrowheads="1"/>
            </p:cNvSpPr>
            <p:nvPr/>
          </p:nvSpPr>
          <p:spPr bwMode="auto">
            <a:xfrm>
              <a:off x="1632" y="3552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36" name="Rectangle 14"/>
            <p:cNvSpPr>
              <a:spLocks noChangeArrowheads="1"/>
            </p:cNvSpPr>
            <p:nvPr/>
          </p:nvSpPr>
          <p:spPr bwMode="auto">
            <a:xfrm>
              <a:off x="1632" y="3168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21537" name="Rectangle 15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38" name="Rectangle 16"/>
            <p:cNvSpPr>
              <a:spLocks noChangeArrowheads="1"/>
            </p:cNvSpPr>
            <p:nvPr/>
          </p:nvSpPr>
          <p:spPr bwMode="auto">
            <a:xfrm>
              <a:off x="1056" y="355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39" name="Rectangle 17"/>
            <p:cNvSpPr>
              <a:spLocks noChangeArrowheads="1"/>
            </p:cNvSpPr>
            <p:nvPr/>
          </p:nvSpPr>
          <p:spPr bwMode="auto">
            <a:xfrm>
              <a:off x="1056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0" name="Rectangle 18"/>
            <p:cNvSpPr>
              <a:spLocks noChangeArrowheads="1"/>
            </p:cNvSpPr>
            <p:nvPr/>
          </p:nvSpPr>
          <p:spPr bwMode="auto">
            <a:xfrm>
              <a:off x="1056" y="3168"/>
              <a:ext cx="576" cy="192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1" name="Rectangle 19"/>
            <p:cNvSpPr>
              <a:spLocks noChangeArrowheads="1"/>
            </p:cNvSpPr>
            <p:nvPr/>
          </p:nvSpPr>
          <p:spPr bwMode="auto">
            <a:xfrm>
              <a:off x="1056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21542" name="Rectangle 20"/>
            <p:cNvSpPr>
              <a:spLocks noChangeArrowheads="1"/>
            </p:cNvSpPr>
            <p:nvPr/>
          </p:nvSpPr>
          <p:spPr bwMode="auto">
            <a:xfrm>
              <a:off x="1344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1543" name="Rectangle 21"/>
            <p:cNvSpPr>
              <a:spLocks noChangeArrowheads="1"/>
            </p:cNvSpPr>
            <p:nvPr/>
          </p:nvSpPr>
          <p:spPr bwMode="auto">
            <a:xfrm>
              <a:off x="1344" y="374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4" name="Rectangle 22"/>
            <p:cNvSpPr>
              <a:spLocks noChangeArrowheads="1"/>
            </p:cNvSpPr>
            <p:nvPr/>
          </p:nvSpPr>
          <p:spPr bwMode="auto">
            <a:xfrm>
              <a:off x="1344" y="393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5" name="Rectangle 23"/>
            <p:cNvSpPr>
              <a:spLocks noChangeArrowheads="1"/>
            </p:cNvSpPr>
            <p:nvPr/>
          </p:nvSpPr>
          <p:spPr bwMode="auto">
            <a:xfrm>
              <a:off x="1056" y="374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6" name="Rectangle 24"/>
            <p:cNvSpPr>
              <a:spLocks noChangeArrowheads="1"/>
            </p:cNvSpPr>
            <p:nvPr/>
          </p:nvSpPr>
          <p:spPr bwMode="auto">
            <a:xfrm>
              <a:off x="1056" y="393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7" name="Rectangle 25"/>
            <p:cNvSpPr>
              <a:spLocks noChangeArrowheads="1"/>
            </p:cNvSpPr>
            <p:nvPr/>
          </p:nvSpPr>
          <p:spPr bwMode="auto">
            <a:xfrm>
              <a:off x="1056" y="3360"/>
              <a:ext cx="576" cy="7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8" name="Rectangle 26"/>
            <p:cNvSpPr>
              <a:spLocks noChangeArrowheads="1"/>
            </p:cNvSpPr>
            <p:nvPr/>
          </p:nvSpPr>
          <p:spPr bwMode="auto">
            <a:xfrm>
              <a:off x="1632" y="3744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9" name="Rectangle 27"/>
            <p:cNvSpPr>
              <a:spLocks noChangeArrowheads="1"/>
            </p:cNvSpPr>
            <p:nvPr/>
          </p:nvSpPr>
          <p:spPr bwMode="auto">
            <a:xfrm>
              <a:off x="1632" y="3936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0" name="Rectangle 28"/>
            <p:cNvSpPr>
              <a:spLocks noChangeArrowheads="1"/>
            </p:cNvSpPr>
            <p:nvPr/>
          </p:nvSpPr>
          <p:spPr bwMode="auto">
            <a:xfrm>
              <a:off x="1632" y="3360"/>
              <a:ext cx="576" cy="7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39941" name="Rectangle 29"/>
          <p:cNvSpPr>
            <a:spLocks noChangeArrowheads="1"/>
          </p:cNvSpPr>
          <p:nvPr/>
        </p:nvSpPr>
        <p:spPr bwMode="auto">
          <a:xfrm>
            <a:off x="4572000" y="40386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  <a:r>
              <a:rPr lang="fr-FR" baseline="30000"/>
              <a:t>-</a:t>
            </a:r>
          </a:p>
        </p:txBody>
      </p:sp>
      <p:grpSp>
        <p:nvGrpSpPr>
          <p:cNvPr id="39942" name="Group 30"/>
          <p:cNvGrpSpPr>
            <a:grpSpLocks/>
          </p:cNvGrpSpPr>
          <p:nvPr/>
        </p:nvGrpSpPr>
        <p:grpSpPr bwMode="auto">
          <a:xfrm>
            <a:off x="3657600" y="4343400"/>
            <a:ext cx="914400" cy="304800"/>
            <a:chOff x="1056" y="3360"/>
            <a:chExt cx="576" cy="192"/>
          </a:xfrm>
        </p:grpSpPr>
        <p:sp>
          <p:nvSpPr>
            <p:cNvPr id="39961" name="Rectangle 31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9962" name="Rectangle 32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39943" name="Group 33"/>
          <p:cNvGrpSpPr>
            <a:grpSpLocks/>
          </p:cNvGrpSpPr>
          <p:nvPr/>
        </p:nvGrpSpPr>
        <p:grpSpPr bwMode="auto">
          <a:xfrm>
            <a:off x="3657600" y="4648200"/>
            <a:ext cx="914400" cy="304800"/>
            <a:chOff x="1056" y="3360"/>
            <a:chExt cx="576" cy="192"/>
          </a:xfrm>
        </p:grpSpPr>
        <p:sp>
          <p:nvSpPr>
            <p:cNvPr id="39959" name="Rectangle 34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9960" name="Rectangle 35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39944" name="Group 36"/>
          <p:cNvGrpSpPr>
            <a:grpSpLocks/>
          </p:cNvGrpSpPr>
          <p:nvPr/>
        </p:nvGrpSpPr>
        <p:grpSpPr bwMode="auto">
          <a:xfrm>
            <a:off x="3657600" y="4953000"/>
            <a:ext cx="914400" cy="304800"/>
            <a:chOff x="1056" y="3360"/>
            <a:chExt cx="576" cy="192"/>
          </a:xfrm>
        </p:grpSpPr>
        <p:sp>
          <p:nvSpPr>
            <p:cNvPr id="39957" name="Rectangle 37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39958" name="Rectangle 38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sp>
        <p:nvSpPr>
          <p:cNvPr id="39945" name="Rectangle 39"/>
          <p:cNvSpPr>
            <a:spLocks noChangeArrowheads="1"/>
          </p:cNvSpPr>
          <p:nvPr/>
        </p:nvSpPr>
        <p:spPr bwMode="auto">
          <a:xfrm>
            <a:off x="4572000" y="43434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  <a:r>
              <a:rPr lang="fr-FR" baseline="30000"/>
              <a:t>-</a:t>
            </a:r>
          </a:p>
        </p:txBody>
      </p:sp>
      <p:sp>
        <p:nvSpPr>
          <p:cNvPr id="39946" name="Rectangle 40"/>
          <p:cNvSpPr>
            <a:spLocks noChangeArrowheads="1"/>
          </p:cNvSpPr>
          <p:nvPr/>
        </p:nvSpPr>
        <p:spPr bwMode="auto">
          <a:xfrm>
            <a:off x="4572000" y="4648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0</a:t>
            </a:r>
          </a:p>
        </p:txBody>
      </p:sp>
      <p:sp>
        <p:nvSpPr>
          <p:cNvPr id="39947" name="Rectangle 41"/>
          <p:cNvSpPr>
            <a:spLocks noChangeArrowheads="1"/>
          </p:cNvSpPr>
          <p:nvPr/>
        </p:nvSpPr>
        <p:spPr bwMode="auto">
          <a:xfrm>
            <a:off x="4572000" y="49530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>
                <a:cs typeface="Arial" charset="0"/>
              </a:rPr>
              <a:t>1</a:t>
            </a:r>
            <a:endParaRPr lang="fr-FR"/>
          </a:p>
        </p:txBody>
      </p:sp>
      <p:grpSp>
        <p:nvGrpSpPr>
          <p:cNvPr id="39948" name="Group 45"/>
          <p:cNvGrpSpPr>
            <a:grpSpLocks/>
          </p:cNvGrpSpPr>
          <p:nvPr/>
        </p:nvGrpSpPr>
        <p:grpSpPr bwMode="auto">
          <a:xfrm>
            <a:off x="3657600" y="4038600"/>
            <a:ext cx="914400" cy="304800"/>
            <a:chOff x="1056" y="3360"/>
            <a:chExt cx="576" cy="192"/>
          </a:xfrm>
        </p:grpSpPr>
        <p:sp>
          <p:nvSpPr>
            <p:cNvPr id="39955" name="Rectangle 46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39956" name="Rectangle 47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sp>
        <p:nvSpPr>
          <p:cNvPr id="39949" name="Rectangle 49"/>
          <p:cNvSpPr>
            <a:spLocks noChangeArrowheads="1"/>
          </p:cNvSpPr>
          <p:nvPr/>
        </p:nvSpPr>
        <p:spPr bwMode="auto">
          <a:xfrm>
            <a:off x="5486400" y="48006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Recopie</a:t>
            </a:r>
            <a:endParaRPr lang="fr-FR" sz="2000" b="1" baseline="30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950" name="Group 63"/>
          <p:cNvGrpSpPr>
            <a:grpSpLocks/>
          </p:cNvGrpSpPr>
          <p:nvPr/>
        </p:nvGrpSpPr>
        <p:grpSpPr bwMode="auto">
          <a:xfrm>
            <a:off x="3657600" y="4191000"/>
            <a:ext cx="3048000" cy="457200"/>
            <a:chOff x="2304" y="2640"/>
            <a:chExt cx="1920" cy="288"/>
          </a:xfrm>
        </p:grpSpPr>
        <p:sp>
          <p:nvSpPr>
            <p:cNvPr id="39953" name="Rectangle 48"/>
            <p:cNvSpPr>
              <a:spLocks noChangeArrowheads="1"/>
            </p:cNvSpPr>
            <p:nvPr/>
          </p:nvSpPr>
          <p:spPr bwMode="auto">
            <a:xfrm>
              <a:off x="3456" y="2640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Mémoire</a:t>
              </a:r>
              <a:endParaRPr lang="fr-FR" sz="20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54" name="Line 62"/>
            <p:cNvSpPr>
              <a:spLocks noChangeShapeType="1"/>
            </p:cNvSpPr>
            <p:nvPr/>
          </p:nvSpPr>
          <p:spPr bwMode="auto">
            <a:xfrm>
              <a:off x="2304" y="2928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99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I-2 La bascule D</a:t>
            </a:r>
          </a:p>
        </p:txBody>
      </p:sp>
      <p:sp>
        <p:nvSpPr>
          <p:cNvPr id="50" name="Espace réservé du numéro de diapositive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2EE6E-F0D4-466F-AC16-3FA16DB4C777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5"/>
          <p:cNvGrpSpPr>
            <a:grpSpLocks/>
          </p:cNvGrpSpPr>
          <p:nvPr/>
        </p:nvGrpSpPr>
        <p:grpSpPr bwMode="auto">
          <a:xfrm>
            <a:off x="914400" y="4114800"/>
            <a:ext cx="7391400" cy="990600"/>
            <a:chOff x="576" y="3264"/>
            <a:chExt cx="4656" cy="624"/>
          </a:xfrm>
        </p:grpSpPr>
        <p:grpSp>
          <p:nvGrpSpPr>
            <p:cNvPr id="41051" name="Group 6"/>
            <p:cNvGrpSpPr>
              <a:grpSpLocks/>
            </p:cNvGrpSpPr>
            <p:nvPr/>
          </p:nvGrpSpPr>
          <p:grpSpPr bwMode="auto">
            <a:xfrm>
              <a:off x="720" y="3360"/>
              <a:ext cx="4368" cy="528"/>
              <a:chOff x="720" y="2496"/>
              <a:chExt cx="4368" cy="528"/>
            </a:xfrm>
          </p:grpSpPr>
          <p:sp>
            <p:nvSpPr>
              <p:cNvPr id="41054" name="Line 7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5" name="Line 8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1052" name="Rectangle 9"/>
            <p:cNvSpPr>
              <a:spLocks noChangeArrowheads="1"/>
            </p:cNvSpPr>
            <p:nvPr/>
          </p:nvSpPr>
          <p:spPr bwMode="auto">
            <a:xfrm>
              <a:off x="5040" y="369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41053" name="Rectangle 10"/>
            <p:cNvSpPr>
              <a:spLocks noChangeArrowheads="1"/>
            </p:cNvSpPr>
            <p:nvPr/>
          </p:nvSpPr>
          <p:spPr bwMode="auto">
            <a:xfrm>
              <a:off x="576" y="3264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</a:p>
          </p:txBody>
        </p:sp>
      </p:grpSp>
      <p:grpSp>
        <p:nvGrpSpPr>
          <p:cNvPr id="40963" name="Group 23"/>
          <p:cNvGrpSpPr>
            <a:grpSpLocks/>
          </p:cNvGrpSpPr>
          <p:nvPr/>
        </p:nvGrpSpPr>
        <p:grpSpPr bwMode="auto">
          <a:xfrm>
            <a:off x="914400" y="3048000"/>
            <a:ext cx="7391400" cy="990600"/>
            <a:chOff x="576" y="2400"/>
            <a:chExt cx="4656" cy="624"/>
          </a:xfrm>
        </p:grpSpPr>
        <p:grpSp>
          <p:nvGrpSpPr>
            <p:cNvPr id="41046" name="Group 24"/>
            <p:cNvGrpSpPr>
              <a:grpSpLocks/>
            </p:cNvGrpSpPr>
            <p:nvPr/>
          </p:nvGrpSpPr>
          <p:grpSpPr bwMode="auto">
            <a:xfrm>
              <a:off x="720" y="2496"/>
              <a:ext cx="4368" cy="528"/>
              <a:chOff x="720" y="2496"/>
              <a:chExt cx="4368" cy="528"/>
            </a:xfrm>
          </p:grpSpPr>
          <p:sp>
            <p:nvSpPr>
              <p:cNvPr id="41049" name="Line 25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0" name="Line 26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1047" name="Rectangle 27"/>
            <p:cNvSpPr>
              <a:spLocks noChangeArrowheads="1"/>
            </p:cNvSpPr>
            <p:nvPr/>
          </p:nvSpPr>
          <p:spPr bwMode="auto">
            <a:xfrm>
              <a:off x="5040" y="2832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41048" name="Rectangle 28"/>
            <p:cNvSpPr>
              <a:spLocks noChangeArrowheads="1"/>
            </p:cNvSpPr>
            <p:nvPr/>
          </p:nvSpPr>
          <p:spPr bwMode="auto">
            <a:xfrm>
              <a:off x="576" y="2400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D</a:t>
              </a:r>
            </a:p>
          </p:txBody>
        </p:sp>
      </p:grpSp>
      <p:sp>
        <p:nvSpPr>
          <p:cNvPr id="40964" name="Rectangle 30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pPr marL="0" lvl="2" indent="0" eaLnBrk="1" hangingPunct="1">
              <a:buFont typeface="Arial" charset="0"/>
              <a:buNone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Chronogramme :</a:t>
            </a:r>
          </a:p>
        </p:txBody>
      </p:sp>
      <p:sp>
        <p:nvSpPr>
          <p:cNvPr id="40965" name="Rectangle 32"/>
          <p:cNvSpPr>
            <a:spLocks noChangeArrowheads="1"/>
          </p:cNvSpPr>
          <p:nvPr/>
        </p:nvSpPr>
        <p:spPr bwMode="auto">
          <a:xfrm>
            <a:off x="463550" y="1835150"/>
            <a:ext cx="8216900" cy="3575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0966" name="Group 33"/>
          <p:cNvGrpSpPr>
            <a:grpSpLocks/>
          </p:cNvGrpSpPr>
          <p:nvPr/>
        </p:nvGrpSpPr>
        <p:grpSpPr bwMode="auto">
          <a:xfrm>
            <a:off x="1219200" y="3505200"/>
            <a:ext cx="6705600" cy="457200"/>
            <a:chOff x="768" y="2208"/>
            <a:chExt cx="4224" cy="288"/>
          </a:xfrm>
        </p:grpSpPr>
        <p:sp>
          <p:nvSpPr>
            <p:cNvPr id="41037" name="Line 34"/>
            <p:cNvSpPr>
              <a:spLocks noChangeShapeType="1"/>
            </p:cNvSpPr>
            <p:nvPr/>
          </p:nvSpPr>
          <p:spPr bwMode="auto">
            <a:xfrm>
              <a:off x="1248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38" name="Line 35"/>
            <p:cNvSpPr>
              <a:spLocks noChangeShapeType="1"/>
            </p:cNvSpPr>
            <p:nvPr/>
          </p:nvSpPr>
          <p:spPr bwMode="auto">
            <a:xfrm>
              <a:off x="2016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39" name="Line 36"/>
            <p:cNvSpPr>
              <a:spLocks noChangeShapeType="1"/>
            </p:cNvSpPr>
            <p:nvPr/>
          </p:nvSpPr>
          <p:spPr bwMode="auto">
            <a:xfrm>
              <a:off x="1248" y="2208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40" name="Line 37"/>
            <p:cNvSpPr>
              <a:spLocks noChangeShapeType="1"/>
            </p:cNvSpPr>
            <p:nvPr/>
          </p:nvSpPr>
          <p:spPr bwMode="auto">
            <a:xfrm>
              <a:off x="768" y="249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41" name="Line 38"/>
            <p:cNvSpPr>
              <a:spLocks noChangeShapeType="1"/>
            </p:cNvSpPr>
            <p:nvPr/>
          </p:nvSpPr>
          <p:spPr bwMode="auto">
            <a:xfrm>
              <a:off x="3264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42" name="Line 39"/>
            <p:cNvSpPr>
              <a:spLocks noChangeShapeType="1"/>
            </p:cNvSpPr>
            <p:nvPr/>
          </p:nvSpPr>
          <p:spPr bwMode="auto">
            <a:xfrm>
              <a:off x="3744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43" name="Line 40"/>
            <p:cNvSpPr>
              <a:spLocks noChangeShapeType="1"/>
            </p:cNvSpPr>
            <p:nvPr/>
          </p:nvSpPr>
          <p:spPr bwMode="auto">
            <a:xfrm>
              <a:off x="3264" y="2208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44" name="Line 41"/>
            <p:cNvSpPr>
              <a:spLocks noChangeShapeType="1"/>
            </p:cNvSpPr>
            <p:nvPr/>
          </p:nvSpPr>
          <p:spPr bwMode="auto">
            <a:xfrm>
              <a:off x="2016" y="249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45" name="Line 42"/>
            <p:cNvSpPr>
              <a:spLocks noChangeShapeType="1"/>
            </p:cNvSpPr>
            <p:nvPr/>
          </p:nvSpPr>
          <p:spPr bwMode="auto">
            <a:xfrm>
              <a:off x="3744" y="249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0967" name="Group 116"/>
          <p:cNvGrpSpPr>
            <a:grpSpLocks/>
          </p:cNvGrpSpPr>
          <p:nvPr/>
        </p:nvGrpSpPr>
        <p:grpSpPr bwMode="auto">
          <a:xfrm>
            <a:off x="914400" y="1981200"/>
            <a:ext cx="7391400" cy="990600"/>
            <a:chOff x="576" y="1248"/>
            <a:chExt cx="4656" cy="624"/>
          </a:xfrm>
        </p:grpSpPr>
        <p:grpSp>
          <p:nvGrpSpPr>
            <p:cNvPr id="41005" name="Group 17"/>
            <p:cNvGrpSpPr>
              <a:grpSpLocks/>
            </p:cNvGrpSpPr>
            <p:nvPr/>
          </p:nvGrpSpPr>
          <p:grpSpPr bwMode="auto">
            <a:xfrm>
              <a:off x="576" y="1248"/>
              <a:ext cx="4656" cy="624"/>
              <a:chOff x="576" y="1248"/>
              <a:chExt cx="4656" cy="624"/>
            </a:xfrm>
          </p:grpSpPr>
          <p:grpSp>
            <p:nvGrpSpPr>
              <p:cNvPr id="41032" name="Group 18"/>
              <p:cNvGrpSpPr>
                <a:grpSpLocks/>
              </p:cNvGrpSpPr>
              <p:nvPr/>
            </p:nvGrpSpPr>
            <p:grpSpPr bwMode="auto">
              <a:xfrm>
                <a:off x="720" y="1344"/>
                <a:ext cx="4368" cy="528"/>
                <a:chOff x="720" y="2496"/>
                <a:chExt cx="4368" cy="528"/>
              </a:xfrm>
            </p:grpSpPr>
            <p:sp>
              <p:nvSpPr>
                <p:cNvPr id="4103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768" y="2496"/>
                  <a:ext cx="0" cy="5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36" name="Line 20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43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1033" name="Rectangle 21"/>
              <p:cNvSpPr>
                <a:spLocks noChangeArrowheads="1"/>
              </p:cNvSpPr>
              <p:nvPr/>
            </p:nvSpPr>
            <p:spPr bwMode="auto">
              <a:xfrm>
                <a:off x="5040" y="1680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t</a:t>
                </a:r>
              </a:p>
            </p:txBody>
          </p:sp>
          <p:sp>
            <p:nvSpPr>
              <p:cNvPr id="41034" name="Rectangle 22"/>
              <p:cNvSpPr>
                <a:spLocks noChangeArrowheads="1"/>
              </p:cNvSpPr>
              <p:nvPr/>
            </p:nvSpPr>
            <p:spPr bwMode="auto">
              <a:xfrm>
                <a:off x="576" y="1248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H</a:t>
                </a:r>
              </a:p>
            </p:txBody>
          </p:sp>
        </p:grpSp>
        <p:grpSp>
          <p:nvGrpSpPr>
            <p:cNvPr id="41006" name="Group 43"/>
            <p:cNvGrpSpPr>
              <a:grpSpLocks/>
            </p:cNvGrpSpPr>
            <p:nvPr/>
          </p:nvGrpSpPr>
          <p:grpSpPr bwMode="auto">
            <a:xfrm>
              <a:off x="768" y="1536"/>
              <a:ext cx="4224" cy="288"/>
              <a:chOff x="768" y="1536"/>
              <a:chExt cx="4224" cy="288"/>
            </a:xfrm>
          </p:grpSpPr>
          <p:sp>
            <p:nvSpPr>
              <p:cNvPr id="41007" name="Line 44"/>
              <p:cNvSpPr>
                <a:spLocks noChangeShapeType="1"/>
              </p:cNvSpPr>
              <p:nvPr/>
            </p:nvSpPr>
            <p:spPr bwMode="auto">
              <a:xfrm flipV="1">
                <a:off x="105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08" name="Line 45"/>
              <p:cNvSpPr>
                <a:spLocks noChangeShapeType="1"/>
              </p:cNvSpPr>
              <p:nvPr/>
            </p:nvSpPr>
            <p:spPr bwMode="auto">
              <a:xfrm>
                <a:off x="134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09" name="Line 46"/>
              <p:cNvSpPr>
                <a:spLocks noChangeShapeType="1"/>
              </p:cNvSpPr>
              <p:nvPr/>
            </p:nvSpPr>
            <p:spPr bwMode="auto">
              <a:xfrm flipV="1">
                <a:off x="768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0" name="Line 47"/>
              <p:cNvSpPr>
                <a:spLocks noChangeShapeType="1"/>
              </p:cNvSpPr>
              <p:nvPr/>
            </p:nvSpPr>
            <p:spPr bwMode="auto">
              <a:xfrm flipV="1">
                <a:off x="1056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1" name="Line 48"/>
              <p:cNvSpPr>
                <a:spLocks noChangeShapeType="1"/>
              </p:cNvSpPr>
              <p:nvPr/>
            </p:nvSpPr>
            <p:spPr bwMode="auto">
              <a:xfrm flipV="1">
                <a:off x="163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2" name="Line 49"/>
              <p:cNvSpPr>
                <a:spLocks noChangeShapeType="1"/>
              </p:cNvSpPr>
              <p:nvPr/>
            </p:nvSpPr>
            <p:spPr bwMode="auto">
              <a:xfrm>
                <a:off x="192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3" name="Line 50"/>
              <p:cNvSpPr>
                <a:spLocks noChangeShapeType="1"/>
              </p:cNvSpPr>
              <p:nvPr/>
            </p:nvSpPr>
            <p:spPr bwMode="auto">
              <a:xfrm flipV="1">
                <a:off x="1344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4" name="Line 51"/>
              <p:cNvSpPr>
                <a:spLocks noChangeShapeType="1"/>
              </p:cNvSpPr>
              <p:nvPr/>
            </p:nvSpPr>
            <p:spPr bwMode="auto">
              <a:xfrm flipV="1">
                <a:off x="1632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5" name="Line 52"/>
              <p:cNvSpPr>
                <a:spLocks noChangeShapeType="1"/>
              </p:cNvSpPr>
              <p:nvPr/>
            </p:nvSpPr>
            <p:spPr bwMode="auto">
              <a:xfrm flipV="1">
                <a:off x="2208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6" name="Line 53"/>
              <p:cNvSpPr>
                <a:spLocks noChangeShapeType="1"/>
              </p:cNvSpPr>
              <p:nvPr/>
            </p:nvSpPr>
            <p:spPr bwMode="auto">
              <a:xfrm>
                <a:off x="249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7" name="Line 54"/>
              <p:cNvSpPr>
                <a:spLocks noChangeShapeType="1"/>
              </p:cNvSpPr>
              <p:nvPr/>
            </p:nvSpPr>
            <p:spPr bwMode="auto">
              <a:xfrm flipV="1">
                <a:off x="1920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8" name="Line 55"/>
              <p:cNvSpPr>
                <a:spLocks noChangeShapeType="1"/>
              </p:cNvSpPr>
              <p:nvPr/>
            </p:nvSpPr>
            <p:spPr bwMode="auto">
              <a:xfrm flipV="1">
                <a:off x="2208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19" name="Line 56"/>
              <p:cNvSpPr>
                <a:spLocks noChangeShapeType="1"/>
              </p:cNvSpPr>
              <p:nvPr/>
            </p:nvSpPr>
            <p:spPr bwMode="auto">
              <a:xfrm flipV="1">
                <a:off x="278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20" name="Line 57"/>
              <p:cNvSpPr>
                <a:spLocks noChangeShapeType="1"/>
              </p:cNvSpPr>
              <p:nvPr/>
            </p:nvSpPr>
            <p:spPr bwMode="auto">
              <a:xfrm>
                <a:off x="307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21" name="Line 58"/>
              <p:cNvSpPr>
                <a:spLocks noChangeShapeType="1"/>
              </p:cNvSpPr>
              <p:nvPr/>
            </p:nvSpPr>
            <p:spPr bwMode="auto">
              <a:xfrm flipV="1">
                <a:off x="2496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22" name="Line 59"/>
              <p:cNvSpPr>
                <a:spLocks noChangeShapeType="1"/>
              </p:cNvSpPr>
              <p:nvPr/>
            </p:nvSpPr>
            <p:spPr bwMode="auto">
              <a:xfrm flipV="1">
                <a:off x="2784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23" name="Line 60"/>
              <p:cNvSpPr>
                <a:spLocks noChangeShapeType="1"/>
              </p:cNvSpPr>
              <p:nvPr/>
            </p:nvSpPr>
            <p:spPr bwMode="auto">
              <a:xfrm flipV="1">
                <a:off x="336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24" name="Line 61"/>
              <p:cNvSpPr>
                <a:spLocks noChangeShapeType="1"/>
              </p:cNvSpPr>
              <p:nvPr/>
            </p:nvSpPr>
            <p:spPr bwMode="auto">
              <a:xfrm>
                <a:off x="3648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25" name="Line 62"/>
              <p:cNvSpPr>
                <a:spLocks noChangeShapeType="1"/>
              </p:cNvSpPr>
              <p:nvPr/>
            </p:nvSpPr>
            <p:spPr bwMode="auto">
              <a:xfrm flipV="1">
                <a:off x="3072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26" name="Line 63"/>
              <p:cNvSpPr>
                <a:spLocks noChangeShapeType="1"/>
              </p:cNvSpPr>
              <p:nvPr/>
            </p:nvSpPr>
            <p:spPr bwMode="auto">
              <a:xfrm flipV="1">
                <a:off x="3360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27" name="Line 64"/>
              <p:cNvSpPr>
                <a:spLocks noChangeShapeType="1"/>
              </p:cNvSpPr>
              <p:nvPr/>
            </p:nvSpPr>
            <p:spPr bwMode="auto">
              <a:xfrm flipV="1">
                <a:off x="393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28" name="Line 65"/>
              <p:cNvSpPr>
                <a:spLocks noChangeShapeType="1"/>
              </p:cNvSpPr>
              <p:nvPr/>
            </p:nvSpPr>
            <p:spPr bwMode="auto">
              <a:xfrm>
                <a:off x="422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29" name="Line 66"/>
              <p:cNvSpPr>
                <a:spLocks noChangeShapeType="1"/>
              </p:cNvSpPr>
              <p:nvPr/>
            </p:nvSpPr>
            <p:spPr bwMode="auto">
              <a:xfrm flipV="1">
                <a:off x="3648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0" name="Line 67"/>
              <p:cNvSpPr>
                <a:spLocks noChangeShapeType="1"/>
              </p:cNvSpPr>
              <p:nvPr/>
            </p:nvSpPr>
            <p:spPr bwMode="auto">
              <a:xfrm flipV="1">
                <a:off x="3936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1" name="Line 68"/>
              <p:cNvSpPr>
                <a:spLocks noChangeShapeType="1"/>
              </p:cNvSpPr>
              <p:nvPr/>
            </p:nvSpPr>
            <p:spPr bwMode="auto">
              <a:xfrm>
                <a:off x="4224" y="182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40968" name="Line 80"/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69" name="Line 81"/>
          <p:cNvSpPr>
            <a:spLocks noChangeShapeType="1"/>
          </p:cNvSpPr>
          <p:nvPr/>
        </p:nvSpPr>
        <p:spPr bwMode="auto">
          <a:xfrm>
            <a:off x="5791200" y="4572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70" name="Line 82"/>
          <p:cNvSpPr>
            <a:spLocks noChangeShapeType="1"/>
          </p:cNvSpPr>
          <p:nvPr/>
        </p:nvSpPr>
        <p:spPr bwMode="auto">
          <a:xfrm>
            <a:off x="4876800" y="5029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71" name="Line 83"/>
          <p:cNvSpPr>
            <a:spLocks noChangeShapeType="1"/>
          </p:cNvSpPr>
          <p:nvPr/>
        </p:nvSpPr>
        <p:spPr bwMode="auto">
          <a:xfrm>
            <a:off x="6705600" y="50292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72" name="Line 85"/>
          <p:cNvSpPr>
            <a:spLocks noChangeShapeType="1"/>
          </p:cNvSpPr>
          <p:nvPr/>
        </p:nvSpPr>
        <p:spPr bwMode="auto">
          <a:xfrm>
            <a:off x="1219200" y="5029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40973" name="Group 87"/>
          <p:cNvGrpSpPr>
            <a:grpSpLocks/>
          </p:cNvGrpSpPr>
          <p:nvPr/>
        </p:nvGrpSpPr>
        <p:grpSpPr bwMode="auto">
          <a:xfrm>
            <a:off x="1981200" y="4572000"/>
            <a:ext cx="152400" cy="457200"/>
            <a:chOff x="1248" y="3552"/>
            <a:chExt cx="96" cy="288"/>
          </a:xfrm>
        </p:grpSpPr>
        <p:sp>
          <p:nvSpPr>
            <p:cNvPr id="41003" name="Line 88"/>
            <p:cNvSpPr>
              <a:spLocks noChangeShapeType="1"/>
            </p:cNvSpPr>
            <p:nvPr/>
          </p:nvSpPr>
          <p:spPr bwMode="auto">
            <a:xfrm>
              <a:off x="1248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04" name="Line 89"/>
            <p:cNvSpPr>
              <a:spLocks noChangeShapeType="1"/>
            </p:cNvSpPr>
            <p:nvPr/>
          </p:nvSpPr>
          <p:spPr bwMode="auto">
            <a:xfrm>
              <a:off x="1248" y="3552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0974" name="Line 91"/>
          <p:cNvSpPr>
            <a:spLocks noChangeShapeType="1"/>
          </p:cNvSpPr>
          <p:nvPr/>
        </p:nvSpPr>
        <p:spPr bwMode="auto">
          <a:xfrm>
            <a:off x="2133600" y="4572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0975" name="Line 93"/>
          <p:cNvSpPr>
            <a:spLocks noChangeShapeType="1"/>
          </p:cNvSpPr>
          <p:nvPr/>
        </p:nvSpPr>
        <p:spPr bwMode="auto">
          <a:xfrm>
            <a:off x="2590800" y="4572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0976" name="Line 95"/>
          <p:cNvSpPr>
            <a:spLocks noChangeShapeType="1"/>
          </p:cNvSpPr>
          <p:nvPr/>
        </p:nvSpPr>
        <p:spPr bwMode="auto">
          <a:xfrm>
            <a:off x="3048000" y="4572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0977" name="Group 124"/>
          <p:cNvGrpSpPr>
            <a:grpSpLocks/>
          </p:cNvGrpSpPr>
          <p:nvPr/>
        </p:nvGrpSpPr>
        <p:grpSpPr bwMode="auto">
          <a:xfrm>
            <a:off x="3505200" y="4572000"/>
            <a:ext cx="457200" cy="457200"/>
            <a:chOff x="2208" y="2880"/>
            <a:chExt cx="288" cy="288"/>
          </a:xfrm>
        </p:grpSpPr>
        <p:sp>
          <p:nvSpPr>
            <p:cNvPr id="41001" name="Line 98"/>
            <p:cNvSpPr>
              <a:spLocks noChangeShapeType="1"/>
            </p:cNvSpPr>
            <p:nvPr/>
          </p:nvSpPr>
          <p:spPr bwMode="auto">
            <a:xfrm>
              <a:off x="2208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02" name="Line 99"/>
            <p:cNvSpPr>
              <a:spLocks noChangeShapeType="1"/>
            </p:cNvSpPr>
            <p:nvPr/>
          </p:nvSpPr>
          <p:spPr bwMode="auto">
            <a:xfrm>
              <a:off x="2208" y="316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0978" name="Line 101"/>
          <p:cNvSpPr>
            <a:spLocks noChangeShapeType="1"/>
          </p:cNvSpPr>
          <p:nvPr/>
        </p:nvSpPr>
        <p:spPr bwMode="auto">
          <a:xfrm>
            <a:off x="3962400" y="5029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0979" name="Line 105"/>
          <p:cNvSpPr>
            <a:spLocks noChangeShapeType="1"/>
          </p:cNvSpPr>
          <p:nvPr/>
        </p:nvSpPr>
        <p:spPr bwMode="auto">
          <a:xfrm>
            <a:off x="4419600" y="5029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0980" name="Group 107"/>
          <p:cNvGrpSpPr>
            <a:grpSpLocks/>
          </p:cNvGrpSpPr>
          <p:nvPr/>
        </p:nvGrpSpPr>
        <p:grpSpPr bwMode="auto">
          <a:xfrm>
            <a:off x="5334000" y="4572000"/>
            <a:ext cx="457200" cy="457200"/>
            <a:chOff x="3360" y="3552"/>
            <a:chExt cx="288" cy="288"/>
          </a:xfrm>
        </p:grpSpPr>
        <p:sp>
          <p:nvSpPr>
            <p:cNvPr id="40999" name="Line 108"/>
            <p:cNvSpPr>
              <a:spLocks noChangeShapeType="1"/>
            </p:cNvSpPr>
            <p:nvPr/>
          </p:nvSpPr>
          <p:spPr bwMode="auto">
            <a:xfrm>
              <a:off x="3360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000" name="Line 109"/>
            <p:cNvSpPr>
              <a:spLocks noChangeShapeType="1"/>
            </p:cNvSpPr>
            <p:nvPr/>
          </p:nvSpPr>
          <p:spPr bwMode="auto">
            <a:xfrm>
              <a:off x="3360" y="355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0981" name="Group 130"/>
          <p:cNvGrpSpPr>
            <a:grpSpLocks/>
          </p:cNvGrpSpPr>
          <p:nvPr/>
        </p:nvGrpSpPr>
        <p:grpSpPr bwMode="auto">
          <a:xfrm>
            <a:off x="6248400" y="4572000"/>
            <a:ext cx="457200" cy="457200"/>
            <a:chOff x="3936" y="2880"/>
            <a:chExt cx="288" cy="288"/>
          </a:xfrm>
        </p:grpSpPr>
        <p:sp>
          <p:nvSpPr>
            <p:cNvPr id="40997" name="Line 112"/>
            <p:cNvSpPr>
              <a:spLocks noChangeShapeType="1"/>
            </p:cNvSpPr>
            <p:nvPr/>
          </p:nvSpPr>
          <p:spPr bwMode="auto">
            <a:xfrm>
              <a:off x="3936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98" name="Line 113"/>
            <p:cNvSpPr>
              <a:spLocks noChangeShapeType="1"/>
            </p:cNvSpPr>
            <p:nvPr/>
          </p:nvSpPr>
          <p:spPr bwMode="auto">
            <a:xfrm>
              <a:off x="3936" y="316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0982" name="Line 117"/>
          <p:cNvSpPr>
            <a:spLocks noChangeShapeType="1"/>
          </p:cNvSpPr>
          <p:nvPr/>
        </p:nvSpPr>
        <p:spPr bwMode="auto">
          <a:xfrm>
            <a:off x="16764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83" name="Line 118"/>
          <p:cNvSpPr>
            <a:spLocks noChangeShapeType="1"/>
          </p:cNvSpPr>
          <p:nvPr/>
        </p:nvSpPr>
        <p:spPr bwMode="auto">
          <a:xfrm>
            <a:off x="1981200" y="3962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84" name="Line 119"/>
          <p:cNvSpPr>
            <a:spLocks noChangeShapeType="1"/>
          </p:cNvSpPr>
          <p:nvPr/>
        </p:nvSpPr>
        <p:spPr bwMode="auto">
          <a:xfrm>
            <a:off x="21336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85" name="Line 120"/>
          <p:cNvSpPr>
            <a:spLocks noChangeShapeType="1"/>
          </p:cNvSpPr>
          <p:nvPr/>
        </p:nvSpPr>
        <p:spPr bwMode="auto">
          <a:xfrm>
            <a:off x="25908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86" name="Line 121"/>
          <p:cNvSpPr>
            <a:spLocks noChangeShapeType="1"/>
          </p:cNvSpPr>
          <p:nvPr/>
        </p:nvSpPr>
        <p:spPr bwMode="auto">
          <a:xfrm>
            <a:off x="30480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87" name="Line 122"/>
          <p:cNvSpPr>
            <a:spLocks noChangeShapeType="1"/>
          </p:cNvSpPr>
          <p:nvPr/>
        </p:nvSpPr>
        <p:spPr bwMode="auto">
          <a:xfrm>
            <a:off x="35052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88" name="Line 123"/>
          <p:cNvSpPr>
            <a:spLocks noChangeShapeType="1"/>
          </p:cNvSpPr>
          <p:nvPr/>
        </p:nvSpPr>
        <p:spPr bwMode="auto">
          <a:xfrm>
            <a:off x="39624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89" name="Line 125"/>
          <p:cNvSpPr>
            <a:spLocks noChangeShapeType="1"/>
          </p:cNvSpPr>
          <p:nvPr/>
        </p:nvSpPr>
        <p:spPr bwMode="auto">
          <a:xfrm>
            <a:off x="44196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90" name="Line 126"/>
          <p:cNvSpPr>
            <a:spLocks noChangeShapeType="1"/>
          </p:cNvSpPr>
          <p:nvPr/>
        </p:nvSpPr>
        <p:spPr bwMode="auto">
          <a:xfrm>
            <a:off x="48768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91" name="Line 127"/>
          <p:cNvSpPr>
            <a:spLocks noChangeShapeType="1"/>
          </p:cNvSpPr>
          <p:nvPr/>
        </p:nvSpPr>
        <p:spPr bwMode="auto">
          <a:xfrm>
            <a:off x="53340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92" name="Line 128"/>
          <p:cNvSpPr>
            <a:spLocks noChangeShapeType="1"/>
          </p:cNvSpPr>
          <p:nvPr/>
        </p:nvSpPr>
        <p:spPr bwMode="auto">
          <a:xfrm>
            <a:off x="57912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93" name="Line 129"/>
          <p:cNvSpPr>
            <a:spLocks noChangeShapeType="1"/>
          </p:cNvSpPr>
          <p:nvPr/>
        </p:nvSpPr>
        <p:spPr bwMode="auto">
          <a:xfrm>
            <a:off x="62484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94" name="Line 131"/>
          <p:cNvSpPr>
            <a:spLocks noChangeShapeType="1"/>
          </p:cNvSpPr>
          <p:nvPr/>
        </p:nvSpPr>
        <p:spPr bwMode="auto">
          <a:xfrm>
            <a:off x="6705600" y="2895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409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I-2 La bascule D</a:t>
            </a:r>
          </a:p>
        </p:txBody>
      </p:sp>
      <p:sp>
        <p:nvSpPr>
          <p:cNvPr id="96" name="Espace réservé du numéro de diapositive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12C9A-28F7-4802-9275-7ADA9662DA87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38275"/>
            <a:ext cx="8229600" cy="2062163"/>
          </a:xfrm>
          <a:ln>
            <a:solidFill>
              <a:schemeClr val="bg1"/>
            </a:solidFill>
          </a:ln>
        </p:spPr>
        <p:txBody>
          <a:bodyPr/>
          <a:lstStyle/>
          <a:p>
            <a:pPr marL="182563" lvl="1" indent="-182563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bascule D edge triggered: 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la sortie recopie l’entrée sur un front d’horloge sinon elle ne change pas d’état (maintien de l’état, mémorisation).</a:t>
            </a:r>
          </a:p>
          <a:p>
            <a:pPr marL="182563" lvl="1" indent="-182563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Bascule D synchronisée par le front montant (positive edge triggered):</a:t>
            </a:r>
          </a:p>
        </p:txBody>
      </p:sp>
      <p:grpSp>
        <p:nvGrpSpPr>
          <p:cNvPr id="41987" name="Group 49"/>
          <p:cNvGrpSpPr>
            <a:grpSpLocks/>
          </p:cNvGrpSpPr>
          <p:nvPr/>
        </p:nvGrpSpPr>
        <p:grpSpPr bwMode="auto">
          <a:xfrm>
            <a:off x="762000" y="3990975"/>
            <a:ext cx="7620000" cy="1938338"/>
            <a:chOff x="480" y="2064"/>
            <a:chExt cx="4800" cy="1536"/>
          </a:xfrm>
        </p:grpSpPr>
        <p:sp>
          <p:nvSpPr>
            <p:cNvPr id="42011" name="Rectangle 5"/>
            <p:cNvSpPr>
              <a:spLocks noChangeArrowheads="1"/>
            </p:cNvSpPr>
            <p:nvPr/>
          </p:nvSpPr>
          <p:spPr bwMode="auto">
            <a:xfrm>
              <a:off x="480" y="2064"/>
              <a:ext cx="4800" cy="1536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2012" name="Rectangle 6"/>
            <p:cNvSpPr>
              <a:spLocks noChangeArrowheads="1"/>
            </p:cNvSpPr>
            <p:nvPr/>
          </p:nvSpPr>
          <p:spPr bwMode="auto">
            <a:xfrm>
              <a:off x="480" y="2064"/>
              <a:ext cx="23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0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fonctionnement :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657600" y="4305320"/>
            <a:ext cx="1828800" cy="1524000"/>
            <a:chOff x="1056" y="3168"/>
            <a:chExt cx="1152" cy="960"/>
          </a:xfrm>
          <a:solidFill>
            <a:schemeClr val="bg1">
              <a:lumMod val="85000"/>
            </a:schemeClr>
          </a:solidFill>
        </p:grpSpPr>
        <p:sp>
          <p:nvSpPr>
            <p:cNvPr id="23578" name="Rectangle 8"/>
            <p:cNvSpPr>
              <a:spLocks noChangeArrowheads="1"/>
            </p:cNvSpPr>
            <p:nvPr/>
          </p:nvSpPr>
          <p:spPr bwMode="auto">
            <a:xfrm>
              <a:off x="1344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79" name="Rectangle 9"/>
            <p:cNvSpPr>
              <a:spLocks noChangeArrowheads="1"/>
            </p:cNvSpPr>
            <p:nvPr/>
          </p:nvSpPr>
          <p:spPr bwMode="auto">
            <a:xfrm>
              <a:off x="1632" y="3168"/>
              <a:ext cx="576" cy="192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80" name="Rectangle 10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81" name="Rectangle 11"/>
            <p:cNvSpPr>
              <a:spLocks noChangeArrowheads="1"/>
            </p:cNvSpPr>
            <p:nvPr/>
          </p:nvSpPr>
          <p:spPr bwMode="auto">
            <a:xfrm>
              <a:off x="1632" y="3360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82" name="Rectangle 12"/>
            <p:cNvSpPr>
              <a:spLocks noChangeArrowheads="1"/>
            </p:cNvSpPr>
            <p:nvPr/>
          </p:nvSpPr>
          <p:spPr bwMode="auto">
            <a:xfrm>
              <a:off x="1344" y="355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83" name="Rectangle 13"/>
            <p:cNvSpPr>
              <a:spLocks noChangeArrowheads="1"/>
            </p:cNvSpPr>
            <p:nvPr/>
          </p:nvSpPr>
          <p:spPr bwMode="auto">
            <a:xfrm>
              <a:off x="1632" y="3552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84" name="Rectangle 14"/>
            <p:cNvSpPr>
              <a:spLocks noChangeArrowheads="1"/>
            </p:cNvSpPr>
            <p:nvPr/>
          </p:nvSpPr>
          <p:spPr bwMode="auto">
            <a:xfrm>
              <a:off x="1632" y="3168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23585" name="Rectangle 15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86" name="Rectangle 16"/>
            <p:cNvSpPr>
              <a:spLocks noChangeArrowheads="1"/>
            </p:cNvSpPr>
            <p:nvPr/>
          </p:nvSpPr>
          <p:spPr bwMode="auto">
            <a:xfrm>
              <a:off x="1056" y="355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87" name="Rectangle 17"/>
            <p:cNvSpPr>
              <a:spLocks noChangeArrowheads="1"/>
            </p:cNvSpPr>
            <p:nvPr/>
          </p:nvSpPr>
          <p:spPr bwMode="auto">
            <a:xfrm>
              <a:off x="1056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88" name="Rectangle 18"/>
            <p:cNvSpPr>
              <a:spLocks noChangeArrowheads="1"/>
            </p:cNvSpPr>
            <p:nvPr/>
          </p:nvSpPr>
          <p:spPr bwMode="auto">
            <a:xfrm>
              <a:off x="1056" y="3168"/>
              <a:ext cx="576" cy="192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89" name="Rectangle 19"/>
            <p:cNvSpPr>
              <a:spLocks noChangeArrowheads="1"/>
            </p:cNvSpPr>
            <p:nvPr/>
          </p:nvSpPr>
          <p:spPr bwMode="auto">
            <a:xfrm>
              <a:off x="1056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23590" name="Rectangle 20"/>
            <p:cNvSpPr>
              <a:spLocks noChangeArrowheads="1"/>
            </p:cNvSpPr>
            <p:nvPr/>
          </p:nvSpPr>
          <p:spPr bwMode="auto">
            <a:xfrm>
              <a:off x="1344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3591" name="Rectangle 21"/>
            <p:cNvSpPr>
              <a:spLocks noChangeArrowheads="1"/>
            </p:cNvSpPr>
            <p:nvPr/>
          </p:nvSpPr>
          <p:spPr bwMode="auto">
            <a:xfrm>
              <a:off x="1344" y="374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92" name="Rectangle 22"/>
            <p:cNvSpPr>
              <a:spLocks noChangeArrowheads="1"/>
            </p:cNvSpPr>
            <p:nvPr/>
          </p:nvSpPr>
          <p:spPr bwMode="auto">
            <a:xfrm>
              <a:off x="1344" y="393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93" name="Rectangle 23"/>
            <p:cNvSpPr>
              <a:spLocks noChangeArrowheads="1"/>
            </p:cNvSpPr>
            <p:nvPr/>
          </p:nvSpPr>
          <p:spPr bwMode="auto">
            <a:xfrm>
              <a:off x="1056" y="374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94" name="Rectangle 24"/>
            <p:cNvSpPr>
              <a:spLocks noChangeArrowheads="1"/>
            </p:cNvSpPr>
            <p:nvPr/>
          </p:nvSpPr>
          <p:spPr bwMode="auto">
            <a:xfrm>
              <a:off x="1056" y="393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95" name="Rectangle 25"/>
            <p:cNvSpPr>
              <a:spLocks noChangeArrowheads="1"/>
            </p:cNvSpPr>
            <p:nvPr/>
          </p:nvSpPr>
          <p:spPr bwMode="auto">
            <a:xfrm>
              <a:off x="1056" y="3360"/>
              <a:ext cx="576" cy="7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96" name="Rectangle 26"/>
            <p:cNvSpPr>
              <a:spLocks noChangeArrowheads="1"/>
            </p:cNvSpPr>
            <p:nvPr/>
          </p:nvSpPr>
          <p:spPr bwMode="auto">
            <a:xfrm>
              <a:off x="1632" y="3744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97" name="Rectangle 27"/>
            <p:cNvSpPr>
              <a:spLocks noChangeArrowheads="1"/>
            </p:cNvSpPr>
            <p:nvPr/>
          </p:nvSpPr>
          <p:spPr bwMode="auto">
            <a:xfrm>
              <a:off x="1632" y="3936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3598" name="Rectangle 28"/>
            <p:cNvSpPr>
              <a:spLocks noChangeArrowheads="1"/>
            </p:cNvSpPr>
            <p:nvPr/>
          </p:nvSpPr>
          <p:spPr bwMode="auto">
            <a:xfrm>
              <a:off x="1632" y="3360"/>
              <a:ext cx="576" cy="7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41989" name="Rectangle 29"/>
          <p:cNvSpPr>
            <a:spLocks noChangeArrowheads="1"/>
          </p:cNvSpPr>
          <p:nvPr/>
        </p:nvSpPr>
        <p:spPr bwMode="auto">
          <a:xfrm>
            <a:off x="4572000" y="46101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  <a:r>
              <a:rPr lang="fr-FR" baseline="30000"/>
              <a:t>-</a:t>
            </a:r>
          </a:p>
        </p:txBody>
      </p:sp>
      <p:grpSp>
        <p:nvGrpSpPr>
          <p:cNvPr id="41990" name="Group 30"/>
          <p:cNvGrpSpPr>
            <a:grpSpLocks/>
          </p:cNvGrpSpPr>
          <p:nvPr/>
        </p:nvGrpSpPr>
        <p:grpSpPr bwMode="auto">
          <a:xfrm>
            <a:off x="3657600" y="4914900"/>
            <a:ext cx="914400" cy="304800"/>
            <a:chOff x="1056" y="3360"/>
            <a:chExt cx="576" cy="192"/>
          </a:xfrm>
        </p:grpSpPr>
        <p:sp>
          <p:nvSpPr>
            <p:cNvPr id="42009" name="Rectangle 31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2010" name="Rectangle 32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grpSp>
        <p:nvGrpSpPr>
          <p:cNvPr id="41991" name="Group 33"/>
          <p:cNvGrpSpPr>
            <a:grpSpLocks/>
          </p:cNvGrpSpPr>
          <p:nvPr/>
        </p:nvGrpSpPr>
        <p:grpSpPr bwMode="auto">
          <a:xfrm>
            <a:off x="3657600" y="5219700"/>
            <a:ext cx="914400" cy="304800"/>
            <a:chOff x="1056" y="3360"/>
            <a:chExt cx="576" cy="192"/>
          </a:xfrm>
        </p:grpSpPr>
        <p:sp>
          <p:nvSpPr>
            <p:cNvPr id="42007" name="Rectangle 34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42008" name="Rectangle 35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41992" name="Group 36"/>
          <p:cNvGrpSpPr>
            <a:grpSpLocks/>
          </p:cNvGrpSpPr>
          <p:nvPr/>
        </p:nvGrpSpPr>
        <p:grpSpPr bwMode="auto">
          <a:xfrm>
            <a:off x="3657600" y="5524500"/>
            <a:ext cx="914400" cy="304800"/>
            <a:chOff x="1056" y="3360"/>
            <a:chExt cx="576" cy="192"/>
          </a:xfrm>
        </p:grpSpPr>
        <p:sp>
          <p:nvSpPr>
            <p:cNvPr id="42005" name="Rectangle 37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42006" name="Rectangle 38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sp>
        <p:nvSpPr>
          <p:cNvPr id="41993" name="Rectangle 39"/>
          <p:cNvSpPr>
            <a:spLocks noChangeArrowheads="1"/>
          </p:cNvSpPr>
          <p:nvPr/>
        </p:nvSpPr>
        <p:spPr bwMode="auto">
          <a:xfrm>
            <a:off x="4572000" y="49149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  <a:r>
              <a:rPr lang="fr-FR" baseline="30000"/>
              <a:t>-</a:t>
            </a:r>
          </a:p>
        </p:txBody>
      </p:sp>
      <p:sp>
        <p:nvSpPr>
          <p:cNvPr id="41994" name="Rectangle 40"/>
          <p:cNvSpPr>
            <a:spLocks noChangeArrowheads="1"/>
          </p:cNvSpPr>
          <p:nvPr/>
        </p:nvSpPr>
        <p:spPr bwMode="auto">
          <a:xfrm>
            <a:off x="4572000" y="52197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0</a:t>
            </a:r>
          </a:p>
        </p:txBody>
      </p:sp>
      <p:sp>
        <p:nvSpPr>
          <p:cNvPr id="41995" name="Rectangle 41"/>
          <p:cNvSpPr>
            <a:spLocks noChangeArrowheads="1"/>
          </p:cNvSpPr>
          <p:nvPr/>
        </p:nvSpPr>
        <p:spPr bwMode="auto">
          <a:xfrm>
            <a:off x="4572000" y="55245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>
                <a:cs typeface="Arial" charset="0"/>
              </a:rPr>
              <a:t>1</a:t>
            </a:r>
            <a:endParaRPr lang="fr-FR"/>
          </a:p>
        </p:txBody>
      </p:sp>
      <p:grpSp>
        <p:nvGrpSpPr>
          <p:cNvPr id="41996" name="Group 42"/>
          <p:cNvGrpSpPr>
            <a:grpSpLocks/>
          </p:cNvGrpSpPr>
          <p:nvPr/>
        </p:nvGrpSpPr>
        <p:grpSpPr bwMode="auto">
          <a:xfrm>
            <a:off x="3657600" y="4610100"/>
            <a:ext cx="914400" cy="304800"/>
            <a:chOff x="1056" y="3360"/>
            <a:chExt cx="576" cy="192"/>
          </a:xfrm>
        </p:grpSpPr>
        <p:sp>
          <p:nvSpPr>
            <p:cNvPr id="42003" name="Rectangle 43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2004" name="Rectangle 44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sp>
        <p:nvSpPr>
          <p:cNvPr id="41997" name="Rectangle 45"/>
          <p:cNvSpPr>
            <a:spLocks noChangeArrowheads="1"/>
          </p:cNvSpPr>
          <p:nvPr/>
        </p:nvSpPr>
        <p:spPr bwMode="auto">
          <a:xfrm>
            <a:off x="5486400" y="53721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sz="2000" b="1" i="1">
                <a:latin typeface="Times New Roman" pitchFamily="18" charset="0"/>
                <a:cs typeface="Times New Roman" pitchFamily="18" charset="0"/>
              </a:rPr>
              <a:t>Recopie</a:t>
            </a:r>
            <a:endParaRPr lang="fr-FR" sz="2000" b="1" i="1" baseline="30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998" name="Group 46"/>
          <p:cNvGrpSpPr>
            <a:grpSpLocks/>
          </p:cNvGrpSpPr>
          <p:nvPr/>
        </p:nvGrpSpPr>
        <p:grpSpPr bwMode="auto">
          <a:xfrm>
            <a:off x="3657600" y="4762500"/>
            <a:ext cx="3048000" cy="457200"/>
            <a:chOff x="2304" y="2640"/>
            <a:chExt cx="1920" cy="288"/>
          </a:xfrm>
        </p:grpSpPr>
        <p:sp>
          <p:nvSpPr>
            <p:cNvPr id="42001" name="Rectangle 47"/>
            <p:cNvSpPr>
              <a:spLocks noChangeArrowheads="1"/>
            </p:cNvSpPr>
            <p:nvPr/>
          </p:nvSpPr>
          <p:spPr bwMode="auto">
            <a:xfrm>
              <a:off x="3456" y="2640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sz="2000" b="1" i="1">
                  <a:latin typeface="Times New Roman" pitchFamily="18" charset="0"/>
                  <a:cs typeface="Times New Roman" pitchFamily="18" charset="0"/>
                </a:rPr>
                <a:t>Mémoire</a:t>
              </a:r>
              <a:endParaRPr lang="fr-FR" sz="2000" b="1" i="1" baseline="30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002" name="Line 48"/>
            <p:cNvSpPr>
              <a:spLocks noChangeShapeType="1"/>
            </p:cNvSpPr>
            <p:nvPr/>
          </p:nvSpPr>
          <p:spPr bwMode="auto">
            <a:xfrm>
              <a:off x="2304" y="2928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9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I-2 La bascule D</a:t>
            </a:r>
          </a:p>
        </p:txBody>
      </p:sp>
      <p:sp>
        <p:nvSpPr>
          <p:cNvPr id="50" name="Espace réservé du numéro de diapositive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DED4C9-5346-4748-A8F3-9C25AB848DC8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914400" y="4114800"/>
            <a:ext cx="7391400" cy="990600"/>
            <a:chOff x="576" y="3264"/>
            <a:chExt cx="4656" cy="624"/>
          </a:xfrm>
        </p:grpSpPr>
        <p:grpSp>
          <p:nvGrpSpPr>
            <p:cNvPr id="43098" name="Group 3"/>
            <p:cNvGrpSpPr>
              <a:grpSpLocks/>
            </p:cNvGrpSpPr>
            <p:nvPr/>
          </p:nvGrpSpPr>
          <p:grpSpPr bwMode="auto">
            <a:xfrm>
              <a:off x="720" y="3360"/>
              <a:ext cx="4368" cy="528"/>
              <a:chOff x="720" y="2496"/>
              <a:chExt cx="4368" cy="528"/>
            </a:xfrm>
          </p:grpSpPr>
          <p:sp>
            <p:nvSpPr>
              <p:cNvPr id="43101" name="Line 4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102" name="Line 5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3099" name="Rectangle 6"/>
            <p:cNvSpPr>
              <a:spLocks noChangeArrowheads="1"/>
            </p:cNvSpPr>
            <p:nvPr/>
          </p:nvSpPr>
          <p:spPr bwMode="auto">
            <a:xfrm>
              <a:off x="5040" y="369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43100" name="Rectangle 7"/>
            <p:cNvSpPr>
              <a:spLocks noChangeArrowheads="1"/>
            </p:cNvSpPr>
            <p:nvPr/>
          </p:nvSpPr>
          <p:spPr bwMode="auto">
            <a:xfrm>
              <a:off x="576" y="3264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</a:p>
          </p:txBody>
        </p:sp>
      </p:grpSp>
      <p:sp>
        <p:nvSpPr>
          <p:cNvPr id="43011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pPr marL="0" lvl="2" indent="0" eaLnBrk="1" hangingPunct="1">
              <a:buFont typeface="Arial" charset="0"/>
              <a:buNone/>
            </a:pPr>
            <a:r>
              <a:rPr lang="fr-FR" sz="2500" b="1" smtClean="0">
                <a:latin typeface="Times New Roman" pitchFamily="18" charset="0"/>
                <a:cs typeface="Times New Roman" pitchFamily="18" charset="0"/>
              </a:rPr>
              <a:t>Chronogramme :</a:t>
            </a:r>
          </a:p>
        </p:txBody>
      </p:sp>
      <p:sp>
        <p:nvSpPr>
          <p:cNvPr id="43012" name="Rectangle 10"/>
          <p:cNvSpPr>
            <a:spLocks noChangeArrowheads="1"/>
          </p:cNvSpPr>
          <p:nvPr/>
        </p:nvSpPr>
        <p:spPr bwMode="auto">
          <a:xfrm>
            <a:off x="463550" y="1857375"/>
            <a:ext cx="8216900" cy="3575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3013" name="Group 11"/>
          <p:cNvGrpSpPr>
            <a:grpSpLocks/>
          </p:cNvGrpSpPr>
          <p:nvPr/>
        </p:nvGrpSpPr>
        <p:grpSpPr bwMode="auto">
          <a:xfrm>
            <a:off x="914400" y="1981200"/>
            <a:ext cx="7391400" cy="990600"/>
            <a:chOff x="576" y="1248"/>
            <a:chExt cx="4656" cy="624"/>
          </a:xfrm>
        </p:grpSpPr>
        <p:grpSp>
          <p:nvGrpSpPr>
            <p:cNvPr id="43066" name="Group 12"/>
            <p:cNvGrpSpPr>
              <a:grpSpLocks/>
            </p:cNvGrpSpPr>
            <p:nvPr/>
          </p:nvGrpSpPr>
          <p:grpSpPr bwMode="auto">
            <a:xfrm>
              <a:off x="576" y="1248"/>
              <a:ext cx="4656" cy="624"/>
              <a:chOff x="576" y="1248"/>
              <a:chExt cx="4656" cy="624"/>
            </a:xfrm>
          </p:grpSpPr>
          <p:grpSp>
            <p:nvGrpSpPr>
              <p:cNvPr id="43093" name="Group 13"/>
              <p:cNvGrpSpPr>
                <a:grpSpLocks/>
              </p:cNvGrpSpPr>
              <p:nvPr/>
            </p:nvGrpSpPr>
            <p:grpSpPr bwMode="auto">
              <a:xfrm>
                <a:off x="720" y="1344"/>
                <a:ext cx="4368" cy="528"/>
                <a:chOff x="720" y="2496"/>
                <a:chExt cx="4368" cy="528"/>
              </a:xfrm>
            </p:grpSpPr>
            <p:sp>
              <p:nvSpPr>
                <p:cNvPr id="43096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768" y="2496"/>
                  <a:ext cx="0" cy="5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3097" name="Line 15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43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3094" name="Rectangle 16"/>
              <p:cNvSpPr>
                <a:spLocks noChangeArrowheads="1"/>
              </p:cNvSpPr>
              <p:nvPr/>
            </p:nvSpPr>
            <p:spPr bwMode="auto">
              <a:xfrm>
                <a:off x="5040" y="1680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t</a:t>
                </a:r>
              </a:p>
            </p:txBody>
          </p:sp>
          <p:sp>
            <p:nvSpPr>
              <p:cNvPr id="43095" name="Rectangle 17"/>
              <p:cNvSpPr>
                <a:spLocks noChangeArrowheads="1"/>
              </p:cNvSpPr>
              <p:nvPr/>
            </p:nvSpPr>
            <p:spPr bwMode="auto">
              <a:xfrm>
                <a:off x="576" y="1248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H</a:t>
                </a:r>
              </a:p>
            </p:txBody>
          </p:sp>
        </p:grpSp>
        <p:grpSp>
          <p:nvGrpSpPr>
            <p:cNvPr id="43067" name="Group 18"/>
            <p:cNvGrpSpPr>
              <a:grpSpLocks/>
            </p:cNvGrpSpPr>
            <p:nvPr/>
          </p:nvGrpSpPr>
          <p:grpSpPr bwMode="auto">
            <a:xfrm>
              <a:off x="768" y="1536"/>
              <a:ext cx="4224" cy="288"/>
              <a:chOff x="768" y="1536"/>
              <a:chExt cx="4224" cy="288"/>
            </a:xfrm>
          </p:grpSpPr>
          <p:sp>
            <p:nvSpPr>
              <p:cNvPr id="43068" name="Line 19"/>
              <p:cNvSpPr>
                <a:spLocks noChangeShapeType="1"/>
              </p:cNvSpPr>
              <p:nvPr/>
            </p:nvSpPr>
            <p:spPr bwMode="auto">
              <a:xfrm flipV="1">
                <a:off x="105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69" name="Line 20"/>
              <p:cNvSpPr>
                <a:spLocks noChangeShapeType="1"/>
              </p:cNvSpPr>
              <p:nvPr/>
            </p:nvSpPr>
            <p:spPr bwMode="auto">
              <a:xfrm>
                <a:off x="134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70" name="Line 21"/>
              <p:cNvSpPr>
                <a:spLocks noChangeShapeType="1"/>
              </p:cNvSpPr>
              <p:nvPr/>
            </p:nvSpPr>
            <p:spPr bwMode="auto">
              <a:xfrm flipV="1">
                <a:off x="768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71" name="Line 22"/>
              <p:cNvSpPr>
                <a:spLocks noChangeShapeType="1"/>
              </p:cNvSpPr>
              <p:nvPr/>
            </p:nvSpPr>
            <p:spPr bwMode="auto">
              <a:xfrm flipV="1">
                <a:off x="1056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72" name="Line 23"/>
              <p:cNvSpPr>
                <a:spLocks noChangeShapeType="1"/>
              </p:cNvSpPr>
              <p:nvPr/>
            </p:nvSpPr>
            <p:spPr bwMode="auto">
              <a:xfrm flipV="1">
                <a:off x="163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73" name="Line 24"/>
              <p:cNvSpPr>
                <a:spLocks noChangeShapeType="1"/>
              </p:cNvSpPr>
              <p:nvPr/>
            </p:nvSpPr>
            <p:spPr bwMode="auto">
              <a:xfrm>
                <a:off x="192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74" name="Line 25"/>
              <p:cNvSpPr>
                <a:spLocks noChangeShapeType="1"/>
              </p:cNvSpPr>
              <p:nvPr/>
            </p:nvSpPr>
            <p:spPr bwMode="auto">
              <a:xfrm flipV="1">
                <a:off x="1344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75" name="Line 26"/>
              <p:cNvSpPr>
                <a:spLocks noChangeShapeType="1"/>
              </p:cNvSpPr>
              <p:nvPr/>
            </p:nvSpPr>
            <p:spPr bwMode="auto">
              <a:xfrm flipV="1">
                <a:off x="1632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76" name="Line 27"/>
              <p:cNvSpPr>
                <a:spLocks noChangeShapeType="1"/>
              </p:cNvSpPr>
              <p:nvPr/>
            </p:nvSpPr>
            <p:spPr bwMode="auto">
              <a:xfrm flipV="1">
                <a:off x="2208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77" name="Line 28"/>
              <p:cNvSpPr>
                <a:spLocks noChangeShapeType="1"/>
              </p:cNvSpPr>
              <p:nvPr/>
            </p:nvSpPr>
            <p:spPr bwMode="auto">
              <a:xfrm>
                <a:off x="249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78" name="Line 29"/>
              <p:cNvSpPr>
                <a:spLocks noChangeShapeType="1"/>
              </p:cNvSpPr>
              <p:nvPr/>
            </p:nvSpPr>
            <p:spPr bwMode="auto">
              <a:xfrm flipV="1">
                <a:off x="1920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79" name="Line 30"/>
              <p:cNvSpPr>
                <a:spLocks noChangeShapeType="1"/>
              </p:cNvSpPr>
              <p:nvPr/>
            </p:nvSpPr>
            <p:spPr bwMode="auto">
              <a:xfrm flipV="1">
                <a:off x="2208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80" name="Line 31"/>
              <p:cNvSpPr>
                <a:spLocks noChangeShapeType="1"/>
              </p:cNvSpPr>
              <p:nvPr/>
            </p:nvSpPr>
            <p:spPr bwMode="auto">
              <a:xfrm flipV="1">
                <a:off x="278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81" name="Line 32"/>
              <p:cNvSpPr>
                <a:spLocks noChangeShapeType="1"/>
              </p:cNvSpPr>
              <p:nvPr/>
            </p:nvSpPr>
            <p:spPr bwMode="auto">
              <a:xfrm>
                <a:off x="307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82" name="Line 33"/>
              <p:cNvSpPr>
                <a:spLocks noChangeShapeType="1"/>
              </p:cNvSpPr>
              <p:nvPr/>
            </p:nvSpPr>
            <p:spPr bwMode="auto">
              <a:xfrm flipV="1">
                <a:off x="2496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83" name="Line 34"/>
              <p:cNvSpPr>
                <a:spLocks noChangeShapeType="1"/>
              </p:cNvSpPr>
              <p:nvPr/>
            </p:nvSpPr>
            <p:spPr bwMode="auto">
              <a:xfrm flipV="1">
                <a:off x="2784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84" name="Line 35"/>
              <p:cNvSpPr>
                <a:spLocks noChangeShapeType="1"/>
              </p:cNvSpPr>
              <p:nvPr/>
            </p:nvSpPr>
            <p:spPr bwMode="auto">
              <a:xfrm flipV="1">
                <a:off x="336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85" name="Line 36"/>
              <p:cNvSpPr>
                <a:spLocks noChangeShapeType="1"/>
              </p:cNvSpPr>
              <p:nvPr/>
            </p:nvSpPr>
            <p:spPr bwMode="auto">
              <a:xfrm>
                <a:off x="3648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86" name="Line 37"/>
              <p:cNvSpPr>
                <a:spLocks noChangeShapeType="1"/>
              </p:cNvSpPr>
              <p:nvPr/>
            </p:nvSpPr>
            <p:spPr bwMode="auto">
              <a:xfrm flipV="1">
                <a:off x="3072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87" name="Line 38"/>
              <p:cNvSpPr>
                <a:spLocks noChangeShapeType="1"/>
              </p:cNvSpPr>
              <p:nvPr/>
            </p:nvSpPr>
            <p:spPr bwMode="auto">
              <a:xfrm flipV="1">
                <a:off x="3360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88" name="Line 39"/>
              <p:cNvSpPr>
                <a:spLocks noChangeShapeType="1"/>
              </p:cNvSpPr>
              <p:nvPr/>
            </p:nvSpPr>
            <p:spPr bwMode="auto">
              <a:xfrm flipV="1">
                <a:off x="393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89" name="Line 40"/>
              <p:cNvSpPr>
                <a:spLocks noChangeShapeType="1"/>
              </p:cNvSpPr>
              <p:nvPr/>
            </p:nvSpPr>
            <p:spPr bwMode="auto">
              <a:xfrm>
                <a:off x="422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90" name="Line 41"/>
              <p:cNvSpPr>
                <a:spLocks noChangeShapeType="1"/>
              </p:cNvSpPr>
              <p:nvPr/>
            </p:nvSpPr>
            <p:spPr bwMode="auto">
              <a:xfrm flipV="1">
                <a:off x="3648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91" name="Line 42"/>
              <p:cNvSpPr>
                <a:spLocks noChangeShapeType="1"/>
              </p:cNvSpPr>
              <p:nvPr/>
            </p:nvSpPr>
            <p:spPr bwMode="auto">
              <a:xfrm flipV="1">
                <a:off x="3936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92" name="Line 43"/>
              <p:cNvSpPr>
                <a:spLocks noChangeShapeType="1"/>
              </p:cNvSpPr>
              <p:nvPr/>
            </p:nvSpPr>
            <p:spPr bwMode="auto">
              <a:xfrm>
                <a:off x="4224" y="182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43014" name="Line 80"/>
          <p:cNvSpPr>
            <a:spLocks noChangeShapeType="1"/>
          </p:cNvSpPr>
          <p:nvPr/>
        </p:nvSpPr>
        <p:spPr bwMode="auto">
          <a:xfrm>
            <a:off x="1219200" y="5029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43015" name="Group 81"/>
          <p:cNvGrpSpPr>
            <a:grpSpLocks/>
          </p:cNvGrpSpPr>
          <p:nvPr/>
        </p:nvGrpSpPr>
        <p:grpSpPr bwMode="auto">
          <a:xfrm>
            <a:off x="2590800" y="4572000"/>
            <a:ext cx="914400" cy="457200"/>
            <a:chOff x="1632" y="3552"/>
            <a:chExt cx="576" cy="288"/>
          </a:xfrm>
        </p:grpSpPr>
        <p:sp>
          <p:nvSpPr>
            <p:cNvPr id="43064" name="Line 82"/>
            <p:cNvSpPr>
              <a:spLocks noChangeShapeType="1"/>
            </p:cNvSpPr>
            <p:nvPr/>
          </p:nvSpPr>
          <p:spPr bwMode="auto">
            <a:xfrm>
              <a:off x="1632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65" name="Line 83"/>
            <p:cNvSpPr>
              <a:spLocks noChangeShapeType="1"/>
            </p:cNvSpPr>
            <p:nvPr/>
          </p:nvSpPr>
          <p:spPr bwMode="auto">
            <a:xfrm>
              <a:off x="1632" y="355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3016" name="Group 84"/>
          <p:cNvGrpSpPr>
            <a:grpSpLocks/>
          </p:cNvGrpSpPr>
          <p:nvPr/>
        </p:nvGrpSpPr>
        <p:grpSpPr bwMode="auto">
          <a:xfrm>
            <a:off x="3505200" y="4572000"/>
            <a:ext cx="914400" cy="457200"/>
            <a:chOff x="2784" y="3552"/>
            <a:chExt cx="576" cy="288"/>
          </a:xfrm>
        </p:grpSpPr>
        <p:sp>
          <p:nvSpPr>
            <p:cNvPr id="43062" name="Line 85"/>
            <p:cNvSpPr>
              <a:spLocks noChangeShapeType="1"/>
            </p:cNvSpPr>
            <p:nvPr/>
          </p:nvSpPr>
          <p:spPr bwMode="auto">
            <a:xfrm>
              <a:off x="2784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63" name="Line 86"/>
            <p:cNvSpPr>
              <a:spLocks noChangeShapeType="1"/>
            </p:cNvSpPr>
            <p:nvPr/>
          </p:nvSpPr>
          <p:spPr bwMode="auto">
            <a:xfrm>
              <a:off x="2784" y="384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3017" name="Group 87"/>
          <p:cNvGrpSpPr>
            <a:grpSpLocks/>
          </p:cNvGrpSpPr>
          <p:nvPr/>
        </p:nvGrpSpPr>
        <p:grpSpPr bwMode="auto">
          <a:xfrm>
            <a:off x="5334000" y="4572000"/>
            <a:ext cx="914400" cy="457200"/>
            <a:chOff x="3360" y="3552"/>
            <a:chExt cx="576" cy="288"/>
          </a:xfrm>
        </p:grpSpPr>
        <p:sp>
          <p:nvSpPr>
            <p:cNvPr id="43060" name="Line 88"/>
            <p:cNvSpPr>
              <a:spLocks noChangeShapeType="1"/>
            </p:cNvSpPr>
            <p:nvPr/>
          </p:nvSpPr>
          <p:spPr bwMode="auto">
            <a:xfrm>
              <a:off x="3360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61" name="Line 89"/>
            <p:cNvSpPr>
              <a:spLocks noChangeShapeType="1"/>
            </p:cNvSpPr>
            <p:nvPr/>
          </p:nvSpPr>
          <p:spPr bwMode="auto">
            <a:xfrm>
              <a:off x="3360" y="355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3018" name="Line 92"/>
          <p:cNvSpPr>
            <a:spLocks noChangeShapeType="1"/>
          </p:cNvSpPr>
          <p:nvPr/>
        </p:nvSpPr>
        <p:spPr bwMode="auto">
          <a:xfrm>
            <a:off x="6248400" y="45720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3019" name="Group 112"/>
          <p:cNvGrpSpPr>
            <a:grpSpLocks/>
          </p:cNvGrpSpPr>
          <p:nvPr/>
        </p:nvGrpSpPr>
        <p:grpSpPr bwMode="auto">
          <a:xfrm>
            <a:off x="1676400" y="2590800"/>
            <a:ext cx="0" cy="2514600"/>
            <a:chOff x="1056" y="1632"/>
            <a:chExt cx="0" cy="1584"/>
          </a:xfrm>
        </p:grpSpPr>
        <p:sp>
          <p:nvSpPr>
            <p:cNvPr id="43058" name="Line 94"/>
            <p:cNvSpPr>
              <a:spLocks noChangeShapeType="1"/>
            </p:cNvSpPr>
            <p:nvPr/>
          </p:nvSpPr>
          <p:spPr bwMode="auto">
            <a:xfrm>
              <a:off x="1056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59" name="Line 95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3020" name="Group 113"/>
          <p:cNvGrpSpPr>
            <a:grpSpLocks/>
          </p:cNvGrpSpPr>
          <p:nvPr/>
        </p:nvGrpSpPr>
        <p:grpSpPr bwMode="auto">
          <a:xfrm>
            <a:off x="2590800" y="2590800"/>
            <a:ext cx="0" cy="2514600"/>
            <a:chOff x="1632" y="1632"/>
            <a:chExt cx="0" cy="1584"/>
          </a:xfrm>
        </p:grpSpPr>
        <p:sp>
          <p:nvSpPr>
            <p:cNvPr id="43056" name="Line 97"/>
            <p:cNvSpPr>
              <a:spLocks noChangeShapeType="1"/>
            </p:cNvSpPr>
            <p:nvPr/>
          </p:nvSpPr>
          <p:spPr bwMode="auto">
            <a:xfrm>
              <a:off x="1632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57" name="Line 98"/>
            <p:cNvSpPr>
              <a:spLocks noChangeShapeType="1"/>
            </p:cNvSpPr>
            <p:nvPr/>
          </p:nvSpPr>
          <p:spPr bwMode="auto">
            <a:xfrm flipV="1">
              <a:off x="1632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3021" name="Line 99"/>
          <p:cNvSpPr>
            <a:spLocks noChangeShapeType="1"/>
          </p:cNvSpPr>
          <p:nvPr/>
        </p:nvSpPr>
        <p:spPr bwMode="auto">
          <a:xfrm>
            <a:off x="1676400" y="5029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43022" name="Group 114"/>
          <p:cNvGrpSpPr>
            <a:grpSpLocks/>
          </p:cNvGrpSpPr>
          <p:nvPr/>
        </p:nvGrpSpPr>
        <p:grpSpPr bwMode="auto">
          <a:xfrm>
            <a:off x="3505200" y="2590800"/>
            <a:ext cx="0" cy="2514600"/>
            <a:chOff x="2208" y="1632"/>
            <a:chExt cx="0" cy="1584"/>
          </a:xfrm>
        </p:grpSpPr>
        <p:sp>
          <p:nvSpPr>
            <p:cNvPr id="43054" name="Line 101"/>
            <p:cNvSpPr>
              <a:spLocks noChangeShapeType="1"/>
            </p:cNvSpPr>
            <p:nvPr/>
          </p:nvSpPr>
          <p:spPr bwMode="auto">
            <a:xfrm>
              <a:off x="2208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55" name="Line 102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3023" name="Group 115"/>
          <p:cNvGrpSpPr>
            <a:grpSpLocks/>
          </p:cNvGrpSpPr>
          <p:nvPr/>
        </p:nvGrpSpPr>
        <p:grpSpPr bwMode="auto">
          <a:xfrm>
            <a:off x="4419600" y="2590800"/>
            <a:ext cx="0" cy="2514600"/>
            <a:chOff x="2784" y="1632"/>
            <a:chExt cx="0" cy="1584"/>
          </a:xfrm>
        </p:grpSpPr>
        <p:sp>
          <p:nvSpPr>
            <p:cNvPr id="43052" name="Line 104"/>
            <p:cNvSpPr>
              <a:spLocks noChangeShapeType="1"/>
            </p:cNvSpPr>
            <p:nvPr/>
          </p:nvSpPr>
          <p:spPr bwMode="auto">
            <a:xfrm>
              <a:off x="2784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53" name="Line 105"/>
            <p:cNvSpPr>
              <a:spLocks noChangeShapeType="1"/>
            </p:cNvSpPr>
            <p:nvPr/>
          </p:nvSpPr>
          <p:spPr bwMode="auto">
            <a:xfrm flipV="1">
              <a:off x="2784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3024" name="Group 116"/>
          <p:cNvGrpSpPr>
            <a:grpSpLocks/>
          </p:cNvGrpSpPr>
          <p:nvPr/>
        </p:nvGrpSpPr>
        <p:grpSpPr bwMode="auto">
          <a:xfrm>
            <a:off x="5334000" y="2590800"/>
            <a:ext cx="0" cy="2514600"/>
            <a:chOff x="3360" y="1632"/>
            <a:chExt cx="0" cy="1584"/>
          </a:xfrm>
        </p:grpSpPr>
        <p:sp>
          <p:nvSpPr>
            <p:cNvPr id="43050" name="Line 107"/>
            <p:cNvSpPr>
              <a:spLocks noChangeShapeType="1"/>
            </p:cNvSpPr>
            <p:nvPr/>
          </p:nvSpPr>
          <p:spPr bwMode="auto">
            <a:xfrm>
              <a:off x="3360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51" name="Line 108"/>
            <p:cNvSpPr>
              <a:spLocks noChangeShapeType="1"/>
            </p:cNvSpPr>
            <p:nvPr/>
          </p:nvSpPr>
          <p:spPr bwMode="auto">
            <a:xfrm flipV="1">
              <a:off x="3360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3025" name="Group 117"/>
          <p:cNvGrpSpPr>
            <a:grpSpLocks/>
          </p:cNvGrpSpPr>
          <p:nvPr/>
        </p:nvGrpSpPr>
        <p:grpSpPr bwMode="auto">
          <a:xfrm>
            <a:off x="6248400" y="2590800"/>
            <a:ext cx="0" cy="2514600"/>
            <a:chOff x="3936" y="1632"/>
            <a:chExt cx="0" cy="1584"/>
          </a:xfrm>
        </p:grpSpPr>
        <p:sp>
          <p:nvSpPr>
            <p:cNvPr id="43048" name="Line 110"/>
            <p:cNvSpPr>
              <a:spLocks noChangeShapeType="1"/>
            </p:cNvSpPr>
            <p:nvPr/>
          </p:nvSpPr>
          <p:spPr bwMode="auto">
            <a:xfrm>
              <a:off x="3936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49" name="Line 111"/>
            <p:cNvSpPr>
              <a:spLocks noChangeShapeType="1"/>
            </p:cNvSpPr>
            <p:nvPr/>
          </p:nvSpPr>
          <p:spPr bwMode="auto">
            <a:xfrm flipV="1">
              <a:off x="393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3026" name="Group 121"/>
          <p:cNvGrpSpPr>
            <a:grpSpLocks/>
          </p:cNvGrpSpPr>
          <p:nvPr/>
        </p:nvGrpSpPr>
        <p:grpSpPr bwMode="auto">
          <a:xfrm>
            <a:off x="914400" y="3048000"/>
            <a:ext cx="7391400" cy="990600"/>
            <a:chOff x="576" y="1920"/>
            <a:chExt cx="4656" cy="624"/>
          </a:xfrm>
        </p:grpSpPr>
        <p:grpSp>
          <p:nvGrpSpPr>
            <p:cNvPr id="43030" name="Group 46"/>
            <p:cNvGrpSpPr>
              <a:grpSpLocks/>
            </p:cNvGrpSpPr>
            <p:nvPr/>
          </p:nvGrpSpPr>
          <p:grpSpPr bwMode="auto">
            <a:xfrm>
              <a:off x="576" y="1920"/>
              <a:ext cx="4656" cy="624"/>
              <a:chOff x="576" y="2400"/>
              <a:chExt cx="4656" cy="624"/>
            </a:xfrm>
          </p:grpSpPr>
          <p:grpSp>
            <p:nvGrpSpPr>
              <p:cNvPr id="43043" name="Group 47"/>
              <p:cNvGrpSpPr>
                <a:grpSpLocks/>
              </p:cNvGrpSpPr>
              <p:nvPr/>
            </p:nvGrpSpPr>
            <p:grpSpPr bwMode="auto">
              <a:xfrm>
                <a:off x="720" y="2496"/>
                <a:ext cx="4368" cy="528"/>
                <a:chOff x="720" y="2496"/>
                <a:chExt cx="4368" cy="528"/>
              </a:xfrm>
            </p:grpSpPr>
            <p:sp>
              <p:nvSpPr>
                <p:cNvPr id="43046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768" y="2496"/>
                  <a:ext cx="0" cy="5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3047" name="Line 49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43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3044" name="Rectangle 50"/>
              <p:cNvSpPr>
                <a:spLocks noChangeArrowheads="1"/>
              </p:cNvSpPr>
              <p:nvPr/>
            </p:nvSpPr>
            <p:spPr bwMode="auto">
              <a:xfrm>
                <a:off x="5040" y="2832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t</a:t>
                </a:r>
              </a:p>
            </p:txBody>
          </p:sp>
          <p:sp>
            <p:nvSpPr>
              <p:cNvPr id="43045" name="Rectangle 51"/>
              <p:cNvSpPr>
                <a:spLocks noChangeArrowheads="1"/>
              </p:cNvSpPr>
              <p:nvPr/>
            </p:nvSpPr>
            <p:spPr bwMode="auto">
              <a:xfrm>
                <a:off x="576" y="2400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D</a:t>
                </a:r>
              </a:p>
            </p:txBody>
          </p:sp>
        </p:grpSp>
        <p:grpSp>
          <p:nvGrpSpPr>
            <p:cNvPr id="43031" name="Group 120"/>
            <p:cNvGrpSpPr>
              <a:grpSpLocks/>
            </p:cNvGrpSpPr>
            <p:nvPr/>
          </p:nvGrpSpPr>
          <p:grpSpPr bwMode="auto">
            <a:xfrm>
              <a:off x="768" y="2208"/>
              <a:ext cx="4224" cy="288"/>
              <a:chOff x="768" y="2208"/>
              <a:chExt cx="4224" cy="288"/>
            </a:xfrm>
          </p:grpSpPr>
          <p:sp>
            <p:nvSpPr>
              <p:cNvPr id="43032" name="Line 53"/>
              <p:cNvSpPr>
                <a:spLocks noChangeShapeType="1"/>
              </p:cNvSpPr>
              <p:nvPr/>
            </p:nvSpPr>
            <p:spPr bwMode="auto">
              <a:xfrm>
                <a:off x="1248" y="2208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33" name="Line 54"/>
              <p:cNvSpPr>
                <a:spLocks noChangeShapeType="1"/>
              </p:cNvSpPr>
              <p:nvPr/>
            </p:nvSpPr>
            <p:spPr bwMode="auto">
              <a:xfrm>
                <a:off x="2016" y="2208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34" name="Line 55"/>
              <p:cNvSpPr>
                <a:spLocks noChangeShapeType="1"/>
              </p:cNvSpPr>
              <p:nvPr/>
            </p:nvSpPr>
            <p:spPr bwMode="auto">
              <a:xfrm>
                <a:off x="1248" y="220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35" name="Line 56"/>
              <p:cNvSpPr>
                <a:spLocks noChangeShapeType="1"/>
              </p:cNvSpPr>
              <p:nvPr/>
            </p:nvSpPr>
            <p:spPr bwMode="auto">
              <a:xfrm>
                <a:off x="768" y="249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36" name="Line 57"/>
              <p:cNvSpPr>
                <a:spLocks noChangeShapeType="1"/>
              </p:cNvSpPr>
              <p:nvPr/>
            </p:nvSpPr>
            <p:spPr bwMode="auto">
              <a:xfrm>
                <a:off x="3264" y="2208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37" name="Line 58"/>
              <p:cNvSpPr>
                <a:spLocks noChangeShapeType="1"/>
              </p:cNvSpPr>
              <p:nvPr/>
            </p:nvSpPr>
            <p:spPr bwMode="auto">
              <a:xfrm>
                <a:off x="3552" y="2208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38" name="Line 59"/>
              <p:cNvSpPr>
                <a:spLocks noChangeShapeType="1"/>
              </p:cNvSpPr>
              <p:nvPr/>
            </p:nvSpPr>
            <p:spPr bwMode="auto">
              <a:xfrm>
                <a:off x="3264" y="2208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39" name="Line 60"/>
              <p:cNvSpPr>
                <a:spLocks noChangeShapeType="1"/>
              </p:cNvSpPr>
              <p:nvPr/>
            </p:nvSpPr>
            <p:spPr bwMode="auto">
              <a:xfrm>
                <a:off x="2016" y="2496"/>
                <a:ext cx="124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40" name="Line 61"/>
              <p:cNvSpPr>
                <a:spLocks noChangeShapeType="1"/>
              </p:cNvSpPr>
              <p:nvPr/>
            </p:nvSpPr>
            <p:spPr bwMode="auto">
              <a:xfrm>
                <a:off x="3552" y="2496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41" name="Line 118"/>
              <p:cNvSpPr>
                <a:spLocks noChangeShapeType="1"/>
              </p:cNvSpPr>
              <p:nvPr/>
            </p:nvSpPr>
            <p:spPr bwMode="auto">
              <a:xfrm>
                <a:off x="3888" y="2208"/>
                <a:ext cx="11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42" name="Line 119"/>
              <p:cNvSpPr>
                <a:spLocks noChangeShapeType="1"/>
              </p:cNvSpPr>
              <p:nvPr/>
            </p:nvSpPr>
            <p:spPr bwMode="auto">
              <a:xfrm>
                <a:off x="3888" y="2208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43027" name="Line 122"/>
          <p:cNvSpPr>
            <a:spLocks noChangeShapeType="1"/>
          </p:cNvSpPr>
          <p:nvPr/>
        </p:nvSpPr>
        <p:spPr bwMode="auto">
          <a:xfrm>
            <a:off x="4419600" y="5029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3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I-2 La bascule D</a:t>
            </a:r>
          </a:p>
        </p:txBody>
      </p:sp>
      <p:sp>
        <p:nvSpPr>
          <p:cNvPr id="95" name="Espace réservé du numéro de diapositive 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4753C-5269-406E-BECE-2ED1037977BC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989013"/>
          </a:xfrm>
          <a:noFill/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fr-FR" sz="4500" b="1" smtClean="0">
                <a:solidFill>
                  <a:srgbClr val="FF0000"/>
                </a:solidFill>
                <a:cs typeface="Times New Roman" pitchFamily="18" charset="0"/>
              </a:rPr>
              <a:t>Introduction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686175"/>
          </a:xfrm>
          <a:ln>
            <a:solidFill>
              <a:schemeClr val="bg1"/>
            </a:solidFill>
          </a:ln>
        </p:spPr>
        <p:txBody>
          <a:bodyPr/>
          <a:lstStyle/>
          <a:p>
            <a:pPr marL="190500" indent="-190500" eaLnBrk="1" hangingPunct="1">
              <a:buFont typeface="Arial" charset="0"/>
              <a:buNone/>
              <a:defRPr/>
            </a:pPr>
            <a:r>
              <a:rPr lang="fr-FR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 Définition:</a:t>
            </a:r>
          </a:p>
          <a:p>
            <a:pPr marL="190500" indent="-190500" algn="just" eaLnBrk="1" hangingPunct="1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 logique combinatoire, le niveau de la sortie dépend directement du niveau logique des entrées : </a:t>
            </a:r>
          </a:p>
          <a:p>
            <a:pPr marL="190500" indent="-190500" algn="ctr" eaLnBrk="1" hangingPunct="1">
              <a:buClr>
                <a:srgbClr val="FF0000"/>
              </a:buClr>
              <a:buFont typeface="Arial" charset="0"/>
              <a:buNone/>
              <a:defRPr/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f(e1,e2,…,en)</a:t>
            </a:r>
          </a:p>
          <a:p>
            <a:pPr marL="190500" indent="-190500" algn="just" eaLnBrk="1" hangingPunct="1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 logique séquentielle, le niveau de la sortie est certes lié aux niveaux des entrées, mais il dépend aussi des états antérieurs (mémoire).</a:t>
            </a:r>
          </a:p>
          <a:p>
            <a:pPr marL="190500" indent="-190500" algn="just" eaLnBrk="1" hangingPunct="1">
              <a:buClr>
                <a:srgbClr val="FF0000"/>
              </a:buClr>
              <a:buFont typeface="Arial" charset="0"/>
              <a:buNone/>
              <a:defRPr/>
            </a:pPr>
            <a:endParaRPr lang="fr-FR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C90D0-34C6-411B-B7AC-6062C92914D8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614613"/>
          </a:xfrm>
          <a:ln>
            <a:solidFill>
              <a:schemeClr val="bg1"/>
            </a:solidFill>
          </a:ln>
        </p:spPr>
        <p:txBody>
          <a:bodyPr/>
          <a:lstStyle/>
          <a:p>
            <a:pPr marL="200025" lvl="1" indent="-200025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La bascule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JK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est une bascule synchrone (le plus souvent sur front) qui possède une entrée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de mise à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, une entrée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de mise à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, une entrée d’horloge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, une sortie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et une sortie complément de Q.</a:t>
            </a:r>
          </a:p>
          <a:p>
            <a:pPr marL="200025" lvl="1" indent="-200025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Son fonctionnement diffère de celui d’une bascule RST pour la situation ambiguë R=S=1. Dans le cas J=K=1, la sortie est inversée.</a:t>
            </a:r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990600" y="4429132"/>
            <a:ext cx="3048000" cy="2133600"/>
            <a:chOff x="624" y="2928"/>
            <a:chExt cx="1920" cy="1344"/>
          </a:xfrm>
          <a:solidFill>
            <a:schemeClr val="bg1">
              <a:lumMod val="85000"/>
            </a:schemeClr>
          </a:solidFill>
        </p:grpSpPr>
        <p:sp>
          <p:nvSpPr>
            <p:cNvPr id="25623" name="Rectangle 18"/>
            <p:cNvSpPr>
              <a:spLocks noChangeArrowheads="1"/>
            </p:cNvSpPr>
            <p:nvPr/>
          </p:nvSpPr>
          <p:spPr bwMode="auto">
            <a:xfrm>
              <a:off x="624" y="3888"/>
              <a:ext cx="1920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i="1" dirty="0">
                  <a:latin typeface="Times New Roman" pitchFamily="18" charset="0"/>
                  <a:cs typeface="Times New Roman" pitchFamily="18" charset="0"/>
                </a:rPr>
                <a:t>bascule JK à déclenchement</a:t>
              </a:r>
            </a:p>
            <a:p>
              <a:pPr defTabSz="762000">
                <a:defRPr/>
              </a:pPr>
              <a:r>
                <a:rPr lang="fr-FR" b="1" i="1" dirty="0">
                  <a:latin typeface="Times New Roman" pitchFamily="18" charset="0"/>
                  <a:cs typeface="Times New Roman" pitchFamily="18" charset="0"/>
                </a:rPr>
                <a:t>sur front montant</a:t>
              </a:r>
              <a:endParaRPr lang="fr-FR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73"/>
            <p:cNvGrpSpPr>
              <a:grpSpLocks/>
            </p:cNvGrpSpPr>
            <p:nvPr/>
          </p:nvGrpSpPr>
          <p:grpSpPr bwMode="auto">
            <a:xfrm>
              <a:off x="1008" y="2928"/>
              <a:ext cx="1152" cy="960"/>
              <a:chOff x="1008" y="2928"/>
              <a:chExt cx="1152" cy="960"/>
            </a:xfrm>
            <a:grpFill/>
          </p:grpSpPr>
          <p:sp>
            <p:nvSpPr>
              <p:cNvPr id="25625" name="Rectangle 21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768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26" name="Line 22"/>
              <p:cNvSpPr>
                <a:spLocks noChangeShapeType="1"/>
              </p:cNvSpPr>
              <p:nvPr/>
            </p:nvSpPr>
            <p:spPr bwMode="auto">
              <a:xfrm>
                <a:off x="1008" y="3120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27" name="Rectangle 23"/>
              <p:cNvSpPr>
                <a:spLocks noChangeArrowheads="1"/>
              </p:cNvSpPr>
              <p:nvPr/>
            </p:nvSpPr>
            <p:spPr bwMode="auto">
              <a:xfrm>
                <a:off x="1248" y="3024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J</a:t>
                </a:r>
              </a:p>
            </p:txBody>
          </p:sp>
          <p:sp>
            <p:nvSpPr>
              <p:cNvPr id="25628" name="Rectangle 24"/>
              <p:cNvSpPr>
                <a:spLocks noChangeArrowheads="1"/>
              </p:cNvSpPr>
              <p:nvPr/>
            </p:nvSpPr>
            <p:spPr bwMode="auto">
              <a:xfrm>
                <a:off x="1728" y="3024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25629" name="Line 25"/>
              <p:cNvSpPr>
                <a:spLocks noChangeShapeType="1"/>
              </p:cNvSpPr>
              <p:nvPr/>
            </p:nvSpPr>
            <p:spPr bwMode="auto">
              <a:xfrm>
                <a:off x="1968" y="3120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30" name="Line 26"/>
              <p:cNvSpPr>
                <a:spLocks noChangeShapeType="1"/>
              </p:cNvSpPr>
              <p:nvPr/>
            </p:nvSpPr>
            <p:spPr bwMode="auto">
              <a:xfrm>
                <a:off x="1968" y="3696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31" name="Rectangle 27"/>
              <p:cNvSpPr>
                <a:spLocks noChangeArrowheads="1"/>
              </p:cNvSpPr>
              <p:nvPr/>
            </p:nvSpPr>
            <p:spPr bwMode="auto">
              <a:xfrm>
                <a:off x="1728" y="3600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25632" name="Line 28"/>
              <p:cNvSpPr>
                <a:spLocks noChangeShapeType="1"/>
              </p:cNvSpPr>
              <p:nvPr/>
            </p:nvSpPr>
            <p:spPr bwMode="auto">
              <a:xfrm>
                <a:off x="1776" y="3624"/>
                <a:ext cx="9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33" name="Line 29"/>
              <p:cNvSpPr>
                <a:spLocks noChangeShapeType="1"/>
              </p:cNvSpPr>
              <p:nvPr/>
            </p:nvSpPr>
            <p:spPr bwMode="auto">
              <a:xfrm>
                <a:off x="1008" y="340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34" name="Rectangle 30"/>
              <p:cNvSpPr>
                <a:spLocks noChangeArrowheads="1"/>
              </p:cNvSpPr>
              <p:nvPr/>
            </p:nvSpPr>
            <p:spPr bwMode="auto">
              <a:xfrm>
                <a:off x="1248" y="331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H</a:t>
                </a:r>
              </a:p>
            </p:txBody>
          </p:sp>
          <p:sp>
            <p:nvSpPr>
              <p:cNvPr id="25635" name="Freeform 31"/>
              <p:cNvSpPr>
                <a:spLocks/>
              </p:cNvSpPr>
              <p:nvPr/>
            </p:nvSpPr>
            <p:spPr bwMode="auto">
              <a:xfrm>
                <a:off x="1200" y="3360"/>
                <a:ext cx="48" cy="96"/>
              </a:xfrm>
              <a:custGeom>
                <a:avLst/>
                <a:gdLst>
                  <a:gd name="T0" fmla="*/ 0 w 48"/>
                  <a:gd name="T1" fmla="*/ 0 h 96"/>
                  <a:gd name="T2" fmla="*/ 48 w 48"/>
                  <a:gd name="T3" fmla="*/ 48 h 96"/>
                  <a:gd name="T4" fmla="*/ 0 w 48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48"/>
                  <a:gd name="T10" fmla="*/ 0 h 96"/>
                  <a:gd name="T11" fmla="*/ 48 w 48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" h="96">
                    <a:moveTo>
                      <a:pt x="0" y="0"/>
                    </a:moveTo>
                    <a:lnTo>
                      <a:pt x="48" y="48"/>
                    </a:lnTo>
                    <a:lnTo>
                      <a:pt x="0" y="96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36" name="Line 64"/>
              <p:cNvSpPr>
                <a:spLocks noChangeShapeType="1"/>
              </p:cNvSpPr>
              <p:nvPr/>
            </p:nvSpPr>
            <p:spPr bwMode="auto">
              <a:xfrm>
                <a:off x="1008" y="3696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37" name="Rectangle 65"/>
              <p:cNvSpPr>
                <a:spLocks noChangeArrowheads="1"/>
              </p:cNvSpPr>
              <p:nvPr/>
            </p:nvSpPr>
            <p:spPr bwMode="auto">
              <a:xfrm>
                <a:off x="1248" y="3600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K</a:t>
                </a:r>
              </a:p>
            </p:txBody>
          </p:sp>
          <p:sp>
            <p:nvSpPr>
              <p:cNvPr id="25638" name="Freeform 72"/>
              <p:cNvSpPr>
                <a:spLocks/>
              </p:cNvSpPr>
              <p:nvPr/>
            </p:nvSpPr>
            <p:spPr bwMode="auto">
              <a:xfrm>
                <a:off x="1968" y="3648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5105400" y="4429132"/>
            <a:ext cx="3048000" cy="2133600"/>
            <a:chOff x="3216" y="2928"/>
            <a:chExt cx="1920" cy="1344"/>
          </a:xfrm>
          <a:solidFill>
            <a:schemeClr val="bg1">
              <a:lumMod val="85000"/>
            </a:schemeClr>
          </a:solidFill>
        </p:grpSpPr>
        <p:sp>
          <p:nvSpPr>
            <p:cNvPr id="25606" name="Rectangle 62"/>
            <p:cNvSpPr>
              <a:spLocks noChangeArrowheads="1"/>
            </p:cNvSpPr>
            <p:nvPr/>
          </p:nvSpPr>
          <p:spPr bwMode="auto">
            <a:xfrm>
              <a:off x="3216" y="3888"/>
              <a:ext cx="1920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i="1" dirty="0">
                  <a:latin typeface="Times New Roman" pitchFamily="18" charset="0"/>
                  <a:cs typeface="Times New Roman" pitchFamily="18" charset="0"/>
                </a:rPr>
                <a:t>bascule JK à déclenchement</a:t>
              </a:r>
            </a:p>
            <a:p>
              <a:pPr defTabSz="762000">
                <a:defRPr/>
              </a:pPr>
              <a:r>
                <a:rPr lang="fr-FR" b="1" i="1" dirty="0">
                  <a:latin typeface="Times New Roman" pitchFamily="18" charset="0"/>
                  <a:cs typeface="Times New Roman" pitchFamily="18" charset="0"/>
                </a:rPr>
                <a:t>sur front descendant</a:t>
              </a:r>
              <a:endParaRPr lang="fr-FR" b="1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76"/>
            <p:cNvGrpSpPr>
              <a:grpSpLocks/>
            </p:cNvGrpSpPr>
            <p:nvPr/>
          </p:nvGrpSpPr>
          <p:grpSpPr bwMode="auto">
            <a:xfrm>
              <a:off x="3600" y="2928"/>
              <a:ext cx="1152" cy="960"/>
              <a:chOff x="3600" y="2928"/>
              <a:chExt cx="1152" cy="960"/>
            </a:xfrm>
            <a:grpFill/>
          </p:grpSpPr>
          <p:sp>
            <p:nvSpPr>
              <p:cNvPr id="25608" name="Rectangle 35"/>
              <p:cNvSpPr>
                <a:spLocks noChangeArrowheads="1"/>
              </p:cNvSpPr>
              <p:nvPr/>
            </p:nvSpPr>
            <p:spPr bwMode="auto">
              <a:xfrm>
                <a:off x="3792" y="2928"/>
                <a:ext cx="768" cy="96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09" name="Line 36"/>
              <p:cNvSpPr>
                <a:spLocks noChangeShapeType="1"/>
              </p:cNvSpPr>
              <p:nvPr/>
            </p:nvSpPr>
            <p:spPr bwMode="auto">
              <a:xfrm>
                <a:off x="3600" y="3120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10" name="Rectangle 37"/>
              <p:cNvSpPr>
                <a:spLocks noChangeArrowheads="1"/>
              </p:cNvSpPr>
              <p:nvPr/>
            </p:nvSpPr>
            <p:spPr bwMode="auto">
              <a:xfrm>
                <a:off x="3840" y="3024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J</a:t>
                </a:r>
              </a:p>
            </p:txBody>
          </p:sp>
          <p:sp>
            <p:nvSpPr>
              <p:cNvPr id="25611" name="Rectangle 38"/>
              <p:cNvSpPr>
                <a:spLocks noChangeArrowheads="1"/>
              </p:cNvSpPr>
              <p:nvPr/>
            </p:nvSpPr>
            <p:spPr bwMode="auto">
              <a:xfrm>
                <a:off x="4320" y="3024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25612" name="Line 39"/>
              <p:cNvSpPr>
                <a:spLocks noChangeShapeType="1"/>
              </p:cNvSpPr>
              <p:nvPr/>
            </p:nvSpPr>
            <p:spPr bwMode="auto">
              <a:xfrm>
                <a:off x="4560" y="3120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13" name="Line 40"/>
              <p:cNvSpPr>
                <a:spLocks noChangeShapeType="1"/>
              </p:cNvSpPr>
              <p:nvPr/>
            </p:nvSpPr>
            <p:spPr bwMode="auto">
              <a:xfrm>
                <a:off x="4560" y="3696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14" name="Rectangle 41"/>
              <p:cNvSpPr>
                <a:spLocks noChangeArrowheads="1"/>
              </p:cNvSpPr>
              <p:nvPr/>
            </p:nvSpPr>
            <p:spPr bwMode="auto">
              <a:xfrm>
                <a:off x="4320" y="3600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Q</a:t>
                </a:r>
              </a:p>
            </p:txBody>
          </p:sp>
          <p:sp>
            <p:nvSpPr>
              <p:cNvPr id="25615" name="Line 42"/>
              <p:cNvSpPr>
                <a:spLocks noChangeShapeType="1"/>
              </p:cNvSpPr>
              <p:nvPr/>
            </p:nvSpPr>
            <p:spPr bwMode="auto">
              <a:xfrm>
                <a:off x="4368" y="3624"/>
                <a:ext cx="9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16" name="Line 43"/>
              <p:cNvSpPr>
                <a:spLocks noChangeShapeType="1"/>
              </p:cNvSpPr>
              <p:nvPr/>
            </p:nvSpPr>
            <p:spPr bwMode="auto">
              <a:xfrm>
                <a:off x="3600" y="3408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17" name="Rectangle 44"/>
              <p:cNvSpPr>
                <a:spLocks noChangeArrowheads="1"/>
              </p:cNvSpPr>
              <p:nvPr/>
            </p:nvSpPr>
            <p:spPr bwMode="auto">
              <a:xfrm>
                <a:off x="3840" y="3312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H</a:t>
                </a:r>
              </a:p>
            </p:txBody>
          </p:sp>
          <p:sp>
            <p:nvSpPr>
              <p:cNvPr id="25618" name="Freeform 45"/>
              <p:cNvSpPr>
                <a:spLocks/>
              </p:cNvSpPr>
              <p:nvPr/>
            </p:nvSpPr>
            <p:spPr bwMode="auto">
              <a:xfrm>
                <a:off x="3792" y="3360"/>
                <a:ext cx="48" cy="96"/>
              </a:xfrm>
              <a:custGeom>
                <a:avLst/>
                <a:gdLst>
                  <a:gd name="T0" fmla="*/ 0 w 48"/>
                  <a:gd name="T1" fmla="*/ 0 h 96"/>
                  <a:gd name="T2" fmla="*/ 48 w 48"/>
                  <a:gd name="T3" fmla="*/ 48 h 96"/>
                  <a:gd name="T4" fmla="*/ 0 w 48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48"/>
                  <a:gd name="T10" fmla="*/ 0 h 96"/>
                  <a:gd name="T11" fmla="*/ 48 w 48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" h="96">
                    <a:moveTo>
                      <a:pt x="0" y="0"/>
                    </a:moveTo>
                    <a:lnTo>
                      <a:pt x="48" y="48"/>
                    </a:lnTo>
                    <a:lnTo>
                      <a:pt x="0" y="96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19" name="Freeform 46"/>
              <p:cNvSpPr>
                <a:spLocks/>
              </p:cNvSpPr>
              <p:nvPr/>
            </p:nvSpPr>
            <p:spPr bwMode="auto">
              <a:xfrm>
                <a:off x="3696" y="3360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20" name="Line 68"/>
              <p:cNvSpPr>
                <a:spLocks noChangeShapeType="1"/>
              </p:cNvSpPr>
              <p:nvPr/>
            </p:nvSpPr>
            <p:spPr bwMode="auto">
              <a:xfrm>
                <a:off x="3600" y="3696"/>
                <a:ext cx="192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621" name="Rectangle 69"/>
              <p:cNvSpPr>
                <a:spLocks noChangeArrowheads="1"/>
              </p:cNvSpPr>
              <p:nvPr/>
            </p:nvSpPr>
            <p:spPr bwMode="auto">
              <a:xfrm>
                <a:off x="3840" y="3600"/>
                <a:ext cx="192" cy="19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/>
                  <a:t>K</a:t>
                </a:r>
              </a:p>
            </p:txBody>
          </p:sp>
          <p:sp>
            <p:nvSpPr>
              <p:cNvPr id="25622" name="Freeform 75"/>
              <p:cNvSpPr>
                <a:spLocks/>
              </p:cNvSpPr>
              <p:nvPr/>
            </p:nvSpPr>
            <p:spPr bwMode="auto">
              <a:xfrm>
                <a:off x="4560" y="3648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0 w 96"/>
                  <a:gd name="T3" fmla="*/ 0 h 48"/>
                  <a:gd name="T4" fmla="*/ 96 w 96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48"/>
                  <a:gd name="T11" fmla="*/ 96 w 96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48">
                    <a:moveTo>
                      <a:pt x="0" y="48"/>
                    </a:moveTo>
                    <a:lnTo>
                      <a:pt x="0" y="0"/>
                    </a:lnTo>
                    <a:lnTo>
                      <a:pt x="96" y="48"/>
                    </a:lnTo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I-3 La bascule JK</a:t>
            </a:r>
          </a:p>
        </p:txBody>
      </p:sp>
      <p:sp>
        <p:nvSpPr>
          <p:cNvPr id="40" name="Espace réservé du numéro de diapositive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3F5322-475B-4659-9377-0A56221FDA6F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pPr marL="0" lvl="1" indent="0" eaLnBrk="1" hangingPunct="1">
              <a:buFont typeface="Arial" charset="0"/>
              <a:buNone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Bascule JK à déclenchement sur front montant :</a:t>
            </a:r>
          </a:p>
        </p:txBody>
      </p:sp>
      <p:grpSp>
        <p:nvGrpSpPr>
          <p:cNvPr id="45059" name="Group 91"/>
          <p:cNvGrpSpPr>
            <a:grpSpLocks/>
          </p:cNvGrpSpPr>
          <p:nvPr/>
        </p:nvGrpSpPr>
        <p:grpSpPr bwMode="auto">
          <a:xfrm>
            <a:off x="762000" y="2209800"/>
            <a:ext cx="7620000" cy="2743200"/>
            <a:chOff x="480" y="1392"/>
            <a:chExt cx="4800" cy="1728"/>
          </a:xfrm>
        </p:grpSpPr>
        <p:sp>
          <p:nvSpPr>
            <p:cNvPr id="45107" name="Rectangle 5"/>
            <p:cNvSpPr>
              <a:spLocks noChangeArrowheads="1"/>
            </p:cNvSpPr>
            <p:nvPr/>
          </p:nvSpPr>
          <p:spPr bwMode="auto">
            <a:xfrm>
              <a:off x="480" y="1392"/>
              <a:ext cx="4800" cy="172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108" name="Rectangle 6"/>
            <p:cNvSpPr>
              <a:spLocks noChangeArrowheads="1"/>
            </p:cNvSpPr>
            <p:nvPr/>
          </p:nvSpPr>
          <p:spPr bwMode="auto">
            <a:xfrm>
              <a:off x="480" y="1392"/>
              <a:ext cx="23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sz="20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fonctionnement :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657600" y="2667000"/>
            <a:ext cx="1828800" cy="2133600"/>
            <a:chOff x="2304" y="1680"/>
            <a:chExt cx="1152" cy="1344"/>
          </a:xfrm>
          <a:solidFill>
            <a:schemeClr val="bg1">
              <a:lumMod val="85000"/>
            </a:schemeClr>
          </a:solidFill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304" y="1680"/>
              <a:ext cx="1152" cy="1344"/>
              <a:chOff x="2304" y="1680"/>
              <a:chExt cx="1152" cy="1344"/>
            </a:xfrm>
            <a:grpFill/>
          </p:grpSpPr>
          <p:sp>
            <p:nvSpPr>
              <p:cNvPr id="26679" name="Rectangle 9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80" name="Rectangle 10"/>
              <p:cNvSpPr>
                <a:spLocks noChangeArrowheads="1"/>
              </p:cNvSpPr>
              <p:nvPr/>
            </p:nvSpPr>
            <p:spPr bwMode="auto">
              <a:xfrm>
                <a:off x="2496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81" name="Rectangle 1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82" name="Rectangle 12"/>
              <p:cNvSpPr>
                <a:spLocks noChangeArrowheads="1"/>
              </p:cNvSpPr>
              <p:nvPr/>
            </p:nvSpPr>
            <p:spPr bwMode="auto">
              <a:xfrm>
                <a:off x="2880" y="283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83" name="Rectangle 13"/>
              <p:cNvSpPr>
                <a:spLocks noChangeArrowheads="1"/>
              </p:cNvSpPr>
              <p:nvPr/>
            </p:nvSpPr>
            <p:spPr bwMode="auto">
              <a:xfrm>
                <a:off x="2304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84" name="Rectangle 14"/>
              <p:cNvSpPr>
                <a:spLocks noChangeArrowheads="1"/>
              </p:cNvSpPr>
              <p:nvPr/>
            </p:nvSpPr>
            <p:spPr bwMode="auto">
              <a:xfrm>
                <a:off x="2496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85" name="Rectangle 15"/>
              <p:cNvSpPr>
                <a:spLocks noChangeArrowheads="1"/>
              </p:cNvSpPr>
              <p:nvPr/>
            </p:nvSpPr>
            <p:spPr bwMode="auto">
              <a:xfrm>
                <a:off x="2688" y="264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86" name="Rectangle 16"/>
              <p:cNvSpPr>
                <a:spLocks noChangeArrowheads="1"/>
              </p:cNvSpPr>
              <p:nvPr/>
            </p:nvSpPr>
            <p:spPr bwMode="auto">
              <a:xfrm>
                <a:off x="2880" y="264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87" name="Rectangle 17"/>
              <p:cNvSpPr>
                <a:spLocks noChangeArrowheads="1"/>
              </p:cNvSpPr>
              <p:nvPr/>
            </p:nvSpPr>
            <p:spPr bwMode="auto">
              <a:xfrm>
                <a:off x="2304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88" name="Rectangle 18"/>
              <p:cNvSpPr>
                <a:spLocks noChangeArrowheads="1"/>
              </p:cNvSpPr>
              <p:nvPr/>
            </p:nvSpPr>
            <p:spPr bwMode="auto">
              <a:xfrm>
                <a:off x="2496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89" name="Rectangle 19"/>
              <p:cNvSpPr>
                <a:spLocks noChangeArrowheads="1"/>
              </p:cNvSpPr>
              <p:nvPr/>
            </p:nvSpPr>
            <p:spPr bwMode="auto">
              <a:xfrm>
                <a:off x="2688" y="244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90" name="Rectangle 20"/>
              <p:cNvSpPr>
                <a:spLocks noChangeArrowheads="1"/>
              </p:cNvSpPr>
              <p:nvPr/>
            </p:nvSpPr>
            <p:spPr bwMode="auto">
              <a:xfrm>
                <a:off x="2880" y="2448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91" name="Rectangle 21"/>
              <p:cNvSpPr>
                <a:spLocks noChangeArrowheads="1"/>
              </p:cNvSpPr>
              <p:nvPr/>
            </p:nvSpPr>
            <p:spPr bwMode="auto">
              <a:xfrm>
                <a:off x="2304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92" name="Rectangle 22"/>
              <p:cNvSpPr>
                <a:spLocks noChangeArrowheads="1"/>
              </p:cNvSpPr>
              <p:nvPr/>
            </p:nvSpPr>
            <p:spPr bwMode="auto">
              <a:xfrm>
                <a:off x="2496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93" name="Rectangle 23"/>
              <p:cNvSpPr>
                <a:spLocks noChangeArrowheads="1"/>
              </p:cNvSpPr>
              <p:nvPr/>
            </p:nvSpPr>
            <p:spPr bwMode="auto">
              <a:xfrm>
                <a:off x="2688" y="225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94" name="Rectangle 24"/>
              <p:cNvSpPr>
                <a:spLocks noChangeArrowheads="1"/>
              </p:cNvSpPr>
              <p:nvPr/>
            </p:nvSpPr>
            <p:spPr bwMode="auto">
              <a:xfrm>
                <a:off x="2880" y="2256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95" name="Rectangle 25"/>
              <p:cNvSpPr>
                <a:spLocks noChangeArrowheads="1"/>
              </p:cNvSpPr>
              <p:nvPr/>
            </p:nvSpPr>
            <p:spPr bwMode="auto">
              <a:xfrm>
                <a:off x="2304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96" name="Rectangle 26"/>
              <p:cNvSpPr>
                <a:spLocks noChangeArrowheads="1"/>
              </p:cNvSpPr>
              <p:nvPr/>
            </p:nvSpPr>
            <p:spPr bwMode="auto">
              <a:xfrm>
                <a:off x="2496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97" name="Rectangle 27"/>
              <p:cNvSpPr>
                <a:spLocks noChangeArrowheads="1"/>
              </p:cNvSpPr>
              <p:nvPr/>
            </p:nvSpPr>
            <p:spPr bwMode="auto">
              <a:xfrm>
                <a:off x="2688" y="206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98" name="Rectangle 28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699" name="Rectangle 29"/>
              <p:cNvSpPr>
                <a:spLocks noChangeArrowheads="1"/>
              </p:cNvSpPr>
              <p:nvPr/>
            </p:nvSpPr>
            <p:spPr bwMode="auto">
              <a:xfrm>
                <a:off x="2304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00" name="Rectangle 30"/>
              <p:cNvSpPr>
                <a:spLocks noChangeArrowheads="1"/>
              </p:cNvSpPr>
              <p:nvPr/>
            </p:nvSpPr>
            <p:spPr bwMode="auto">
              <a:xfrm>
                <a:off x="2496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01" name="Rectangle 31"/>
              <p:cNvSpPr>
                <a:spLocks noChangeArrowheads="1"/>
              </p:cNvSpPr>
              <p:nvPr/>
            </p:nvSpPr>
            <p:spPr bwMode="auto">
              <a:xfrm>
                <a:off x="2688" y="187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02" name="Rectangle 32"/>
              <p:cNvSpPr>
                <a:spLocks noChangeArrowheads="1"/>
              </p:cNvSpPr>
              <p:nvPr/>
            </p:nvSpPr>
            <p:spPr bwMode="auto">
              <a:xfrm>
                <a:off x="2880" y="1872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03" name="Rectangle 33"/>
              <p:cNvSpPr>
                <a:spLocks noChangeArrowheads="1"/>
              </p:cNvSpPr>
              <p:nvPr/>
            </p:nvSpPr>
            <p:spPr bwMode="auto">
              <a:xfrm>
                <a:off x="2304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04" name="Rectangle 34"/>
              <p:cNvSpPr>
                <a:spLocks noChangeArrowheads="1"/>
              </p:cNvSpPr>
              <p:nvPr/>
            </p:nvSpPr>
            <p:spPr bwMode="auto">
              <a:xfrm>
                <a:off x="2496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05" name="Rectangle 35"/>
              <p:cNvSpPr>
                <a:spLocks noChangeArrowheads="1"/>
              </p:cNvSpPr>
              <p:nvPr/>
            </p:nvSpPr>
            <p:spPr bwMode="auto">
              <a:xfrm>
                <a:off x="2688" y="168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06" name="Rectangle 36"/>
              <p:cNvSpPr>
                <a:spLocks noChangeArrowheads="1"/>
              </p:cNvSpPr>
              <p:nvPr/>
            </p:nvSpPr>
            <p:spPr bwMode="auto">
              <a:xfrm>
                <a:off x="2880" y="1680"/>
                <a:ext cx="57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07" name="Rectangle 37"/>
              <p:cNvSpPr>
                <a:spLocks noChangeArrowheads="1"/>
              </p:cNvSpPr>
              <p:nvPr/>
            </p:nvSpPr>
            <p:spPr bwMode="auto">
              <a:xfrm>
                <a:off x="2304" y="1680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08" name="Rectangle 38"/>
              <p:cNvSpPr>
                <a:spLocks noChangeArrowheads="1"/>
              </p:cNvSpPr>
              <p:nvPr/>
            </p:nvSpPr>
            <p:spPr bwMode="auto">
              <a:xfrm>
                <a:off x="2880" y="1680"/>
                <a:ext cx="576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09" name="Rectangle 39"/>
              <p:cNvSpPr>
                <a:spLocks noChangeArrowheads="1"/>
              </p:cNvSpPr>
              <p:nvPr/>
            </p:nvSpPr>
            <p:spPr bwMode="auto">
              <a:xfrm>
                <a:off x="2304" y="1872"/>
                <a:ext cx="576" cy="115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710" name="Rectangle 40"/>
              <p:cNvSpPr>
                <a:spLocks noChangeArrowheads="1"/>
              </p:cNvSpPr>
              <p:nvPr/>
            </p:nvSpPr>
            <p:spPr bwMode="auto">
              <a:xfrm>
                <a:off x="2880" y="1872"/>
                <a:ext cx="576" cy="115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26675" name="Rectangle 41"/>
            <p:cNvSpPr>
              <a:spLocks noChangeArrowheads="1"/>
            </p:cNvSpPr>
            <p:nvPr/>
          </p:nvSpPr>
          <p:spPr bwMode="auto">
            <a:xfrm>
              <a:off x="2304" y="1680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26676" name="Rectangle 42"/>
            <p:cNvSpPr>
              <a:spLocks noChangeArrowheads="1"/>
            </p:cNvSpPr>
            <p:nvPr/>
          </p:nvSpPr>
          <p:spPr bwMode="auto">
            <a:xfrm>
              <a:off x="2496" y="1680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26677" name="Rectangle 43"/>
            <p:cNvSpPr>
              <a:spLocks noChangeArrowheads="1"/>
            </p:cNvSpPr>
            <p:nvPr/>
          </p:nvSpPr>
          <p:spPr bwMode="auto">
            <a:xfrm>
              <a:off x="2688" y="1680"/>
              <a:ext cx="192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fr-FR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78" name="Rectangle 44"/>
            <p:cNvSpPr>
              <a:spLocks noChangeArrowheads="1"/>
            </p:cNvSpPr>
            <p:nvPr/>
          </p:nvSpPr>
          <p:spPr bwMode="auto">
            <a:xfrm>
              <a:off x="2880" y="1680"/>
              <a:ext cx="576" cy="1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</p:grpSp>
      <p:grpSp>
        <p:nvGrpSpPr>
          <p:cNvPr id="45061" name="Group 45"/>
          <p:cNvGrpSpPr>
            <a:grpSpLocks/>
          </p:cNvGrpSpPr>
          <p:nvPr/>
        </p:nvGrpSpPr>
        <p:grpSpPr bwMode="auto">
          <a:xfrm>
            <a:off x="3657600" y="2971800"/>
            <a:ext cx="1828800" cy="609600"/>
            <a:chOff x="2304" y="1872"/>
            <a:chExt cx="1152" cy="384"/>
          </a:xfrm>
        </p:grpSpPr>
        <p:sp>
          <p:nvSpPr>
            <p:cNvPr id="45097" name="Rectangle 46"/>
            <p:cNvSpPr>
              <a:spLocks noChangeArrowheads="1"/>
            </p:cNvSpPr>
            <p:nvPr/>
          </p:nvSpPr>
          <p:spPr bwMode="auto">
            <a:xfrm>
              <a:off x="2304" y="187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grpSp>
          <p:nvGrpSpPr>
            <p:cNvPr id="45098" name="Group 47"/>
            <p:cNvGrpSpPr>
              <a:grpSpLocks/>
            </p:cNvGrpSpPr>
            <p:nvPr/>
          </p:nvGrpSpPr>
          <p:grpSpPr bwMode="auto">
            <a:xfrm>
              <a:off x="2496" y="1872"/>
              <a:ext cx="384" cy="192"/>
              <a:chOff x="864" y="1872"/>
              <a:chExt cx="384" cy="192"/>
            </a:xfrm>
          </p:grpSpPr>
          <p:sp>
            <p:nvSpPr>
              <p:cNvPr id="45105" name="Rectangle 48"/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Φ</a:t>
                </a:r>
                <a:endParaRPr lang="fr-FR"/>
              </a:p>
            </p:txBody>
          </p:sp>
          <p:sp>
            <p:nvSpPr>
              <p:cNvPr id="45106" name="Rectangle 49"/>
              <p:cNvSpPr>
                <a:spLocks noChangeArrowheads="1"/>
              </p:cNvSpPr>
              <p:nvPr/>
            </p:nvSpPr>
            <p:spPr bwMode="auto">
              <a:xfrm>
                <a:off x="1056" y="1872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Φ</a:t>
                </a:r>
              </a:p>
            </p:txBody>
          </p:sp>
        </p:grpSp>
        <p:grpSp>
          <p:nvGrpSpPr>
            <p:cNvPr id="45099" name="Group 50"/>
            <p:cNvGrpSpPr>
              <a:grpSpLocks/>
            </p:cNvGrpSpPr>
            <p:nvPr/>
          </p:nvGrpSpPr>
          <p:grpSpPr bwMode="auto">
            <a:xfrm>
              <a:off x="2496" y="2064"/>
              <a:ext cx="384" cy="192"/>
              <a:chOff x="864" y="2064"/>
              <a:chExt cx="384" cy="192"/>
            </a:xfrm>
          </p:grpSpPr>
          <p:sp>
            <p:nvSpPr>
              <p:cNvPr id="45103" name="Rectangle 51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Φ</a:t>
                </a:r>
              </a:p>
            </p:txBody>
          </p:sp>
          <p:sp>
            <p:nvSpPr>
              <p:cNvPr id="45104" name="Rectangle 52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Φ</a:t>
                </a:r>
              </a:p>
            </p:txBody>
          </p:sp>
        </p:grpSp>
        <p:sp>
          <p:nvSpPr>
            <p:cNvPr id="45100" name="Rectangle 53"/>
            <p:cNvSpPr>
              <a:spLocks noChangeArrowheads="1"/>
            </p:cNvSpPr>
            <p:nvPr/>
          </p:nvSpPr>
          <p:spPr bwMode="auto">
            <a:xfrm>
              <a:off x="2304" y="206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5101" name="Rectangle 54"/>
            <p:cNvSpPr>
              <a:spLocks noChangeArrowheads="1"/>
            </p:cNvSpPr>
            <p:nvPr/>
          </p:nvSpPr>
          <p:spPr bwMode="auto">
            <a:xfrm>
              <a:off x="2880" y="1872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-</a:t>
              </a:r>
              <a:endParaRPr lang="fr-FR"/>
            </a:p>
          </p:txBody>
        </p:sp>
        <p:sp>
          <p:nvSpPr>
            <p:cNvPr id="45102" name="Rectangle 55"/>
            <p:cNvSpPr>
              <a:spLocks noChangeArrowheads="1"/>
            </p:cNvSpPr>
            <p:nvPr/>
          </p:nvSpPr>
          <p:spPr bwMode="auto">
            <a:xfrm>
              <a:off x="2880" y="2064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-</a:t>
              </a:r>
            </a:p>
          </p:txBody>
        </p:sp>
      </p:grpSp>
      <p:grpSp>
        <p:nvGrpSpPr>
          <p:cNvPr id="45062" name="Group 56"/>
          <p:cNvGrpSpPr>
            <a:grpSpLocks/>
          </p:cNvGrpSpPr>
          <p:nvPr/>
        </p:nvGrpSpPr>
        <p:grpSpPr bwMode="auto">
          <a:xfrm>
            <a:off x="3962400" y="3886200"/>
            <a:ext cx="1524000" cy="304800"/>
            <a:chOff x="3744" y="2448"/>
            <a:chExt cx="960" cy="192"/>
          </a:xfrm>
        </p:grpSpPr>
        <p:sp>
          <p:nvSpPr>
            <p:cNvPr id="45094" name="Rectangle 57"/>
            <p:cNvSpPr>
              <a:spLocks noChangeArrowheads="1"/>
            </p:cNvSpPr>
            <p:nvPr/>
          </p:nvSpPr>
          <p:spPr bwMode="auto">
            <a:xfrm>
              <a:off x="3744" y="244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5095" name="Rectangle 58"/>
            <p:cNvSpPr>
              <a:spLocks noChangeArrowheads="1"/>
            </p:cNvSpPr>
            <p:nvPr/>
          </p:nvSpPr>
          <p:spPr bwMode="auto">
            <a:xfrm>
              <a:off x="3936" y="244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5096" name="Rectangle 59"/>
            <p:cNvSpPr>
              <a:spLocks noChangeArrowheads="1"/>
            </p:cNvSpPr>
            <p:nvPr/>
          </p:nvSpPr>
          <p:spPr bwMode="auto">
            <a:xfrm>
              <a:off x="4128" y="2448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45063" name="Group 60"/>
          <p:cNvGrpSpPr>
            <a:grpSpLocks/>
          </p:cNvGrpSpPr>
          <p:nvPr/>
        </p:nvGrpSpPr>
        <p:grpSpPr bwMode="auto">
          <a:xfrm>
            <a:off x="3962400" y="4191000"/>
            <a:ext cx="1524000" cy="304800"/>
            <a:chOff x="3744" y="2640"/>
            <a:chExt cx="960" cy="192"/>
          </a:xfrm>
        </p:grpSpPr>
        <p:sp>
          <p:nvSpPr>
            <p:cNvPr id="45091" name="Rectangle 61"/>
            <p:cNvSpPr>
              <a:spLocks noChangeArrowheads="1"/>
            </p:cNvSpPr>
            <p:nvPr/>
          </p:nvSpPr>
          <p:spPr bwMode="auto">
            <a:xfrm>
              <a:off x="3744" y="264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5092" name="Rectangle 62"/>
            <p:cNvSpPr>
              <a:spLocks noChangeArrowheads="1"/>
            </p:cNvSpPr>
            <p:nvPr/>
          </p:nvSpPr>
          <p:spPr bwMode="auto">
            <a:xfrm>
              <a:off x="3936" y="264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5093" name="Rectangle 63"/>
            <p:cNvSpPr>
              <a:spLocks noChangeArrowheads="1"/>
            </p:cNvSpPr>
            <p:nvPr/>
          </p:nvSpPr>
          <p:spPr bwMode="auto">
            <a:xfrm>
              <a:off x="4128" y="2640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sp>
        <p:nvSpPr>
          <p:cNvPr id="45064" name="Rectangle 68"/>
          <p:cNvSpPr>
            <a:spLocks noChangeArrowheads="1"/>
          </p:cNvSpPr>
          <p:nvPr/>
        </p:nvSpPr>
        <p:spPr bwMode="auto">
          <a:xfrm>
            <a:off x="5486400" y="44958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Inversion</a:t>
            </a:r>
            <a:endParaRPr lang="fr-FR" b="1" baseline="30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5065" name="Group 69"/>
          <p:cNvGrpSpPr>
            <a:grpSpLocks/>
          </p:cNvGrpSpPr>
          <p:nvPr/>
        </p:nvGrpSpPr>
        <p:grpSpPr bwMode="auto">
          <a:xfrm>
            <a:off x="3657600" y="3276600"/>
            <a:ext cx="3048000" cy="609600"/>
            <a:chOff x="3552" y="2064"/>
            <a:chExt cx="1920" cy="384"/>
          </a:xfrm>
        </p:grpSpPr>
        <p:sp>
          <p:nvSpPr>
            <p:cNvPr id="45089" name="Rectangle 70"/>
            <p:cNvSpPr>
              <a:spLocks noChangeArrowheads="1"/>
            </p:cNvSpPr>
            <p:nvPr/>
          </p:nvSpPr>
          <p:spPr bwMode="auto">
            <a:xfrm>
              <a:off x="4704" y="2064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Mémoire</a:t>
              </a:r>
              <a:endParaRPr lang="fr-FR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090" name="Line 71"/>
            <p:cNvSpPr>
              <a:spLocks noChangeShapeType="1"/>
            </p:cNvSpPr>
            <p:nvPr/>
          </p:nvSpPr>
          <p:spPr bwMode="auto">
            <a:xfrm>
              <a:off x="3552" y="2448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5066" name="Group 72"/>
          <p:cNvGrpSpPr>
            <a:grpSpLocks/>
          </p:cNvGrpSpPr>
          <p:nvPr/>
        </p:nvGrpSpPr>
        <p:grpSpPr bwMode="auto">
          <a:xfrm>
            <a:off x="3657600" y="3886200"/>
            <a:ext cx="3048000" cy="304800"/>
            <a:chOff x="672" y="2256"/>
            <a:chExt cx="1920" cy="192"/>
          </a:xfrm>
        </p:grpSpPr>
        <p:sp>
          <p:nvSpPr>
            <p:cNvPr id="45087" name="Rectangle 73"/>
            <p:cNvSpPr>
              <a:spLocks noChangeArrowheads="1"/>
            </p:cNvSpPr>
            <p:nvPr/>
          </p:nvSpPr>
          <p:spPr bwMode="auto">
            <a:xfrm>
              <a:off x="1824" y="2256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Mise à 0</a:t>
              </a:r>
              <a:endParaRPr lang="fr-FR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088" name="Line 74"/>
            <p:cNvSpPr>
              <a:spLocks noChangeShapeType="1"/>
            </p:cNvSpPr>
            <p:nvPr/>
          </p:nvSpPr>
          <p:spPr bwMode="auto">
            <a:xfrm>
              <a:off x="672" y="2448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5067" name="Group 75"/>
          <p:cNvGrpSpPr>
            <a:grpSpLocks/>
          </p:cNvGrpSpPr>
          <p:nvPr/>
        </p:nvGrpSpPr>
        <p:grpSpPr bwMode="auto">
          <a:xfrm>
            <a:off x="3657600" y="4191000"/>
            <a:ext cx="3048000" cy="304800"/>
            <a:chOff x="672" y="2448"/>
            <a:chExt cx="1920" cy="192"/>
          </a:xfrm>
        </p:grpSpPr>
        <p:sp>
          <p:nvSpPr>
            <p:cNvPr id="45085" name="Rectangle 76"/>
            <p:cNvSpPr>
              <a:spLocks noChangeArrowheads="1"/>
            </p:cNvSpPr>
            <p:nvPr/>
          </p:nvSpPr>
          <p:spPr bwMode="auto">
            <a:xfrm>
              <a:off x="1824" y="2448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Mise à 1</a:t>
              </a:r>
              <a:endParaRPr lang="fr-FR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086" name="Line 77"/>
            <p:cNvSpPr>
              <a:spLocks noChangeShapeType="1"/>
            </p:cNvSpPr>
            <p:nvPr/>
          </p:nvSpPr>
          <p:spPr bwMode="auto">
            <a:xfrm>
              <a:off x="672" y="2640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5068" name="Group 79"/>
          <p:cNvGrpSpPr>
            <a:grpSpLocks/>
          </p:cNvGrpSpPr>
          <p:nvPr/>
        </p:nvGrpSpPr>
        <p:grpSpPr bwMode="auto">
          <a:xfrm>
            <a:off x="3657600" y="3581400"/>
            <a:ext cx="304800" cy="1219200"/>
            <a:chOff x="3552" y="2256"/>
            <a:chExt cx="192" cy="768"/>
          </a:xfrm>
        </p:grpSpPr>
        <p:sp>
          <p:nvSpPr>
            <p:cNvPr id="45081" name="Rectangle 80"/>
            <p:cNvSpPr>
              <a:spLocks noChangeArrowheads="1"/>
            </p:cNvSpPr>
            <p:nvPr/>
          </p:nvSpPr>
          <p:spPr bwMode="auto">
            <a:xfrm>
              <a:off x="3552" y="244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45082" name="Rectangle 81"/>
            <p:cNvSpPr>
              <a:spLocks noChangeArrowheads="1"/>
            </p:cNvSpPr>
            <p:nvPr/>
          </p:nvSpPr>
          <p:spPr bwMode="auto">
            <a:xfrm>
              <a:off x="3552" y="264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45083" name="Rectangle 82"/>
            <p:cNvSpPr>
              <a:spLocks noChangeArrowheads="1"/>
            </p:cNvSpPr>
            <p:nvPr/>
          </p:nvSpPr>
          <p:spPr bwMode="auto">
            <a:xfrm>
              <a:off x="3552" y="283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45084" name="Rectangle 83"/>
            <p:cNvSpPr>
              <a:spLocks noChangeArrowheads="1"/>
            </p:cNvSpPr>
            <p:nvPr/>
          </p:nvSpPr>
          <p:spPr bwMode="auto">
            <a:xfrm>
              <a:off x="3552" y="225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</p:grpSp>
      <p:grpSp>
        <p:nvGrpSpPr>
          <p:cNvPr id="45069" name="Group 84"/>
          <p:cNvGrpSpPr>
            <a:grpSpLocks/>
          </p:cNvGrpSpPr>
          <p:nvPr/>
        </p:nvGrpSpPr>
        <p:grpSpPr bwMode="auto">
          <a:xfrm>
            <a:off x="3962400" y="3581400"/>
            <a:ext cx="1524000" cy="304800"/>
            <a:chOff x="3744" y="2256"/>
            <a:chExt cx="960" cy="192"/>
          </a:xfrm>
        </p:grpSpPr>
        <p:sp>
          <p:nvSpPr>
            <p:cNvPr id="45078" name="Rectangle 85"/>
            <p:cNvSpPr>
              <a:spLocks noChangeArrowheads="1"/>
            </p:cNvSpPr>
            <p:nvPr/>
          </p:nvSpPr>
          <p:spPr bwMode="auto">
            <a:xfrm>
              <a:off x="3744" y="225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5079" name="Rectangle 86"/>
            <p:cNvSpPr>
              <a:spLocks noChangeArrowheads="1"/>
            </p:cNvSpPr>
            <p:nvPr/>
          </p:nvSpPr>
          <p:spPr bwMode="auto">
            <a:xfrm>
              <a:off x="3936" y="225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5080" name="Rectangle 87"/>
            <p:cNvSpPr>
              <a:spLocks noChangeArrowheads="1"/>
            </p:cNvSpPr>
            <p:nvPr/>
          </p:nvSpPr>
          <p:spPr bwMode="auto">
            <a:xfrm>
              <a:off x="4128" y="2256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-</a:t>
              </a:r>
              <a:endParaRPr lang="fr-FR"/>
            </a:p>
          </p:txBody>
        </p:sp>
      </p:grpSp>
      <p:grpSp>
        <p:nvGrpSpPr>
          <p:cNvPr id="45070" name="Group 90"/>
          <p:cNvGrpSpPr>
            <a:grpSpLocks/>
          </p:cNvGrpSpPr>
          <p:nvPr/>
        </p:nvGrpSpPr>
        <p:grpSpPr bwMode="auto">
          <a:xfrm>
            <a:off x="3962400" y="4495800"/>
            <a:ext cx="1524000" cy="304800"/>
            <a:chOff x="2496" y="3264"/>
            <a:chExt cx="960" cy="192"/>
          </a:xfrm>
        </p:grpSpPr>
        <p:sp>
          <p:nvSpPr>
            <p:cNvPr id="45073" name="Rectangle 65"/>
            <p:cNvSpPr>
              <a:spLocks noChangeArrowheads="1"/>
            </p:cNvSpPr>
            <p:nvPr/>
          </p:nvSpPr>
          <p:spPr bwMode="auto">
            <a:xfrm>
              <a:off x="2496" y="326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5074" name="Rectangle 66"/>
            <p:cNvSpPr>
              <a:spLocks noChangeArrowheads="1"/>
            </p:cNvSpPr>
            <p:nvPr/>
          </p:nvSpPr>
          <p:spPr bwMode="auto">
            <a:xfrm>
              <a:off x="2688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grpSp>
          <p:nvGrpSpPr>
            <p:cNvPr id="45075" name="Group 89"/>
            <p:cNvGrpSpPr>
              <a:grpSpLocks/>
            </p:cNvGrpSpPr>
            <p:nvPr/>
          </p:nvGrpSpPr>
          <p:grpSpPr bwMode="auto">
            <a:xfrm>
              <a:off x="2880" y="3264"/>
              <a:ext cx="576" cy="192"/>
              <a:chOff x="2880" y="3264"/>
              <a:chExt cx="576" cy="192"/>
            </a:xfrm>
          </p:grpSpPr>
          <p:sp>
            <p:nvSpPr>
              <p:cNvPr id="45076" name="Rectangle 67"/>
              <p:cNvSpPr>
                <a:spLocks noChangeArrowheads="1"/>
              </p:cNvSpPr>
              <p:nvPr/>
            </p:nvSpPr>
            <p:spPr bwMode="auto">
              <a:xfrm>
                <a:off x="2880" y="3264"/>
                <a:ext cx="57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>
                    <a:cs typeface="Arial" charset="0"/>
                  </a:rPr>
                  <a:t>Q</a:t>
                </a:r>
                <a:r>
                  <a:rPr lang="fr-FR" baseline="30000">
                    <a:cs typeface="Arial" charset="0"/>
                  </a:rPr>
                  <a:t>-</a:t>
                </a:r>
              </a:p>
            </p:txBody>
          </p:sp>
          <p:sp>
            <p:nvSpPr>
              <p:cNvPr id="45077" name="Line 88"/>
              <p:cNvSpPr>
                <a:spLocks noChangeShapeType="1"/>
              </p:cNvSpPr>
              <p:nvPr/>
            </p:nvSpPr>
            <p:spPr bwMode="auto">
              <a:xfrm>
                <a:off x="3120" y="328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450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I-3 La bascule JK</a:t>
            </a:r>
          </a:p>
        </p:txBody>
      </p:sp>
      <p:sp>
        <p:nvSpPr>
          <p:cNvPr id="90" name="Espace réservé du numéro de diapositive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C9F9B-47B3-453B-8EBE-E2C226BA8B17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914400" y="5181600"/>
            <a:ext cx="7391400" cy="990600"/>
            <a:chOff x="576" y="3264"/>
            <a:chExt cx="4656" cy="624"/>
          </a:xfrm>
        </p:grpSpPr>
        <p:grpSp>
          <p:nvGrpSpPr>
            <p:cNvPr id="46187" name="Group 3"/>
            <p:cNvGrpSpPr>
              <a:grpSpLocks/>
            </p:cNvGrpSpPr>
            <p:nvPr/>
          </p:nvGrpSpPr>
          <p:grpSpPr bwMode="auto">
            <a:xfrm>
              <a:off x="720" y="3360"/>
              <a:ext cx="4368" cy="528"/>
              <a:chOff x="720" y="2496"/>
              <a:chExt cx="4368" cy="528"/>
            </a:xfrm>
          </p:grpSpPr>
          <p:sp>
            <p:nvSpPr>
              <p:cNvPr id="46190" name="Line 4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91" name="Line 5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6188" name="Rectangle 6"/>
            <p:cNvSpPr>
              <a:spLocks noChangeArrowheads="1"/>
            </p:cNvSpPr>
            <p:nvPr/>
          </p:nvSpPr>
          <p:spPr bwMode="auto">
            <a:xfrm>
              <a:off x="5040" y="369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46189" name="Rectangle 7"/>
            <p:cNvSpPr>
              <a:spLocks noChangeArrowheads="1"/>
            </p:cNvSpPr>
            <p:nvPr/>
          </p:nvSpPr>
          <p:spPr bwMode="auto">
            <a:xfrm>
              <a:off x="576" y="3264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</a:p>
          </p:txBody>
        </p:sp>
      </p:grpSp>
      <p:sp>
        <p:nvSpPr>
          <p:cNvPr id="46083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pPr marL="182563" lvl="2" indent="-182563" eaLnBrk="1" hangingPunct="1">
              <a:buFont typeface="Arial" charset="0"/>
              <a:buNone/>
              <a:tabLst>
                <a:tab pos="85725" algn="l"/>
              </a:tabLst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Chronogramme :</a:t>
            </a:r>
          </a:p>
        </p:txBody>
      </p:sp>
      <p:sp>
        <p:nvSpPr>
          <p:cNvPr id="46084" name="Rectangle 10"/>
          <p:cNvSpPr>
            <a:spLocks noChangeArrowheads="1"/>
          </p:cNvSpPr>
          <p:nvPr/>
        </p:nvSpPr>
        <p:spPr bwMode="auto">
          <a:xfrm>
            <a:off x="463550" y="1835150"/>
            <a:ext cx="8216900" cy="46418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solidFill>
                <a:srgbClr val="FF0000"/>
              </a:solidFill>
            </a:endParaRPr>
          </a:p>
        </p:txBody>
      </p:sp>
      <p:grpSp>
        <p:nvGrpSpPr>
          <p:cNvPr id="46085" name="Group 11"/>
          <p:cNvGrpSpPr>
            <a:grpSpLocks/>
          </p:cNvGrpSpPr>
          <p:nvPr/>
        </p:nvGrpSpPr>
        <p:grpSpPr bwMode="auto">
          <a:xfrm>
            <a:off x="914400" y="1981200"/>
            <a:ext cx="7391400" cy="990600"/>
            <a:chOff x="576" y="1248"/>
            <a:chExt cx="4656" cy="624"/>
          </a:xfrm>
        </p:grpSpPr>
        <p:grpSp>
          <p:nvGrpSpPr>
            <p:cNvPr id="46155" name="Group 12"/>
            <p:cNvGrpSpPr>
              <a:grpSpLocks/>
            </p:cNvGrpSpPr>
            <p:nvPr/>
          </p:nvGrpSpPr>
          <p:grpSpPr bwMode="auto">
            <a:xfrm>
              <a:off x="576" y="1248"/>
              <a:ext cx="4656" cy="624"/>
              <a:chOff x="576" y="1248"/>
              <a:chExt cx="4656" cy="624"/>
            </a:xfrm>
          </p:grpSpPr>
          <p:grpSp>
            <p:nvGrpSpPr>
              <p:cNvPr id="46182" name="Group 13"/>
              <p:cNvGrpSpPr>
                <a:grpSpLocks/>
              </p:cNvGrpSpPr>
              <p:nvPr/>
            </p:nvGrpSpPr>
            <p:grpSpPr bwMode="auto">
              <a:xfrm>
                <a:off x="720" y="1344"/>
                <a:ext cx="4368" cy="528"/>
                <a:chOff x="720" y="2496"/>
                <a:chExt cx="4368" cy="528"/>
              </a:xfrm>
            </p:grpSpPr>
            <p:sp>
              <p:nvSpPr>
                <p:cNvPr id="46185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768" y="2496"/>
                  <a:ext cx="0" cy="5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186" name="Line 15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43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6183" name="Rectangle 16"/>
              <p:cNvSpPr>
                <a:spLocks noChangeArrowheads="1"/>
              </p:cNvSpPr>
              <p:nvPr/>
            </p:nvSpPr>
            <p:spPr bwMode="auto">
              <a:xfrm>
                <a:off x="5040" y="1680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t</a:t>
                </a:r>
              </a:p>
            </p:txBody>
          </p:sp>
          <p:sp>
            <p:nvSpPr>
              <p:cNvPr id="46184" name="Rectangle 17"/>
              <p:cNvSpPr>
                <a:spLocks noChangeArrowheads="1"/>
              </p:cNvSpPr>
              <p:nvPr/>
            </p:nvSpPr>
            <p:spPr bwMode="auto">
              <a:xfrm>
                <a:off x="576" y="1248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H</a:t>
                </a:r>
              </a:p>
            </p:txBody>
          </p:sp>
        </p:grpSp>
        <p:grpSp>
          <p:nvGrpSpPr>
            <p:cNvPr id="46156" name="Group 18"/>
            <p:cNvGrpSpPr>
              <a:grpSpLocks/>
            </p:cNvGrpSpPr>
            <p:nvPr/>
          </p:nvGrpSpPr>
          <p:grpSpPr bwMode="auto">
            <a:xfrm>
              <a:off x="768" y="1536"/>
              <a:ext cx="4224" cy="288"/>
              <a:chOff x="768" y="1536"/>
              <a:chExt cx="4224" cy="288"/>
            </a:xfrm>
          </p:grpSpPr>
          <p:sp>
            <p:nvSpPr>
              <p:cNvPr id="46157" name="Line 19"/>
              <p:cNvSpPr>
                <a:spLocks noChangeShapeType="1"/>
              </p:cNvSpPr>
              <p:nvPr/>
            </p:nvSpPr>
            <p:spPr bwMode="auto">
              <a:xfrm flipV="1">
                <a:off x="105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58" name="Line 20"/>
              <p:cNvSpPr>
                <a:spLocks noChangeShapeType="1"/>
              </p:cNvSpPr>
              <p:nvPr/>
            </p:nvSpPr>
            <p:spPr bwMode="auto">
              <a:xfrm>
                <a:off x="134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59" name="Line 21"/>
              <p:cNvSpPr>
                <a:spLocks noChangeShapeType="1"/>
              </p:cNvSpPr>
              <p:nvPr/>
            </p:nvSpPr>
            <p:spPr bwMode="auto">
              <a:xfrm flipV="1">
                <a:off x="768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60" name="Line 22"/>
              <p:cNvSpPr>
                <a:spLocks noChangeShapeType="1"/>
              </p:cNvSpPr>
              <p:nvPr/>
            </p:nvSpPr>
            <p:spPr bwMode="auto">
              <a:xfrm flipV="1">
                <a:off x="1056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61" name="Line 23"/>
              <p:cNvSpPr>
                <a:spLocks noChangeShapeType="1"/>
              </p:cNvSpPr>
              <p:nvPr/>
            </p:nvSpPr>
            <p:spPr bwMode="auto">
              <a:xfrm flipV="1">
                <a:off x="163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62" name="Line 24"/>
              <p:cNvSpPr>
                <a:spLocks noChangeShapeType="1"/>
              </p:cNvSpPr>
              <p:nvPr/>
            </p:nvSpPr>
            <p:spPr bwMode="auto">
              <a:xfrm>
                <a:off x="192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63" name="Line 25"/>
              <p:cNvSpPr>
                <a:spLocks noChangeShapeType="1"/>
              </p:cNvSpPr>
              <p:nvPr/>
            </p:nvSpPr>
            <p:spPr bwMode="auto">
              <a:xfrm flipV="1">
                <a:off x="1344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64" name="Line 26"/>
              <p:cNvSpPr>
                <a:spLocks noChangeShapeType="1"/>
              </p:cNvSpPr>
              <p:nvPr/>
            </p:nvSpPr>
            <p:spPr bwMode="auto">
              <a:xfrm flipV="1">
                <a:off x="1632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65" name="Line 27"/>
              <p:cNvSpPr>
                <a:spLocks noChangeShapeType="1"/>
              </p:cNvSpPr>
              <p:nvPr/>
            </p:nvSpPr>
            <p:spPr bwMode="auto">
              <a:xfrm flipV="1">
                <a:off x="2208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66" name="Line 28"/>
              <p:cNvSpPr>
                <a:spLocks noChangeShapeType="1"/>
              </p:cNvSpPr>
              <p:nvPr/>
            </p:nvSpPr>
            <p:spPr bwMode="auto">
              <a:xfrm>
                <a:off x="249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67" name="Line 29"/>
              <p:cNvSpPr>
                <a:spLocks noChangeShapeType="1"/>
              </p:cNvSpPr>
              <p:nvPr/>
            </p:nvSpPr>
            <p:spPr bwMode="auto">
              <a:xfrm flipV="1">
                <a:off x="1920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68" name="Line 30"/>
              <p:cNvSpPr>
                <a:spLocks noChangeShapeType="1"/>
              </p:cNvSpPr>
              <p:nvPr/>
            </p:nvSpPr>
            <p:spPr bwMode="auto">
              <a:xfrm flipV="1">
                <a:off x="2208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69" name="Line 31"/>
              <p:cNvSpPr>
                <a:spLocks noChangeShapeType="1"/>
              </p:cNvSpPr>
              <p:nvPr/>
            </p:nvSpPr>
            <p:spPr bwMode="auto">
              <a:xfrm flipV="1">
                <a:off x="278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70" name="Line 32"/>
              <p:cNvSpPr>
                <a:spLocks noChangeShapeType="1"/>
              </p:cNvSpPr>
              <p:nvPr/>
            </p:nvSpPr>
            <p:spPr bwMode="auto">
              <a:xfrm>
                <a:off x="307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71" name="Line 33"/>
              <p:cNvSpPr>
                <a:spLocks noChangeShapeType="1"/>
              </p:cNvSpPr>
              <p:nvPr/>
            </p:nvSpPr>
            <p:spPr bwMode="auto">
              <a:xfrm flipV="1">
                <a:off x="2496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72" name="Line 34"/>
              <p:cNvSpPr>
                <a:spLocks noChangeShapeType="1"/>
              </p:cNvSpPr>
              <p:nvPr/>
            </p:nvSpPr>
            <p:spPr bwMode="auto">
              <a:xfrm flipV="1">
                <a:off x="2784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73" name="Line 35"/>
              <p:cNvSpPr>
                <a:spLocks noChangeShapeType="1"/>
              </p:cNvSpPr>
              <p:nvPr/>
            </p:nvSpPr>
            <p:spPr bwMode="auto">
              <a:xfrm flipV="1">
                <a:off x="336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74" name="Line 36"/>
              <p:cNvSpPr>
                <a:spLocks noChangeShapeType="1"/>
              </p:cNvSpPr>
              <p:nvPr/>
            </p:nvSpPr>
            <p:spPr bwMode="auto">
              <a:xfrm>
                <a:off x="3648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75" name="Line 37"/>
              <p:cNvSpPr>
                <a:spLocks noChangeShapeType="1"/>
              </p:cNvSpPr>
              <p:nvPr/>
            </p:nvSpPr>
            <p:spPr bwMode="auto">
              <a:xfrm flipV="1">
                <a:off x="3072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76" name="Line 38"/>
              <p:cNvSpPr>
                <a:spLocks noChangeShapeType="1"/>
              </p:cNvSpPr>
              <p:nvPr/>
            </p:nvSpPr>
            <p:spPr bwMode="auto">
              <a:xfrm flipV="1">
                <a:off x="3360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77" name="Line 39"/>
              <p:cNvSpPr>
                <a:spLocks noChangeShapeType="1"/>
              </p:cNvSpPr>
              <p:nvPr/>
            </p:nvSpPr>
            <p:spPr bwMode="auto">
              <a:xfrm flipV="1">
                <a:off x="393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78" name="Line 40"/>
              <p:cNvSpPr>
                <a:spLocks noChangeShapeType="1"/>
              </p:cNvSpPr>
              <p:nvPr/>
            </p:nvSpPr>
            <p:spPr bwMode="auto">
              <a:xfrm>
                <a:off x="422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79" name="Line 41"/>
              <p:cNvSpPr>
                <a:spLocks noChangeShapeType="1"/>
              </p:cNvSpPr>
              <p:nvPr/>
            </p:nvSpPr>
            <p:spPr bwMode="auto">
              <a:xfrm flipV="1">
                <a:off x="3648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80" name="Line 42"/>
              <p:cNvSpPr>
                <a:spLocks noChangeShapeType="1"/>
              </p:cNvSpPr>
              <p:nvPr/>
            </p:nvSpPr>
            <p:spPr bwMode="auto">
              <a:xfrm flipV="1">
                <a:off x="3936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81" name="Line 43"/>
              <p:cNvSpPr>
                <a:spLocks noChangeShapeType="1"/>
              </p:cNvSpPr>
              <p:nvPr/>
            </p:nvSpPr>
            <p:spPr bwMode="auto">
              <a:xfrm>
                <a:off x="4224" y="182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grpSp>
        <p:nvGrpSpPr>
          <p:cNvPr id="46086" name="Group 46"/>
          <p:cNvGrpSpPr>
            <a:grpSpLocks/>
          </p:cNvGrpSpPr>
          <p:nvPr/>
        </p:nvGrpSpPr>
        <p:grpSpPr bwMode="auto">
          <a:xfrm>
            <a:off x="914400" y="3048000"/>
            <a:ext cx="7391400" cy="990600"/>
            <a:chOff x="576" y="2400"/>
            <a:chExt cx="4656" cy="624"/>
          </a:xfrm>
        </p:grpSpPr>
        <p:grpSp>
          <p:nvGrpSpPr>
            <p:cNvPr id="46150" name="Group 47"/>
            <p:cNvGrpSpPr>
              <a:grpSpLocks/>
            </p:cNvGrpSpPr>
            <p:nvPr/>
          </p:nvGrpSpPr>
          <p:grpSpPr bwMode="auto">
            <a:xfrm>
              <a:off x="720" y="2496"/>
              <a:ext cx="4368" cy="528"/>
              <a:chOff x="720" y="2496"/>
              <a:chExt cx="4368" cy="528"/>
            </a:xfrm>
          </p:grpSpPr>
          <p:sp>
            <p:nvSpPr>
              <p:cNvPr id="46153" name="Line 48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54" name="Line 49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6151" name="Rectangle 50"/>
            <p:cNvSpPr>
              <a:spLocks noChangeArrowheads="1"/>
            </p:cNvSpPr>
            <p:nvPr/>
          </p:nvSpPr>
          <p:spPr bwMode="auto">
            <a:xfrm>
              <a:off x="5040" y="2832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46152" name="Rectangle 51"/>
            <p:cNvSpPr>
              <a:spLocks noChangeArrowheads="1"/>
            </p:cNvSpPr>
            <p:nvPr/>
          </p:nvSpPr>
          <p:spPr bwMode="auto">
            <a:xfrm>
              <a:off x="576" y="2400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J</a:t>
              </a:r>
            </a:p>
          </p:txBody>
        </p:sp>
      </p:grpSp>
      <p:grpSp>
        <p:nvGrpSpPr>
          <p:cNvPr id="46087" name="Group 112"/>
          <p:cNvGrpSpPr>
            <a:grpSpLocks/>
          </p:cNvGrpSpPr>
          <p:nvPr/>
        </p:nvGrpSpPr>
        <p:grpSpPr bwMode="auto">
          <a:xfrm>
            <a:off x="1219200" y="3505200"/>
            <a:ext cx="6705600" cy="457200"/>
            <a:chOff x="768" y="2208"/>
            <a:chExt cx="4224" cy="288"/>
          </a:xfrm>
        </p:grpSpPr>
        <p:sp>
          <p:nvSpPr>
            <p:cNvPr id="46143" name="Line 53"/>
            <p:cNvSpPr>
              <a:spLocks noChangeShapeType="1"/>
            </p:cNvSpPr>
            <p:nvPr/>
          </p:nvSpPr>
          <p:spPr bwMode="auto">
            <a:xfrm>
              <a:off x="1296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44" name="Line 54"/>
            <p:cNvSpPr>
              <a:spLocks noChangeShapeType="1"/>
            </p:cNvSpPr>
            <p:nvPr/>
          </p:nvSpPr>
          <p:spPr bwMode="auto">
            <a:xfrm>
              <a:off x="1968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45" name="Line 55"/>
            <p:cNvSpPr>
              <a:spLocks noChangeShapeType="1"/>
            </p:cNvSpPr>
            <p:nvPr/>
          </p:nvSpPr>
          <p:spPr bwMode="auto">
            <a:xfrm>
              <a:off x="1296" y="220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46" name="Line 56"/>
            <p:cNvSpPr>
              <a:spLocks noChangeShapeType="1"/>
            </p:cNvSpPr>
            <p:nvPr/>
          </p:nvSpPr>
          <p:spPr bwMode="auto">
            <a:xfrm>
              <a:off x="768" y="249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47" name="Line 57"/>
            <p:cNvSpPr>
              <a:spLocks noChangeShapeType="1"/>
            </p:cNvSpPr>
            <p:nvPr/>
          </p:nvSpPr>
          <p:spPr bwMode="auto">
            <a:xfrm>
              <a:off x="3120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48" name="Line 60"/>
            <p:cNvSpPr>
              <a:spLocks noChangeShapeType="1"/>
            </p:cNvSpPr>
            <p:nvPr/>
          </p:nvSpPr>
          <p:spPr bwMode="auto">
            <a:xfrm>
              <a:off x="1968" y="2496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49" name="Line 61"/>
            <p:cNvSpPr>
              <a:spLocks noChangeShapeType="1"/>
            </p:cNvSpPr>
            <p:nvPr/>
          </p:nvSpPr>
          <p:spPr bwMode="auto">
            <a:xfrm>
              <a:off x="3120" y="2208"/>
              <a:ext cx="18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088" name="Group 63"/>
          <p:cNvGrpSpPr>
            <a:grpSpLocks/>
          </p:cNvGrpSpPr>
          <p:nvPr/>
        </p:nvGrpSpPr>
        <p:grpSpPr bwMode="auto">
          <a:xfrm>
            <a:off x="914400" y="4114800"/>
            <a:ext cx="7391400" cy="990600"/>
            <a:chOff x="576" y="2592"/>
            <a:chExt cx="4656" cy="624"/>
          </a:xfrm>
        </p:grpSpPr>
        <p:grpSp>
          <p:nvGrpSpPr>
            <p:cNvPr id="46138" name="Group 64"/>
            <p:cNvGrpSpPr>
              <a:grpSpLocks/>
            </p:cNvGrpSpPr>
            <p:nvPr/>
          </p:nvGrpSpPr>
          <p:grpSpPr bwMode="auto">
            <a:xfrm>
              <a:off x="720" y="2688"/>
              <a:ext cx="4368" cy="528"/>
              <a:chOff x="720" y="2496"/>
              <a:chExt cx="4368" cy="528"/>
            </a:xfrm>
          </p:grpSpPr>
          <p:sp>
            <p:nvSpPr>
              <p:cNvPr id="46141" name="Line 65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42" name="Line 66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6139" name="Rectangle 67"/>
            <p:cNvSpPr>
              <a:spLocks noChangeArrowheads="1"/>
            </p:cNvSpPr>
            <p:nvPr/>
          </p:nvSpPr>
          <p:spPr bwMode="auto">
            <a:xfrm>
              <a:off x="5040" y="3024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46140" name="Rectangle 68"/>
            <p:cNvSpPr>
              <a:spLocks noChangeArrowheads="1"/>
            </p:cNvSpPr>
            <p:nvPr/>
          </p:nvSpPr>
          <p:spPr bwMode="auto">
            <a:xfrm>
              <a:off x="576" y="2592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K</a:t>
              </a:r>
            </a:p>
          </p:txBody>
        </p:sp>
      </p:grpSp>
      <p:sp>
        <p:nvSpPr>
          <p:cNvPr id="46089" name="Line 80"/>
          <p:cNvSpPr>
            <a:spLocks noChangeShapeType="1"/>
          </p:cNvSpPr>
          <p:nvPr/>
        </p:nvSpPr>
        <p:spPr bwMode="auto">
          <a:xfrm>
            <a:off x="12192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46090" name="Group 81"/>
          <p:cNvGrpSpPr>
            <a:grpSpLocks/>
          </p:cNvGrpSpPr>
          <p:nvPr/>
        </p:nvGrpSpPr>
        <p:grpSpPr bwMode="auto">
          <a:xfrm>
            <a:off x="2590800" y="5638800"/>
            <a:ext cx="914400" cy="457200"/>
            <a:chOff x="1632" y="3552"/>
            <a:chExt cx="576" cy="288"/>
          </a:xfrm>
        </p:grpSpPr>
        <p:sp>
          <p:nvSpPr>
            <p:cNvPr id="46136" name="Line 82"/>
            <p:cNvSpPr>
              <a:spLocks noChangeShapeType="1"/>
            </p:cNvSpPr>
            <p:nvPr/>
          </p:nvSpPr>
          <p:spPr bwMode="auto">
            <a:xfrm>
              <a:off x="1632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37" name="Line 83"/>
            <p:cNvSpPr>
              <a:spLocks noChangeShapeType="1"/>
            </p:cNvSpPr>
            <p:nvPr/>
          </p:nvSpPr>
          <p:spPr bwMode="auto">
            <a:xfrm>
              <a:off x="1632" y="355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091" name="Group 84"/>
          <p:cNvGrpSpPr>
            <a:grpSpLocks/>
          </p:cNvGrpSpPr>
          <p:nvPr/>
        </p:nvGrpSpPr>
        <p:grpSpPr bwMode="auto">
          <a:xfrm>
            <a:off x="3505200" y="5638800"/>
            <a:ext cx="914400" cy="457200"/>
            <a:chOff x="2784" y="3552"/>
            <a:chExt cx="576" cy="288"/>
          </a:xfrm>
        </p:grpSpPr>
        <p:sp>
          <p:nvSpPr>
            <p:cNvPr id="46134" name="Line 85"/>
            <p:cNvSpPr>
              <a:spLocks noChangeShapeType="1"/>
            </p:cNvSpPr>
            <p:nvPr/>
          </p:nvSpPr>
          <p:spPr bwMode="auto">
            <a:xfrm>
              <a:off x="2784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35" name="Line 86"/>
            <p:cNvSpPr>
              <a:spLocks noChangeShapeType="1"/>
            </p:cNvSpPr>
            <p:nvPr/>
          </p:nvSpPr>
          <p:spPr bwMode="auto">
            <a:xfrm>
              <a:off x="2784" y="384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092" name="Group 87"/>
          <p:cNvGrpSpPr>
            <a:grpSpLocks/>
          </p:cNvGrpSpPr>
          <p:nvPr/>
        </p:nvGrpSpPr>
        <p:grpSpPr bwMode="auto">
          <a:xfrm>
            <a:off x="5334000" y="5638800"/>
            <a:ext cx="914400" cy="457200"/>
            <a:chOff x="3360" y="3552"/>
            <a:chExt cx="576" cy="288"/>
          </a:xfrm>
        </p:grpSpPr>
        <p:sp>
          <p:nvSpPr>
            <p:cNvPr id="46132" name="Line 88"/>
            <p:cNvSpPr>
              <a:spLocks noChangeShapeType="1"/>
            </p:cNvSpPr>
            <p:nvPr/>
          </p:nvSpPr>
          <p:spPr bwMode="auto">
            <a:xfrm>
              <a:off x="3360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33" name="Line 89"/>
            <p:cNvSpPr>
              <a:spLocks noChangeShapeType="1"/>
            </p:cNvSpPr>
            <p:nvPr/>
          </p:nvSpPr>
          <p:spPr bwMode="auto">
            <a:xfrm>
              <a:off x="3360" y="355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093" name="Group 90"/>
          <p:cNvGrpSpPr>
            <a:grpSpLocks/>
          </p:cNvGrpSpPr>
          <p:nvPr/>
        </p:nvGrpSpPr>
        <p:grpSpPr bwMode="auto">
          <a:xfrm>
            <a:off x="6248400" y="5638800"/>
            <a:ext cx="1676400" cy="457200"/>
            <a:chOff x="3936" y="3552"/>
            <a:chExt cx="1056" cy="288"/>
          </a:xfrm>
        </p:grpSpPr>
        <p:sp>
          <p:nvSpPr>
            <p:cNvPr id="46130" name="Line 91"/>
            <p:cNvSpPr>
              <a:spLocks noChangeShapeType="1"/>
            </p:cNvSpPr>
            <p:nvPr/>
          </p:nvSpPr>
          <p:spPr bwMode="auto">
            <a:xfrm>
              <a:off x="3936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31" name="Line 92"/>
            <p:cNvSpPr>
              <a:spLocks noChangeShapeType="1"/>
            </p:cNvSpPr>
            <p:nvPr/>
          </p:nvSpPr>
          <p:spPr bwMode="auto">
            <a:xfrm>
              <a:off x="3936" y="384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094" name="Group 93"/>
          <p:cNvGrpSpPr>
            <a:grpSpLocks/>
          </p:cNvGrpSpPr>
          <p:nvPr/>
        </p:nvGrpSpPr>
        <p:grpSpPr bwMode="auto">
          <a:xfrm>
            <a:off x="1676400" y="2590800"/>
            <a:ext cx="0" cy="3581400"/>
            <a:chOff x="1056" y="1632"/>
            <a:chExt cx="0" cy="2256"/>
          </a:xfrm>
        </p:grpSpPr>
        <p:sp>
          <p:nvSpPr>
            <p:cNvPr id="46128" name="Line 94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29" name="Line 95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095" name="Group 96"/>
          <p:cNvGrpSpPr>
            <a:grpSpLocks/>
          </p:cNvGrpSpPr>
          <p:nvPr/>
        </p:nvGrpSpPr>
        <p:grpSpPr bwMode="auto">
          <a:xfrm>
            <a:off x="2590800" y="2590800"/>
            <a:ext cx="0" cy="3581400"/>
            <a:chOff x="1056" y="1632"/>
            <a:chExt cx="0" cy="2256"/>
          </a:xfrm>
        </p:grpSpPr>
        <p:sp>
          <p:nvSpPr>
            <p:cNvPr id="46126" name="Line 97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27" name="Line 98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096" name="Group 100"/>
          <p:cNvGrpSpPr>
            <a:grpSpLocks/>
          </p:cNvGrpSpPr>
          <p:nvPr/>
        </p:nvGrpSpPr>
        <p:grpSpPr bwMode="auto">
          <a:xfrm>
            <a:off x="3505200" y="2590800"/>
            <a:ext cx="0" cy="3581400"/>
            <a:chOff x="1056" y="1632"/>
            <a:chExt cx="0" cy="2256"/>
          </a:xfrm>
        </p:grpSpPr>
        <p:sp>
          <p:nvSpPr>
            <p:cNvPr id="46124" name="Line 101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25" name="Line 102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097" name="Group 103"/>
          <p:cNvGrpSpPr>
            <a:grpSpLocks/>
          </p:cNvGrpSpPr>
          <p:nvPr/>
        </p:nvGrpSpPr>
        <p:grpSpPr bwMode="auto">
          <a:xfrm>
            <a:off x="4419600" y="2590800"/>
            <a:ext cx="0" cy="3581400"/>
            <a:chOff x="1056" y="1632"/>
            <a:chExt cx="0" cy="2256"/>
          </a:xfrm>
        </p:grpSpPr>
        <p:sp>
          <p:nvSpPr>
            <p:cNvPr id="46122" name="Line 104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23" name="Line 105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098" name="Group 106"/>
          <p:cNvGrpSpPr>
            <a:grpSpLocks/>
          </p:cNvGrpSpPr>
          <p:nvPr/>
        </p:nvGrpSpPr>
        <p:grpSpPr bwMode="auto">
          <a:xfrm>
            <a:off x="5334000" y="2590800"/>
            <a:ext cx="0" cy="3581400"/>
            <a:chOff x="1056" y="1632"/>
            <a:chExt cx="0" cy="2256"/>
          </a:xfrm>
        </p:grpSpPr>
        <p:sp>
          <p:nvSpPr>
            <p:cNvPr id="46120" name="Line 107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21" name="Line 108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099" name="Group 109"/>
          <p:cNvGrpSpPr>
            <a:grpSpLocks/>
          </p:cNvGrpSpPr>
          <p:nvPr/>
        </p:nvGrpSpPr>
        <p:grpSpPr bwMode="auto">
          <a:xfrm>
            <a:off x="6248400" y="2590800"/>
            <a:ext cx="0" cy="3581400"/>
            <a:chOff x="1056" y="1632"/>
            <a:chExt cx="0" cy="2256"/>
          </a:xfrm>
        </p:grpSpPr>
        <p:sp>
          <p:nvSpPr>
            <p:cNvPr id="46118" name="Line 110"/>
            <p:cNvSpPr>
              <a:spLocks noChangeShapeType="1"/>
            </p:cNvSpPr>
            <p:nvPr/>
          </p:nvSpPr>
          <p:spPr bwMode="auto">
            <a:xfrm>
              <a:off x="1056" y="1824"/>
              <a:ext cx="0" cy="20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9" name="Line 111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100" name="Group 115"/>
          <p:cNvGrpSpPr>
            <a:grpSpLocks/>
          </p:cNvGrpSpPr>
          <p:nvPr/>
        </p:nvGrpSpPr>
        <p:grpSpPr bwMode="auto">
          <a:xfrm>
            <a:off x="1219200" y="4572000"/>
            <a:ext cx="6705600" cy="457200"/>
            <a:chOff x="768" y="2880"/>
            <a:chExt cx="4224" cy="288"/>
          </a:xfrm>
        </p:grpSpPr>
        <p:sp>
          <p:nvSpPr>
            <p:cNvPr id="46107" name="Line 70"/>
            <p:cNvSpPr>
              <a:spLocks noChangeShapeType="1"/>
            </p:cNvSpPr>
            <p:nvPr/>
          </p:nvSpPr>
          <p:spPr bwMode="auto">
            <a:xfrm>
              <a:off x="1008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8" name="Line 71"/>
            <p:cNvSpPr>
              <a:spLocks noChangeShapeType="1"/>
            </p:cNvSpPr>
            <p:nvPr/>
          </p:nvSpPr>
          <p:spPr bwMode="auto">
            <a:xfrm>
              <a:off x="1536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9" name="Line 72"/>
            <p:cNvSpPr>
              <a:spLocks noChangeShapeType="1"/>
            </p:cNvSpPr>
            <p:nvPr/>
          </p:nvSpPr>
          <p:spPr bwMode="auto">
            <a:xfrm>
              <a:off x="1008" y="288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0" name="Line 73"/>
            <p:cNvSpPr>
              <a:spLocks noChangeShapeType="1"/>
            </p:cNvSpPr>
            <p:nvPr/>
          </p:nvSpPr>
          <p:spPr bwMode="auto">
            <a:xfrm>
              <a:off x="768" y="316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1" name="Line 74"/>
            <p:cNvSpPr>
              <a:spLocks noChangeShapeType="1"/>
            </p:cNvSpPr>
            <p:nvPr/>
          </p:nvSpPr>
          <p:spPr bwMode="auto">
            <a:xfrm>
              <a:off x="2112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2" name="Line 75"/>
            <p:cNvSpPr>
              <a:spLocks noChangeShapeType="1"/>
            </p:cNvSpPr>
            <p:nvPr/>
          </p:nvSpPr>
          <p:spPr bwMode="auto">
            <a:xfrm>
              <a:off x="2736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3" name="Line 76"/>
            <p:cNvSpPr>
              <a:spLocks noChangeShapeType="1"/>
            </p:cNvSpPr>
            <p:nvPr/>
          </p:nvSpPr>
          <p:spPr bwMode="auto">
            <a:xfrm>
              <a:off x="2112" y="2880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4" name="Line 77"/>
            <p:cNvSpPr>
              <a:spLocks noChangeShapeType="1"/>
            </p:cNvSpPr>
            <p:nvPr/>
          </p:nvSpPr>
          <p:spPr bwMode="auto">
            <a:xfrm>
              <a:off x="1536" y="316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5" name="Line 78"/>
            <p:cNvSpPr>
              <a:spLocks noChangeShapeType="1"/>
            </p:cNvSpPr>
            <p:nvPr/>
          </p:nvSpPr>
          <p:spPr bwMode="auto">
            <a:xfrm>
              <a:off x="3168" y="2880"/>
              <a:ext cx="18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6" name="Line 113"/>
            <p:cNvSpPr>
              <a:spLocks noChangeShapeType="1"/>
            </p:cNvSpPr>
            <p:nvPr/>
          </p:nvSpPr>
          <p:spPr bwMode="auto">
            <a:xfrm>
              <a:off x="3168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7" name="Line 114"/>
            <p:cNvSpPr>
              <a:spLocks noChangeShapeType="1"/>
            </p:cNvSpPr>
            <p:nvPr/>
          </p:nvSpPr>
          <p:spPr bwMode="auto">
            <a:xfrm>
              <a:off x="2736" y="3168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6101" name="Group 117"/>
          <p:cNvGrpSpPr>
            <a:grpSpLocks/>
          </p:cNvGrpSpPr>
          <p:nvPr/>
        </p:nvGrpSpPr>
        <p:grpSpPr bwMode="auto">
          <a:xfrm>
            <a:off x="1676400" y="5638800"/>
            <a:ext cx="914400" cy="457200"/>
            <a:chOff x="1056" y="3552"/>
            <a:chExt cx="576" cy="288"/>
          </a:xfrm>
        </p:grpSpPr>
        <p:sp>
          <p:nvSpPr>
            <p:cNvPr id="46105" name="Line 99"/>
            <p:cNvSpPr>
              <a:spLocks noChangeShapeType="1"/>
            </p:cNvSpPr>
            <p:nvPr/>
          </p:nvSpPr>
          <p:spPr bwMode="auto">
            <a:xfrm>
              <a:off x="1056" y="384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6" name="Line 116"/>
            <p:cNvSpPr>
              <a:spLocks noChangeShapeType="1"/>
            </p:cNvSpPr>
            <p:nvPr/>
          </p:nvSpPr>
          <p:spPr bwMode="auto">
            <a:xfrm>
              <a:off x="1056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6102" name="Line 118"/>
          <p:cNvSpPr>
            <a:spLocks noChangeShapeType="1"/>
          </p:cNvSpPr>
          <p:nvPr/>
        </p:nvSpPr>
        <p:spPr bwMode="auto">
          <a:xfrm>
            <a:off x="4419600" y="60960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61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I-3 La bascule JK</a:t>
            </a:r>
          </a:p>
        </p:txBody>
      </p:sp>
      <p:sp>
        <p:nvSpPr>
          <p:cNvPr id="112" name="Espace réservé du numéro de diapositive 1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0D276-9FB1-4232-A2DB-F745B31C638A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2209800"/>
          </a:xfrm>
          <a:ln>
            <a:solidFill>
              <a:schemeClr val="bg1"/>
            </a:solidFill>
          </a:ln>
        </p:spPr>
        <p:txBody>
          <a:bodyPr/>
          <a:lstStyle/>
          <a:p>
            <a:pPr marL="182563" lvl="1" indent="-182563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Entrées asynchrones: toutes les bascules synchrones commercialisées possèdent des entrées asynchrones de forçage de mise à 0 (R ou Clear) et de mise à 1 (S ou Preset) prioritaires sur toutes autres entrées.</a:t>
            </a:r>
          </a:p>
          <a:p>
            <a:pPr marL="182563" lvl="1" indent="-182563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Bascule JK à déclenchement sur front montant avec entrées de forçage non complémentées :</a:t>
            </a:r>
          </a:p>
        </p:txBody>
      </p:sp>
      <p:grpSp>
        <p:nvGrpSpPr>
          <p:cNvPr id="47107" name="Group 143"/>
          <p:cNvGrpSpPr>
            <a:grpSpLocks/>
          </p:cNvGrpSpPr>
          <p:nvPr/>
        </p:nvGrpSpPr>
        <p:grpSpPr bwMode="auto">
          <a:xfrm>
            <a:off x="762000" y="3581400"/>
            <a:ext cx="3657600" cy="3048000"/>
            <a:chOff x="480" y="2448"/>
            <a:chExt cx="2304" cy="1728"/>
          </a:xfrm>
        </p:grpSpPr>
        <p:sp>
          <p:nvSpPr>
            <p:cNvPr id="47187" name="Rectangle 5"/>
            <p:cNvSpPr>
              <a:spLocks noChangeArrowheads="1"/>
            </p:cNvSpPr>
            <p:nvPr/>
          </p:nvSpPr>
          <p:spPr bwMode="auto">
            <a:xfrm>
              <a:off x="480" y="2448"/>
              <a:ext cx="2304" cy="172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188" name="Rectangle 6"/>
            <p:cNvSpPr>
              <a:spLocks noChangeArrowheads="1"/>
            </p:cNvSpPr>
            <p:nvPr/>
          </p:nvSpPr>
          <p:spPr bwMode="auto">
            <a:xfrm>
              <a:off x="480" y="2448"/>
              <a:ext cx="2304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fonctionnement :</a:t>
              </a:r>
            </a:p>
          </p:txBody>
        </p:sp>
      </p:grpSp>
      <p:grpSp>
        <p:nvGrpSpPr>
          <p:cNvPr id="47108" name="Group 172"/>
          <p:cNvGrpSpPr>
            <a:grpSpLocks/>
          </p:cNvGrpSpPr>
          <p:nvPr/>
        </p:nvGrpSpPr>
        <p:grpSpPr bwMode="auto">
          <a:xfrm>
            <a:off x="4724400" y="3581400"/>
            <a:ext cx="3657600" cy="3048000"/>
            <a:chOff x="2976" y="2256"/>
            <a:chExt cx="2304" cy="1920"/>
          </a:xfrm>
        </p:grpSpPr>
        <p:sp>
          <p:nvSpPr>
            <p:cNvPr id="47185" name="Rectangle 43"/>
            <p:cNvSpPr>
              <a:spLocks noChangeArrowheads="1"/>
            </p:cNvSpPr>
            <p:nvPr/>
          </p:nvSpPr>
          <p:spPr bwMode="auto">
            <a:xfrm>
              <a:off x="2976" y="2256"/>
              <a:ext cx="2304" cy="1920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186" name="Rectangle 44"/>
            <p:cNvSpPr>
              <a:spLocks noChangeArrowheads="1"/>
            </p:cNvSpPr>
            <p:nvPr/>
          </p:nvSpPr>
          <p:spPr bwMode="auto">
            <a:xfrm>
              <a:off x="2976" y="2256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symbole :</a:t>
              </a:r>
            </a:p>
          </p:txBody>
        </p:sp>
      </p:grpSp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914400" y="4038600"/>
            <a:ext cx="1981200" cy="2438400"/>
            <a:chOff x="576" y="2544"/>
            <a:chExt cx="1248" cy="1536"/>
          </a:xfrm>
          <a:solidFill>
            <a:schemeClr val="bg1">
              <a:lumMod val="85000"/>
            </a:schemeClr>
          </a:solidFill>
        </p:grpSpPr>
        <p:grpSp>
          <p:nvGrpSpPr>
            <p:cNvPr id="5" name="Group 194"/>
            <p:cNvGrpSpPr>
              <a:grpSpLocks/>
            </p:cNvGrpSpPr>
            <p:nvPr/>
          </p:nvGrpSpPr>
          <p:grpSpPr bwMode="auto">
            <a:xfrm>
              <a:off x="576" y="2544"/>
              <a:ext cx="1248" cy="1536"/>
              <a:chOff x="576" y="2544"/>
              <a:chExt cx="1248" cy="1536"/>
            </a:xfrm>
            <a:grpFill/>
          </p:grpSpPr>
          <p:sp>
            <p:nvSpPr>
              <p:cNvPr id="28780" name="Rectangle 149"/>
              <p:cNvSpPr>
                <a:spLocks noChangeArrowheads="1"/>
              </p:cNvSpPr>
              <p:nvPr/>
            </p:nvSpPr>
            <p:spPr bwMode="auto">
              <a:xfrm>
                <a:off x="1152" y="388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81" name="Rectangle 150"/>
              <p:cNvSpPr>
                <a:spLocks noChangeArrowheads="1"/>
              </p:cNvSpPr>
              <p:nvPr/>
            </p:nvSpPr>
            <p:spPr bwMode="auto">
              <a:xfrm>
                <a:off x="1344" y="388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82" name="Rectangle 151"/>
              <p:cNvSpPr>
                <a:spLocks noChangeArrowheads="1"/>
              </p:cNvSpPr>
              <p:nvPr/>
            </p:nvSpPr>
            <p:spPr bwMode="auto">
              <a:xfrm>
                <a:off x="1152" y="369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83" name="Rectangle 152"/>
              <p:cNvSpPr>
                <a:spLocks noChangeArrowheads="1"/>
              </p:cNvSpPr>
              <p:nvPr/>
            </p:nvSpPr>
            <p:spPr bwMode="auto">
              <a:xfrm>
                <a:off x="1344" y="369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84" name="Rectangle 153"/>
              <p:cNvSpPr>
                <a:spLocks noChangeArrowheads="1"/>
              </p:cNvSpPr>
              <p:nvPr/>
            </p:nvSpPr>
            <p:spPr bwMode="auto">
              <a:xfrm>
                <a:off x="1152" y="350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85" name="Rectangle 154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86" name="Rectangle 155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87" name="Rectangle 156"/>
              <p:cNvSpPr>
                <a:spLocks noChangeArrowheads="1"/>
              </p:cNvSpPr>
              <p:nvPr/>
            </p:nvSpPr>
            <p:spPr bwMode="auto">
              <a:xfrm>
                <a:off x="1344" y="331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88" name="Rectangle 157"/>
              <p:cNvSpPr>
                <a:spLocks noChangeArrowheads="1"/>
              </p:cNvSpPr>
              <p:nvPr/>
            </p:nvSpPr>
            <p:spPr bwMode="auto">
              <a:xfrm>
                <a:off x="1152" y="312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89" name="Rectangle 158"/>
              <p:cNvSpPr>
                <a:spLocks noChangeArrowheads="1"/>
              </p:cNvSpPr>
              <p:nvPr/>
            </p:nvSpPr>
            <p:spPr bwMode="auto">
              <a:xfrm>
                <a:off x="1344" y="312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90" name="Rectangle 159"/>
              <p:cNvSpPr>
                <a:spLocks noChangeArrowheads="1"/>
              </p:cNvSpPr>
              <p:nvPr/>
            </p:nvSpPr>
            <p:spPr bwMode="auto">
              <a:xfrm>
                <a:off x="1152" y="292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91" name="Rectangle 160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92" name="Rectangle 161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93" name="Rectangle 162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94" name="Rectangle 163"/>
              <p:cNvSpPr>
                <a:spLocks noChangeArrowheads="1"/>
              </p:cNvSpPr>
              <p:nvPr/>
            </p:nvSpPr>
            <p:spPr bwMode="auto">
              <a:xfrm>
                <a:off x="1152" y="254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95" name="Rectangle 164"/>
              <p:cNvSpPr>
                <a:spLocks noChangeArrowheads="1"/>
              </p:cNvSpPr>
              <p:nvPr/>
            </p:nvSpPr>
            <p:spPr bwMode="auto">
              <a:xfrm>
                <a:off x="1344" y="254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96" name="Rectangle 145"/>
              <p:cNvSpPr>
                <a:spLocks noChangeArrowheads="1"/>
              </p:cNvSpPr>
              <p:nvPr/>
            </p:nvSpPr>
            <p:spPr bwMode="auto">
              <a:xfrm>
                <a:off x="576" y="388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97" name="Rectangle 146"/>
              <p:cNvSpPr>
                <a:spLocks noChangeArrowheads="1"/>
              </p:cNvSpPr>
              <p:nvPr/>
            </p:nvSpPr>
            <p:spPr bwMode="auto">
              <a:xfrm>
                <a:off x="768" y="388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98" name="Rectangle 147"/>
              <p:cNvSpPr>
                <a:spLocks noChangeArrowheads="1"/>
              </p:cNvSpPr>
              <p:nvPr/>
            </p:nvSpPr>
            <p:spPr bwMode="auto">
              <a:xfrm>
                <a:off x="960" y="388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799" name="Rectangle 148"/>
              <p:cNvSpPr>
                <a:spLocks noChangeArrowheads="1"/>
              </p:cNvSpPr>
              <p:nvPr/>
            </p:nvSpPr>
            <p:spPr bwMode="auto">
              <a:xfrm>
                <a:off x="1536" y="3888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00" name="Rectangle 62"/>
              <p:cNvSpPr>
                <a:spLocks noChangeArrowheads="1"/>
              </p:cNvSpPr>
              <p:nvPr/>
            </p:nvSpPr>
            <p:spPr bwMode="auto">
              <a:xfrm>
                <a:off x="576" y="369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01" name="Rectangle 63"/>
              <p:cNvSpPr>
                <a:spLocks noChangeArrowheads="1"/>
              </p:cNvSpPr>
              <p:nvPr/>
            </p:nvSpPr>
            <p:spPr bwMode="auto">
              <a:xfrm>
                <a:off x="768" y="369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02" name="Rectangle 64"/>
              <p:cNvSpPr>
                <a:spLocks noChangeArrowheads="1"/>
              </p:cNvSpPr>
              <p:nvPr/>
            </p:nvSpPr>
            <p:spPr bwMode="auto">
              <a:xfrm>
                <a:off x="960" y="369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03" name="Rectangle 65"/>
              <p:cNvSpPr>
                <a:spLocks noChangeArrowheads="1"/>
              </p:cNvSpPr>
              <p:nvPr/>
            </p:nvSpPr>
            <p:spPr bwMode="auto">
              <a:xfrm>
                <a:off x="1536" y="3696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04" name="Rectangle 66"/>
              <p:cNvSpPr>
                <a:spLocks noChangeArrowheads="1"/>
              </p:cNvSpPr>
              <p:nvPr/>
            </p:nvSpPr>
            <p:spPr bwMode="auto">
              <a:xfrm>
                <a:off x="576" y="350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05" name="Rectangle 67"/>
              <p:cNvSpPr>
                <a:spLocks noChangeArrowheads="1"/>
              </p:cNvSpPr>
              <p:nvPr/>
            </p:nvSpPr>
            <p:spPr bwMode="auto">
              <a:xfrm>
                <a:off x="768" y="350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06" name="Rectangle 68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07" name="Rectangle 69"/>
              <p:cNvSpPr>
                <a:spLocks noChangeArrowheads="1"/>
              </p:cNvSpPr>
              <p:nvPr/>
            </p:nvSpPr>
            <p:spPr bwMode="auto">
              <a:xfrm>
                <a:off x="1536" y="3504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08" name="Rectangle 70"/>
              <p:cNvSpPr>
                <a:spLocks noChangeArrowheads="1"/>
              </p:cNvSpPr>
              <p:nvPr/>
            </p:nvSpPr>
            <p:spPr bwMode="auto">
              <a:xfrm>
                <a:off x="576" y="331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09" name="Rectangle 71"/>
              <p:cNvSpPr>
                <a:spLocks noChangeArrowheads="1"/>
              </p:cNvSpPr>
              <p:nvPr/>
            </p:nvSpPr>
            <p:spPr bwMode="auto">
              <a:xfrm>
                <a:off x="768" y="331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10" name="Rectangle 72"/>
              <p:cNvSpPr>
                <a:spLocks noChangeArrowheads="1"/>
              </p:cNvSpPr>
              <p:nvPr/>
            </p:nvSpPr>
            <p:spPr bwMode="auto">
              <a:xfrm>
                <a:off x="960" y="3312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11" name="Rectangle 73"/>
              <p:cNvSpPr>
                <a:spLocks noChangeArrowheads="1"/>
              </p:cNvSpPr>
              <p:nvPr/>
            </p:nvSpPr>
            <p:spPr bwMode="auto">
              <a:xfrm>
                <a:off x="1536" y="3312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12" name="Rectangle 74"/>
              <p:cNvSpPr>
                <a:spLocks noChangeArrowheads="1"/>
              </p:cNvSpPr>
              <p:nvPr/>
            </p:nvSpPr>
            <p:spPr bwMode="auto">
              <a:xfrm>
                <a:off x="576" y="312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13" name="Rectangle 75"/>
              <p:cNvSpPr>
                <a:spLocks noChangeArrowheads="1"/>
              </p:cNvSpPr>
              <p:nvPr/>
            </p:nvSpPr>
            <p:spPr bwMode="auto">
              <a:xfrm>
                <a:off x="768" y="312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14" name="Rectangle 76"/>
              <p:cNvSpPr>
                <a:spLocks noChangeArrowheads="1"/>
              </p:cNvSpPr>
              <p:nvPr/>
            </p:nvSpPr>
            <p:spPr bwMode="auto">
              <a:xfrm>
                <a:off x="960" y="3120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15" name="Rectangle 77"/>
              <p:cNvSpPr>
                <a:spLocks noChangeArrowheads="1"/>
              </p:cNvSpPr>
              <p:nvPr/>
            </p:nvSpPr>
            <p:spPr bwMode="auto">
              <a:xfrm>
                <a:off x="1536" y="3120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16" name="Rectangle 78"/>
              <p:cNvSpPr>
                <a:spLocks noChangeArrowheads="1"/>
              </p:cNvSpPr>
              <p:nvPr/>
            </p:nvSpPr>
            <p:spPr bwMode="auto">
              <a:xfrm>
                <a:off x="576" y="292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17" name="Rectangle 79"/>
              <p:cNvSpPr>
                <a:spLocks noChangeArrowheads="1"/>
              </p:cNvSpPr>
              <p:nvPr/>
            </p:nvSpPr>
            <p:spPr bwMode="auto">
              <a:xfrm>
                <a:off x="768" y="292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18" name="Rectangle 80"/>
              <p:cNvSpPr>
                <a:spLocks noChangeArrowheads="1"/>
              </p:cNvSpPr>
              <p:nvPr/>
            </p:nvSpPr>
            <p:spPr bwMode="auto">
              <a:xfrm>
                <a:off x="960" y="2928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19" name="Rectangle 81"/>
              <p:cNvSpPr>
                <a:spLocks noChangeArrowheads="1"/>
              </p:cNvSpPr>
              <p:nvPr/>
            </p:nvSpPr>
            <p:spPr bwMode="auto">
              <a:xfrm>
                <a:off x="1536" y="2928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20" name="Rectangle 82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21" name="Rectangle 83"/>
              <p:cNvSpPr>
                <a:spLocks noChangeArrowheads="1"/>
              </p:cNvSpPr>
              <p:nvPr/>
            </p:nvSpPr>
            <p:spPr bwMode="auto">
              <a:xfrm>
                <a:off x="768" y="273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22" name="Rectangle 84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23" name="Rectangle 85"/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24" name="Rectangle 86"/>
              <p:cNvSpPr>
                <a:spLocks noChangeArrowheads="1"/>
              </p:cNvSpPr>
              <p:nvPr/>
            </p:nvSpPr>
            <p:spPr bwMode="auto">
              <a:xfrm>
                <a:off x="576" y="254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25" name="Rectangle 87"/>
              <p:cNvSpPr>
                <a:spLocks noChangeArrowheads="1"/>
              </p:cNvSpPr>
              <p:nvPr/>
            </p:nvSpPr>
            <p:spPr bwMode="auto">
              <a:xfrm>
                <a:off x="768" y="254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26" name="Rectangle 88"/>
              <p:cNvSpPr>
                <a:spLocks noChangeArrowheads="1"/>
              </p:cNvSpPr>
              <p:nvPr/>
            </p:nvSpPr>
            <p:spPr bwMode="auto">
              <a:xfrm>
                <a:off x="960" y="2544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27" name="Rectangle 89"/>
              <p:cNvSpPr>
                <a:spLocks noChangeArrowheads="1"/>
              </p:cNvSpPr>
              <p:nvPr/>
            </p:nvSpPr>
            <p:spPr bwMode="auto">
              <a:xfrm>
                <a:off x="1536" y="2544"/>
                <a:ext cx="28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28" name="Rectangle 90"/>
              <p:cNvSpPr>
                <a:spLocks noChangeArrowheads="1"/>
              </p:cNvSpPr>
              <p:nvPr/>
            </p:nvSpPr>
            <p:spPr bwMode="auto">
              <a:xfrm>
                <a:off x="576" y="2544"/>
                <a:ext cx="960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29" name="Rectangle 91"/>
              <p:cNvSpPr>
                <a:spLocks noChangeArrowheads="1"/>
              </p:cNvSpPr>
              <p:nvPr/>
            </p:nvSpPr>
            <p:spPr bwMode="auto">
              <a:xfrm>
                <a:off x="1536" y="2544"/>
                <a:ext cx="288" cy="192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30" name="Rectangle 92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960" cy="1344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831" name="Rectangle 93"/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288" cy="1344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6" name="Group 195"/>
            <p:cNvGrpSpPr>
              <a:grpSpLocks/>
            </p:cNvGrpSpPr>
            <p:nvPr/>
          </p:nvGrpSpPr>
          <p:grpSpPr bwMode="auto">
            <a:xfrm>
              <a:off x="576" y="2544"/>
              <a:ext cx="1248" cy="192"/>
              <a:chOff x="576" y="2544"/>
              <a:chExt cx="1248" cy="192"/>
            </a:xfrm>
            <a:grpFill/>
          </p:grpSpPr>
          <p:sp>
            <p:nvSpPr>
              <p:cNvPr id="28774" name="Rectangle 94"/>
              <p:cNvSpPr>
                <a:spLocks noChangeArrowheads="1"/>
              </p:cNvSpPr>
              <p:nvPr/>
            </p:nvSpPr>
            <p:spPr bwMode="auto">
              <a:xfrm>
                <a:off x="960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28775" name="Rectangle 95"/>
              <p:cNvSpPr>
                <a:spLocks noChangeArrowheads="1"/>
              </p:cNvSpPr>
              <p:nvPr/>
            </p:nvSpPr>
            <p:spPr bwMode="auto">
              <a:xfrm>
                <a:off x="1152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J</a:t>
                </a:r>
              </a:p>
            </p:txBody>
          </p:sp>
          <p:sp>
            <p:nvSpPr>
              <p:cNvPr id="28776" name="Rectangle 96"/>
              <p:cNvSpPr>
                <a:spLocks noChangeArrowheads="1"/>
              </p:cNvSpPr>
              <p:nvPr/>
            </p:nvSpPr>
            <p:spPr bwMode="auto">
              <a:xfrm>
                <a:off x="1344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lang="fr-FR" b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777" name="Rectangle 97"/>
              <p:cNvSpPr>
                <a:spLocks noChangeArrowheads="1"/>
              </p:cNvSpPr>
              <p:nvPr/>
            </p:nvSpPr>
            <p:spPr bwMode="auto">
              <a:xfrm>
                <a:off x="1536" y="2544"/>
                <a:ext cx="288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fr-FR" b="1" baseline="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  <p:sp>
            <p:nvSpPr>
              <p:cNvPr id="28778" name="Rectangle 168"/>
              <p:cNvSpPr>
                <a:spLocks noChangeArrowheads="1"/>
              </p:cNvSpPr>
              <p:nvPr/>
            </p:nvSpPr>
            <p:spPr bwMode="auto">
              <a:xfrm>
                <a:off x="576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  <p:sp>
            <p:nvSpPr>
              <p:cNvPr id="28779" name="Rectangle 169"/>
              <p:cNvSpPr>
                <a:spLocks noChangeArrowheads="1"/>
              </p:cNvSpPr>
              <p:nvPr/>
            </p:nvSpPr>
            <p:spPr bwMode="auto">
              <a:xfrm>
                <a:off x="768" y="2544"/>
                <a:ext cx="192" cy="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defTabSz="762000">
                  <a:defRPr/>
                </a:pPr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</a:p>
            </p:txBody>
          </p:sp>
        </p:grpSp>
      </p:grpSp>
      <p:grpSp>
        <p:nvGrpSpPr>
          <p:cNvPr id="47110" name="Group 203"/>
          <p:cNvGrpSpPr>
            <a:grpSpLocks/>
          </p:cNvGrpSpPr>
          <p:nvPr/>
        </p:nvGrpSpPr>
        <p:grpSpPr bwMode="auto">
          <a:xfrm>
            <a:off x="1524000" y="4343400"/>
            <a:ext cx="914400" cy="304800"/>
            <a:chOff x="960" y="2736"/>
            <a:chExt cx="576" cy="192"/>
          </a:xfrm>
        </p:grpSpPr>
        <p:sp>
          <p:nvSpPr>
            <p:cNvPr id="47182" name="Rectangle 101"/>
            <p:cNvSpPr>
              <a:spLocks noChangeArrowheads="1"/>
            </p:cNvSpPr>
            <p:nvPr/>
          </p:nvSpPr>
          <p:spPr bwMode="auto">
            <a:xfrm>
              <a:off x="960" y="273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  <a:endParaRPr lang="fr-FR"/>
            </a:p>
          </p:txBody>
        </p:sp>
        <p:sp>
          <p:nvSpPr>
            <p:cNvPr id="47183" name="Rectangle 102"/>
            <p:cNvSpPr>
              <a:spLocks noChangeArrowheads="1"/>
            </p:cNvSpPr>
            <p:nvPr/>
          </p:nvSpPr>
          <p:spPr bwMode="auto">
            <a:xfrm>
              <a:off x="1152" y="273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  <p:sp>
          <p:nvSpPr>
            <p:cNvPr id="47184" name="Rectangle 174"/>
            <p:cNvSpPr>
              <a:spLocks noChangeArrowheads="1"/>
            </p:cNvSpPr>
            <p:nvPr/>
          </p:nvSpPr>
          <p:spPr bwMode="auto">
            <a:xfrm>
              <a:off x="1344" y="273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grpSp>
        <p:nvGrpSpPr>
          <p:cNvPr id="47111" name="Group 206"/>
          <p:cNvGrpSpPr>
            <a:grpSpLocks/>
          </p:cNvGrpSpPr>
          <p:nvPr/>
        </p:nvGrpSpPr>
        <p:grpSpPr bwMode="auto">
          <a:xfrm>
            <a:off x="1524000" y="4648200"/>
            <a:ext cx="914400" cy="304800"/>
            <a:chOff x="960" y="2928"/>
            <a:chExt cx="576" cy="192"/>
          </a:xfrm>
        </p:grpSpPr>
        <p:sp>
          <p:nvSpPr>
            <p:cNvPr id="47179" name="Rectangle 104"/>
            <p:cNvSpPr>
              <a:spLocks noChangeArrowheads="1"/>
            </p:cNvSpPr>
            <p:nvPr/>
          </p:nvSpPr>
          <p:spPr bwMode="auto">
            <a:xfrm>
              <a:off x="960" y="292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  <p:sp>
          <p:nvSpPr>
            <p:cNvPr id="47180" name="Rectangle 105"/>
            <p:cNvSpPr>
              <a:spLocks noChangeArrowheads="1"/>
            </p:cNvSpPr>
            <p:nvPr/>
          </p:nvSpPr>
          <p:spPr bwMode="auto">
            <a:xfrm>
              <a:off x="1152" y="292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  <p:sp>
          <p:nvSpPr>
            <p:cNvPr id="47181" name="Rectangle 175"/>
            <p:cNvSpPr>
              <a:spLocks noChangeArrowheads="1"/>
            </p:cNvSpPr>
            <p:nvPr/>
          </p:nvSpPr>
          <p:spPr bwMode="auto">
            <a:xfrm>
              <a:off x="1344" y="292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grpSp>
        <p:nvGrpSpPr>
          <p:cNvPr id="47112" name="Group 201"/>
          <p:cNvGrpSpPr>
            <a:grpSpLocks/>
          </p:cNvGrpSpPr>
          <p:nvPr/>
        </p:nvGrpSpPr>
        <p:grpSpPr bwMode="auto">
          <a:xfrm>
            <a:off x="914400" y="4343400"/>
            <a:ext cx="609600" cy="304800"/>
            <a:chOff x="576" y="2736"/>
            <a:chExt cx="384" cy="192"/>
          </a:xfrm>
        </p:grpSpPr>
        <p:sp>
          <p:nvSpPr>
            <p:cNvPr id="47177" name="Rectangle 99"/>
            <p:cNvSpPr>
              <a:spLocks noChangeArrowheads="1"/>
            </p:cNvSpPr>
            <p:nvPr/>
          </p:nvSpPr>
          <p:spPr bwMode="auto">
            <a:xfrm>
              <a:off x="768" y="273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7178" name="Rectangle 176"/>
            <p:cNvSpPr>
              <a:spLocks noChangeArrowheads="1"/>
            </p:cNvSpPr>
            <p:nvPr/>
          </p:nvSpPr>
          <p:spPr bwMode="auto">
            <a:xfrm>
              <a:off x="576" y="273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47113" name="Group 205"/>
          <p:cNvGrpSpPr>
            <a:grpSpLocks/>
          </p:cNvGrpSpPr>
          <p:nvPr/>
        </p:nvGrpSpPr>
        <p:grpSpPr bwMode="auto">
          <a:xfrm>
            <a:off x="914400" y="4648200"/>
            <a:ext cx="609600" cy="304800"/>
            <a:chOff x="576" y="2928"/>
            <a:chExt cx="384" cy="192"/>
          </a:xfrm>
        </p:grpSpPr>
        <p:sp>
          <p:nvSpPr>
            <p:cNvPr id="47175" name="Rectangle 106"/>
            <p:cNvSpPr>
              <a:spLocks noChangeArrowheads="1"/>
            </p:cNvSpPr>
            <p:nvPr/>
          </p:nvSpPr>
          <p:spPr bwMode="auto">
            <a:xfrm>
              <a:off x="768" y="292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7176" name="Rectangle 177"/>
            <p:cNvSpPr>
              <a:spLocks noChangeArrowheads="1"/>
            </p:cNvSpPr>
            <p:nvPr/>
          </p:nvSpPr>
          <p:spPr bwMode="auto">
            <a:xfrm>
              <a:off x="576" y="292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47114" name="Group 215"/>
          <p:cNvGrpSpPr>
            <a:grpSpLocks/>
          </p:cNvGrpSpPr>
          <p:nvPr/>
        </p:nvGrpSpPr>
        <p:grpSpPr bwMode="auto">
          <a:xfrm>
            <a:off x="1524000" y="5257800"/>
            <a:ext cx="914400" cy="304800"/>
            <a:chOff x="960" y="3312"/>
            <a:chExt cx="576" cy="192"/>
          </a:xfrm>
        </p:grpSpPr>
        <p:sp>
          <p:nvSpPr>
            <p:cNvPr id="47172" name="Rectangle 110"/>
            <p:cNvSpPr>
              <a:spLocks noChangeArrowheads="1"/>
            </p:cNvSpPr>
            <p:nvPr/>
          </p:nvSpPr>
          <p:spPr bwMode="auto">
            <a:xfrm>
              <a:off x="1152" y="331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7173" name="Rectangle 111"/>
            <p:cNvSpPr>
              <a:spLocks noChangeArrowheads="1"/>
            </p:cNvSpPr>
            <p:nvPr/>
          </p:nvSpPr>
          <p:spPr bwMode="auto">
            <a:xfrm>
              <a:off x="1344" y="331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7174" name="Rectangle 128"/>
            <p:cNvSpPr>
              <a:spLocks noChangeArrowheads="1"/>
            </p:cNvSpPr>
            <p:nvPr/>
          </p:nvSpPr>
          <p:spPr bwMode="auto">
            <a:xfrm>
              <a:off x="960" y="331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</p:grpSp>
      <p:grpSp>
        <p:nvGrpSpPr>
          <p:cNvPr id="47115" name="Group 216"/>
          <p:cNvGrpSpPr>
            <a:grpSpLocks/>
          </p:cNvGrpSpPr>
          <p:nvPr/>
        </p:nvGrpSpPr>
        <p:grpSpPr bwMode="auto">
          <a:xfrm>
            <a:off x="1524000" y="5562600"/>
            <a:ext cx="914400" cy="304800"/>
            <a:chOff x="960" y="3504"/>
            <a:chExt cx="576" cy="192"/>
          </a:xfrm>
        </p:grpSpPr>
        <p:sp>
          <p:nvSpPr>
            <p:cNvPr id="47169" name="Rectangle 114"/>
            <p:cNvSpPr>
              <a:spLocks noChangeArrowheads="1"/>
            </p:cNvSpPr>
            <p:nvPr/>
          </p:nvSpPr>
          <p:spPr bwMode="auto">
            <a:xfrm>
              <a:off x="1152" y="350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7170" name="Rectangle 115"/>
            <p:cNvSpPr>
              <a:spLocks noChangeArrowheads="1"/>
            </p:cNvSpPr>
            <p:nvPr/>
          </p:nvSpPr>
          <p:spPr bwMode="auto">
            <a:xfrm>
              <a:off x="1344" y="350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7171" name="Rectangle 129"/>
            <p:cNvSpPr>
              <a:spLocks noChangeArrowheads="1"/>
            </p:cNvSpPr>
            <p:nvPr/>
          </p:nvSpPr>
          <p:spPr bwMode="auto">
            <a:xfrm>
              <a:off x="960" y="350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</p:grpSp>
      <p:grpSp>
        <p:nvGrpSpPr>
          <p:cNvPr id="47116" name="Group 209"/>
          <p:cNvGrpSpPr>
            <a:grpSpLocks/>
          </p:cNvGrpSpPr>
          <p:nvPr/>
        </p:nvGrpSpPr>
        <p:grpSpPr bwMode="auto">
          <a:xfrm>
            <a:off x="1524000" y="4953000"/>
            <a:ext cx="914400" cy="304800"/>
            <a:chOff x="960" y="3120"/>
            <a:chExt cx="576" cy="192"/>
          </a:xfrm>
        </p:grpSpPr>
        <p:sp>
          <p:nvSpPr>
            <p:cNvPr id="47166" name="Rectangle 131"/>
            <p:cNvSpPr>
              <a:spLocks noChangeArrowheads="1"/>
            </p:cNvSpPr>
            <p:nvPr/>
          </p:nvSpPr>
          <p:spPr bwMode="auto">
            <a:xfrm>
              <a:off x="960" y="312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47167" name="Rectangle 133"/>
            <p:cNvSpPr>
              <a:spLocks noChangeArrowheads="1"/>
            </p:cNvSpPr>
            <p:nvPr/>
          </p:nvSpPr>
          <p:spPr bwMode="auto">
            <a:xfrm>
              <a:off x="1152" y="312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7168" name="Rectangle 134"/>
            <p:cNvSpPr>
              <a:spLocks noChangeArrowheads="1"/>
            </p:cNvSpPr>
            <p:nvPr/>
          </p:nvSpPr>
          <p:spPr bwMode="auto">
            <a:xfrm>
              <a:off x="1344" y="312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47117" name="Group 217"/>
          <p:cNvGrpSpPr>
            <a:grpSpLocks/>
          </p:cNvGrpSpPr>
          <p:nvPr/>
        </p:nvGrpSpPr>
        <p:grpSpPr bwMode="auto">
          <a:xfrm>
            <a:off x="1524000" y="5867400"/>
            <a:ext cx="914400" cy="304800"/>
            <a:chOff x="960" y="3696"/>
            <a:chExt cx="576" cy="192"/>
          </a:xfrm>
        </p:grpSpPr>
        <p:sp>
          <p:nvSpPr>
            <p:cNvPr id="47163" name="Rectangle 130"/>
            <p:cNvSpPr>
              <a:spLocks noChangeArrowheads="1"/>
            </p:cNvSpPr>
            <p:nvPr/>
          </p:nvSpPr>
          <p:spPr bwMode="auto">
            <a:xfrm>
              <a:off x="960" y="369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47164" name="Rectangle 137"/>
            <p:cNvSpPr>
              <a:spLocks noChangeArrowheads="1"/>
            </p:cNvSpPr>
            <p:nvPr/>
          </p:nvSpPr>
          <p:spPr bwMode="auto">
            <a:xfrm>
              <a:off x="1152" y="369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7165" name="Rectangle 138"/>
            <p:cNvSpPr>
              <a:spLocks noChangeArrowheads="1"/>
            </p:cNvSpPr>
            <p:nvPr/>
          </p:nvSpPr>
          <p:spPr bwMode="auto">
            <a:xfrm>
              <a:off x="1344" y="369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47118" name="Group 218"/>
          <p:cNvGrpSpPr>
            <a:grpSpLocks/>
          </p:cNvGrpSpPr>
          <p:nvPr/>
        </p:nvGrpSpPr>
        <p:grpSpPr bwMode="auto">
          <a:xfrm>
            <a:off x="1524000" y="6172200"/>
            <a:ext cx="914400" cy="304800"/>
            <a:chOff x="960" y="3888"/>
            <a:chExt cx="576" cy="192"/>
          </a:xfrm>
        </p:grpSpPr>
        <p:sp>
          <p:nvSpPr>
            <p:cNvPr id="47160" name="Rectangle 178"/>
            <p:cNvSpPr>
              <a:spLocks noChangeArrowheads="1"/>
            </p:cNvSpPr>
            <p:nvPr/>
          </p:nvSpPr>
          <p:spPr bwMode="auto">
            <a:xfrm>
              <a:off x="960" y="388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  <p:sp>
          <p:nvSpPr>
            <p:cNvPr id="47161" name="Rectangle 179"/>
            <p:cNvSpPr>
              <a:spLocks noChangeArrowheads="1"/>
            </p:cNvSpPr>
            <p:nvPr/>
          </p:nvSpPr>
          <p:spPr bwMode="auto">
            <a:xfrm>
              <a:off x="1152" y="388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  <p:sp>
          <p:nvSpPr>
            <p:cNvPr id="47162" name="Rectangle 181"/>
            <p:cNvSpPr>
              <a:spLocks noChangeArrowheads="1"/>
            </p:cNvSpPr>
            <p:nvPr/>
          </p:nvSpPr>
          <p:spPr bwMode="auto">
            <a:xfrm>
              <a:off x="1344" y="388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grpSp>
        <p:nvGrpSpPr>
          <p:cNvPr id="47119" name="Group 214"/>
          <p:cNvGrpSpPr>
            <a:grpSpLocks/>
          </p:cNvGrpSpPr>
          <p:nvPr/>
        </p:nvGrpSpPr>
        <p:grpSpPr bwMode="auto">
          <a:xfrm>
            <a:off x="914400" y="6172200"/>
            <a:ext cx="609600" cy="304800"/>
            <a:chOff x="576" y="3888"/>
            <a:chExt cx="384" cy="192"/>
          </a:xfrm>
        </p:grpSpPr>
        <p:sp>
          <p:nvSpPr>
            <p:cNvPr id="47158" name="Rectangle 180"/>
            <p:cNvSpPr>
              <a:spLocks noChangeArrowheads="1"/>
            </p:cNvSpPr>
            <p:nvPr/>
          </p:nvSpPr>
          <p:spPr bwMode="auto">
            <a:xfrm>
              <a:off x="768" y="388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7159" name="Rectangle 182"/>
            <p:cNvSpPr>
              <a:spLocks noChangeArrowheads="1"/>
            </p:cNvSpPr>
            <p:nvPr/>
          </p:nvSpPr>
          <p:spPr bwMode="auto">
            <a:xfrm>
              <a:off x="576" y="388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grpSp>
        <p:nvGrpSpPr>
          <p:cNvPr id="47120" name="Group 208"/>
          <p:cNvGrpSpPr>
            <a:grpSpLocks/>
          </p:cNvGrpSpPr>
          <p:nvPr/>
        </p:nvGrpSpPr>
        <p:grpSpPr bwMode="auto">
          <a:xfrm>
            <a:off x="914400" y="4953000"/>
            <a:ext cx="609600" cy="304800"/>
            <a:chOff x="576" y="3120"/>
            <a:chExt cx="384" cy="192"/>
          </a:xfrm>
        </p:grpSpPr>
        <p:sp>
          <p:nvSpPr>
            <p:cNvPr id="47156" name="Rectangle 183"/>
            <p:cNvSpPr>
              <a:spLocks noChangeArrowheads="1"/>
            </p:cNvSpPr>
            <p:nvPr/>
          </p:nvSpPr>
          <p:spPr bwMode="auto">
            <a:xfrm>
              <a:off x="768" y="312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7157" name="Rectangle 185"/>
            <p:cNvSpPr>
              <a:spLocks noChangeArrowheads="1"/>
            </p:cNvSpPr>
            <p:nvPr/>
          </p:nvSpPr>
          <p:spPr bwMode="auto">
            <a:xfrm>
              <a:off x="576" y="312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47121" name="Group 211"/>
          <p:cNvGrpSpPr>
            <a:grpSpLocks/>
          </p:cNvGrpSpPr>
          <p:nvPr/>
        </p:nvGrpSpPr>
        <p:grpSpPr bwMode="auto">
          <a:xfrm>
            <a:off x="914400" y="5257800"/>
            <a:ext cx="609600" cy="304800"/>
            <a:chOff x="576" y="3312"/>
            <a:chExt cx="384" cy="192"/>
          </a:xfrm>
        </p:grpSpPr>
        <p:sp>
          <p:nvSpPr>
            <p:cNvPr id="47154" name="Rectangle 184"/>
            <p:cNvSpPr>
              <a:spLocks noChangeArrowheads="1"/>
            </p:cNvSpPr>
            <p:nvPr/>
          </p:nvSpPr>
          <p:spPr bwMode="auto">
            <a:xfrm>
              <a:off x="768" y="331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7155" name="Rectangle 186"/>
            <p:cNvSpPr>
              <a:spLocks noChangeArrowheads="1"/>
            </p:cNvSpPr>
            <p:nvPr/>
          </p:nvSpPr>
          <p:spPr bwMode="auto">
            <a:xfrm>
              <a:off x="576" y="331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47122" name="Group 212"/>
          <p:cNvGrpSpPr>
            <a:grpSpLocks/>
          </p:cNvGrpSpPr>
          <p:nvPr/>
        </p:nvGrpSpPr>
        <p:grpSpPr bwMode="auto">
          <a:xfrm>
            <a:off x="914400" y="5562600"/>
            <a:ext cx="609600" cy="304800"/>
            <a:chOff x="576" y="3504"/>
            <a:chExt cx="384" cy="192"/>
          </a:xfrm>
        </p:grpSpPr>
        <p:sp>
          <p:nvSpPr>
            <p:cNvPr id="47152" name="Rectangle 187"/>
            <p:cNvSpPr>
              <a:spLocks noChangeArrowheads="1"/>
            </p:cNvSpPr>
            <p:nvPr/>
          </p:nvSpPr>
          <p:spPr bwMode="auto">
            <a:xfrm>
              <a:off x="768" y="350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7153" name="Rectangle 189"/>
            <p:cNvSpPr>
              <a:spLocks noChangeArrowheads="1"/>
            </p:cNvSpPr>
            <p:nvPr/>
          </p:nvSpPr>
          <p:spPr bwMode="auto">
            <a:xfrm>
              <a:off x="576" y="350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47123" name="Group 213"/>
          <p:cNvGrpSpPr>
            <a:grpSpLocks/>
          </p:cNvGrpSpPr>
          <p:nvPr/>
        </p:nvGrpSpPr>
        <p:grpSpPr bwMode="auto">
          <a:xfrm>
            <a:off x="914400" y="5867400"/>
            <a:ext cx="609600" cy="304800"/>
            <a:chOff x="576" y="3696"/>
            <a:chExt cx="384" cy="192"/>
          </a:xfrm>
        </p:grpSpPr>
        <p:sp>
          <p:nvSpPr>
            <p:cNvPr id="47150" name="Rectangle 188"/>
            <p:cNvSpPr>
              <a:spLocks noChangeArrowheads="1"/>
            </p:cNvSpPr>
            <p:nvPr/>
          </p:nvSpPr>
          <p:spPr bwMode="auto">
            <a:xfrm>
              <a:off x="768" y="369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7151" name="Rectangle 190"/>
            <p:cNvSpPr>
              <a:spLocks noChangeArrowheads="1"/>
            </p:cNvSpPr>
            <p:nvPr/>
          </p:nvSpPr>
          <p:spPr bwMode="auto">
            <a:xfrm>
              <a:off x="576" y="369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47124" name="Group 210"/>
          <p:cNvGrpSpPr>
            <a:grpSpLocks/>
          </p:cNvGrpSpPr>
          <p:nvPr/>
        </p:nvGrpSpPr>
        <p:grpSpPr bwMode="auto">
          <a:xfrm>
            <a:off x="2438400" y="4953000"/>
            <a:ext cx="1828800" cy="304800"/>
            <a:chOff x="1536" y="3120"/>
            <a:chExt cx="1152" cy="192"/>
          </a:xfrm>
        </p:grpSpPr>
        <p:sp>
          <p:nvSpPr>
            <p:cNvPr id="47148" name="Rectangle 135"/>
            <p:cNvSpPr>
              <a:spLocks noChangeArrowheads="1"/>
            </p:cNvSpPr>
            <p:nvPr/>
          </p:nvSpPr>
          <p:spPr bwMode="auto">
            <a:xfrm>
              <a:off x="1536" y="312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fr-FR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49" name="Rectangle 119"/>
            <p:cNvSpPr>
              <a:spLocks noChangeArrowheads="1"/>
            </p:cNvSpPr>
            <p:nvPr/>
          </p:nvSpPr>
          <p:spPr bwMode="auto">
            <a:xfrm>
              <a:off x="1824" y="3120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Mémoire</a:t>
              </a:r>
              <a:endParaRPr lang="fr-FR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125" name="Group 219"/>
          <p:cNvGrpSpPr>
            <a:grpSpLocks/>
          </p:cNvGrpSpPr>
          <p:nvPr/>
        </p:nvGrpSpPr>
        <p:grpSpPr bwMode="auto">
          <a:xfrm>
            <a:off x="2438400" y="5257800"/>
            <a:ext cx="1828800" cy="304800"/>
            <a:chOff x="1536" y="3312"/>
            <a:chExt cx="1152" cy="192"/>
          </a:xfrm>
        </p:grpSpPr>
        <p:sp>
          <p:nvSpPr>
            <p:cNvPr id="47146" name="Rectangle 112"/>
            <p:cNvSpPr>
              <a:spLocks noChangeArrowheads="1"/>
            </p:cNvSpPr>
            <p:nvPr/>
          </p:nvSpPr>
          <p:spPr bwMode="auto">
            <a:xfrm>
              <a:off x="1536" y="3312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7147" name="Rectangle 122"/>
            <p:cNvSpPr>
              <a:spLocks noChangeArrowheads="1"/>
            </p:cNvSpPr>
            <p:nvPr/>
          </p:nvSpPr>
          <p:spPr bwMode="auto">
            <a:xfrm>
              <a:off x="1824" y="3312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Mise à 0</a:t>
              </a:r>
              <a:endParaRPr lang="fr-FR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126" name="Group 220"/>
          <p:cNvGrpSpPr>
            <a:grpSpLocks/>
          </p:cNvGrpSpPr>
          <p:nvPr/>
        </p:nvGrpSpPr>
        <p:grpSpPr bwMode="auto">
          <a:xfrm>
            <a:off x="2438400" y="5562600"/>
            <a:ext cx="1828800" cy="304800"/>
            <a:chOff x="1536" y="3504"/>
            <a:chExt cx="1152" cy="192"/>
          </a:xfrm>
        </p:grpSpPr>
        <p:sp>
          <p:nvSpPr>
            <p:cNvPr id="47144" name="Rectangle 116"/>
            <p:cNvSpPr>
              <a:spLocks noChangeArrowheads="1"/>
            </p:cNvSpPr>
            <p:nvPr/>
          </p:nvSpPr>
          <p:spPr bwMode="auto">
            <a:xfrm>
              <a:off x="1536" y="3504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7145" name="Rectangle 125"/>
            <p:cNvSpPr>
              <a:spLocks noChangeArrowheads="1"/>
            </p:cNvSpPr>
            <p:nvPr/>
          </p:nvSpPr>
          <p:spPr bwMode="auto">
            <a:xfrm>
              <a:off x="1824" y="3504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latin typeface="Times New Roman" pitchFamily="18" charset="0"/>
                  <a:cs typeface="Times New Roman" pitchFamily="18" charset="0"/>
                </a:rPr>
                <a:t>Mise à 1</a:t>
              </a:r>
              <a:endParaRPr lang="fr-FR" b="1" baseline="30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127" name="Group 222"/>
          <p:cNvGrpSpPr>
            <a:grpSpLocks/>
          </p:cNvGrpSpPr>
          <p:nvPr/>
        </p:nvGrpSpPr>
        <p:grpSpPr bwMode="auto">
          <a:xfrm>
            <a:off x="2438400" y="6172200"/>
            <a:ext cx="1828800" cy="304800"/>
            <a:chOff x="1536" y="3888"/>
            <a:chExt cx="1152" cy="192"/>
          </a:xfrm>
        </p:grpSpPr>
        <p:sp>
          <p:nvSpPr>
            <p:cNvPr id="47142" name="Rectangle 173"/>
            <p:cNvSpPr>
              <a:spLocks noChangeArrowheads="1"/>
            </p:cNvSpPr>
            <p:nvPr/>
          </p:nvSpPr>
          <p:spPr bwMode="auto">
            <a:xfrm>
              <a:off x="1536" y="3888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Φ</a:t>
              </a:r>
            </a:p>
          </p:txBody>
        </p:sp>
        <p:sp>
          <p:nvSpPr>
            <p:cNvPr id="47143" name="Rectangle 191"/>
            <p:cNvSpPr>
              <a:spLocks noChangeArrowheads="1"/>
            </p:cNvSpPr>
            <p:nvPr/>
          </p:nvSpPr>
          <p:spPr bwMode="auto">
            <a:xfrm>
              <a:off x="1824" y="3888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Interdit</a:t>
              </a:r>
              <a:endParaRPr lang="fr-FR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128" name="Group 204"/>
          <p:cNvGrpSpPr>
            <a:grpSpLocks/>
          </p:cNvGrpSpPr>
          <p:nvPr/>
        </p:nvGrpSpPr>
        <p:grpSpPr bwMode="auto">
          <a:xfrm>
            <a:off x="2438400" y="4343400"/>
            <a:ext cx="1828800" cy="304800"/>
            <a:chOff x="1536" y="2736"/>
            <a:chExt cx="1152" cy="192"/>
          </a:xfrm>
        </p:grpSpPr>
        <p:sp>
          <p:nvSpPr>
            <p:cNvPr id="47140" name="Rectangle 107"/>
            <p:cNvSpPr>
              <a:spLocks noChangeArrowheads="1"/>
            </p:cNvSpPr>
            <p:nvPr/>
          </p:nvSpPr>
          <p:spPr bwMode="auto">
            <a:xfrm>
              <a:off x="1536" y="2736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47141" name="Rectangle 192"/>
            <p:cNvSpPr>
              <a:spLocks noChangeArrowheads="1"/>
            </p:cNvSpPr>
            <p:nvPr/>
          </p:nvSpPr>
          <p:spPr bwMode="auto">
            <a:xfrm>
              <a:off x="1824" y="2736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Forçage à 0</a:t>
              </a:r>
              <a:endParaRPr lang="fr-FR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129" name="Group 207"/>
          <p:cNvGrpSpPr>
            <a:grpSpLocks/>
          </p:cNvGrpSpPr>
          <p:nvPr/>
        </p:nvGrpSpPr>
        <p:grpSpPr bwMode="auto">
          <a:xfrm>
            <a:off x="2438400" y="4648200"/>
            <a:ext cx="1828800" cy="304800"/>
            <a:chOff x="1536" y="2928"/>
            <a:chExt cx="1152" cy="192"/>
          </a:xfrm>
        </p:grpSpPr>
        <p:sp>
          <p:nvSpPr>
            <p:cNvPr id="47138" name="Rectangle 108"/>
            <p:cNvSpPr>
              <a:spLocks noChangeArrowheads="1"/>
            </p:cNvSpPr>
            <p:nvPr/>
          </p:nvSpPr>
          <p:spPr bwMode="auto">
            <a:xfrm>
              <a:off x="1536" y="2928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fr-FR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39" name="Rectangle 193"/>
            <p:cNvSpPr>
              <a:spLocks noChangeArrowheads="1"/>
            </p:cNvSpPr>
            <p:nvPr/>
          </p:nvSpPr>
          <p:spPr bwMode="auto">
            <a:xfrm>
              <a:off x="1824" y="2928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Forçage à 1</a:t>
              </a:r>
              <a:endParaRPr lang="fr-FR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130" name="Group 221"/>
          <p:cNvGrpSpPr>
            <a:grpSpLocks/>
          </p:cNvGrpSpPr>
          <p:nvPr/>
        </p:nvGrpSpPr>
        <p:grpSpPr bwMode="auto">
          <a:xfrm>
            <a:off x="2438400" y="5867400"/>
            <a:ext cx="1828800" cy="304800"/>
            <a:chOff x="1536" y="3696"/>
            <a:chExt cx="1152" cy="192"/>
          </a:xfrm>
        </p:grpSpPr>
        <p:sp>
          <p:nvSpPr>
            <p:cNvPr id="47134" name="Rectangle 117"/>
            <p:cNvSpPr>
              <a:spLocks noChangeArrowheads="1"/>
            </p:cNvSpPr>
            <p:nvPr/>
          </p:nvSpPr>
          <p:spPr bwMode="auto">
            <a:xfrm>
              <a:off x="1824" y="3696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Inversion</a:t>
              </a:r>
              <a:endParaRPr lang="fr-FR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7135" name="Group 200"/>
            <p:cNvGrpSpPr>
              <a:grpSpLocks/>
            </p:cNvGrpSpPr>
            <p:nvPr/>
          </p:nvGrpSpPr>
          <p:grpSpPr bwMode="auto">
            <a:xfrm>
              <a:off x="1536" y="3696"/>
              <a:ext cx="288" cy="192"/>
              <a:chOff x="1536" y="3696"/>
              <a:chExt cx="288" cy="192"/>
            </a:xfrm>
          </p:grpSpPr>
          <p:sp>
            <p:nvSpPr>
              <p:cNvPr id="47136" name="Rectangle 140"/>
              <p:cNvSpPr>
                <a:spLocks noChangeArrowheads="1"/>
              </p:cNvSpPr>
              <p:nvPr/>
            </p:nvSpPr>
            <p:spPr bwMode="auto">
              <a:xfrm>
                <a:off x="1536" y="3696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fr-FR" b="1" baseline="30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</a:p>
            </p:txBody>
          </p:sp>
          <p:sp>
            <p:nvSpPr>
              <p:cNvPr id="47137" name="Line 198"/>
              <p:cNvSpPr>
                <a:spLocks noChangeShapeType="1"/>
              </p:cNvSpPr>
              <p:nvPr/>
            </p:nvSpPr>
            <p:spPr bwMode="auto">
              <a:xfrm>
                <a:off x="1632" y="3720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grpSp>
        <p:nvGrpSpPr>
          <p:cNvPr id="29" name="Group 247"/>
          <p:cNvGrpSpPr>
            <a:grpSpLocks/>
          </p:cNvGrpSpPr>
          <p:nvPr/>
        </p:nvGrpSpPr>
        <p:grpSpPr bwMode="auto">
          <a:xfrm>
            <a:off x="5638800" y="3810000"/>
            <a:ext cx="1828800" cy="2743200"/>
            <a:chOff x="3552" y="2400"/>
            <a:chExt cx="1152" cy="1728"/>
          </a:xfrm>
          <a:solidFill>
            <a:schemeClr val="bg1">
              <a:lumMod val="85000"/>
            </a:schemeClr>
          </a:solidFill>
        </p:grpSpPr>
        <p:sp>
          <p:nvSpPr>
            <p:cNvPr id="28701" name="Rectangle 226"/>
            <p:cNvSpPr>
              <a:spLocks noChangeArrowheads="1"/>
            </p:cNvSpPr>
            <p:nvPr/>
          </p:nvSpPr>
          <p:spPr bwMode="auto">
            <a:xfrm>
              <a:off x="3744" y="2784"/>
              <a:ext cx="768" cy="96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702" name="Line 227"/>
            <p:cNvSpPr>
              <a:spLocks noChangeShapeType="1"/>
            </p:cNvSpPr>
            <p:nvPr/>
          </p:nvSpPr>
          <p:spPr bwMode="auto">
            <a:xfrm>
              <a:off x="3552" y="2976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703" name="Rectangle 228"/>
            <p:cNvSpPr>
              <a:spLocks noChangeArrowheads="1"/>
            </p:cNvSpPr>
            <p:nvPr/>
          </p:nvSpPr>
          <p:spPr bwMode="auto">
            <a:xfrm>
              <a:off x="3792" y="2880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J</a:t>
              </a:r>
            </a:p>
          </p:txBody>
        </p:sp>
        <p:sp>
          <p:nvSpPr>
            <p:cNvPr id="28704" name="Rectangle 229"/>
            <p:cNvSpPr>
              <a:spLocks noChangeArrowheads="1"/>
            </p:cNvSpPr>
            <p:nvPr/>
          </p:nvSpPr>
          <p:spPr bwMode="auto">
            <a:xfrm>
              <a:off x="4272" y="2880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Q</a:t>
              </a:r>
            </a:p>
          </p:txBody>
        </p:sp>
        <p:sp>
          <p:nvSpPr>
            <p:cNvPr id="28705" name="Line 230"/>
            <p:cNvSpPr>
              <a:spLocks noChangeShapeType="1"/>
            </p:cNvSpPr>
            <p:nvPr/>
          </p:nvSpPr>
          <p:spPr bwMode="auto">
            <a:xfrm>
              <a:off x="4512" y="2976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706" name="Line 231"/>
            <p:cNvSpPr>
              <a:spLocks noChangeShapeType="1"/>
            </p:cNvSpPr>
            <p:nvPr/>
          </p:nvSpPr>
          <p:spPr bwMode="auto">
            <a:xfrm>
              <a:off x="4512" y="3552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707" name="Rectangle 232"/>
            <p:cNvSpPr>
              <a:spLocks noChangeArrowheads="1"/>
            </p:cNvSpPr>
            <p:nvPr/>
          </p:nvSpPr>
          <p:spPr bwMode="auto">
            <a:xfrm>
              <a:off x="4272" y="3456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Q</a:t>
              </a:r>
            </a:p>
          </p:txBody>
        </p:sp>
        <p:sp>
          <p:nvSpPr>
            <p:cNvPr id="28708" name="Line 233"/>
            <p:cNvSpPr>
              <a:spLocks noChangeShapeType="1"/>
            </p:cNvSpPr>
            <p:nvPr/>
          </p:nvSpPr>
          <p:spPr bwMode="auto">
            <a:xfrm>
              <a:off x="4320" y="3480"/>
              <a:ext cx="96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709" name="Line 234"/>
            <p:cNvSpPr>
              <a:spLocks noChangeShapeType="1"/>
            </p:cNvSpPr>
            <p:nvPr/>
          </p:nvSpPr>
          <p:spPr bwMode="auto">
            <a:xfrm>
              <a:off x="3552" y="3264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710" name="Rectangle 235"/>
            <p:cNvSpPr>
              <a:spLocks noChangeArrowheads="1"/>
            </p:cNvSpPr>
            <p:nvPr/>
          </p:nvSpPr>
          <p:spPr bwMode="auto">
            <a:xfrm>
              <a:off x="3792" y="3168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H</a:t>
              </a:r>
            </a:p>
          </p:txBody>
        </p:sp>
        <p:sp>
          <p:nvSpPr>
            <p:cNvPr id="28711" name="Freeform 236"/>
            <p:cNvSpPr>
              <a:spLocks/>
            </p:cNvSpPr>
            <p:nvPr/>
          </p:nvSpPr>
          <p:spPr bwMode="auto">
            <a:xfrm>
              <a:off x="3744" y="3216"/>
              <a:ext cx="48" cy="96"/>
            </a:xfrm>
            <a:custGeom>
              <a:avLst/>
              <a:gdLst>
                <a:gd name="T0" fmla="*/ 0 w 48"/>
                <a:gd name="T1" fmla="*/ 0 h 96"/>
                <a:gd name="T2" fmla="*/ 48 w 48"/>
                <a:gd name="T3" fmla="*/ 48 h 96"/>
                <a:gd name="T4" fmla="*/ 0 w 48"/>
                <a:gd name="T5" fmla="*/ 96 h 96"/>
                <a:gd name="T6" fmla="*/ 0 60000 65536"/>
                <a:gd name="T7" fmla="*/ 0 60000 65536"/>
                <a:gd name="T8" fmla="*/ 0 60000 65536"/>
                <a:gd name="T9" fmla="*/ 0 w 48"/>
                <a:gd name="T10" fmla="*/ 0 h 96"/>
                <a:gd name="T11" fmla="*/ 48 w 48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96">
                  <a:moveTo>
                    <a:pt x="0" y="0"/>
                  </a:moveTo>
                  <a:lnTo>
                    <a:pt x="48" y="48"/>
                  </a:lnTo>
                  <a:lnTo>
                    <a:pt x="0" y="96"/>
                  </a:lnTo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712" name="Line 237"/>
            <p:cNvSpPr>
              <a:spLocks noChangeShapeType="1"/>
            </p:cNvSpPr>
            <p:nvPr/>
          </p:nvSpPr>
          <p:spPr bwMode="auto">
            <a:xfrm>
              <a:off x="3552" y="3552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713" name="Rectangle 238"/>
            <p:cNvSpPr>
              <a:spLocks noChangeArrowheads="1"/>
            </p:cNvSpPr>
            <p:nvPr/>
          </p:nvSpPr>
          <p:spPr bwMode="auto">
            <a:xfrm>
              <a:off x="3792" y="3456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K</a:t>
              </a:r>
            </a:p>
          </p:txBody>
        </p:sp>
        <p:sp>
          <p:nvSpPr>
            <p:cNvPr id="28714" name="Rectangle 239"/>
            <p:cNvSpPr>
              <a:spLocks noChangeArrowheads="1"/>
            </p:cNvSpPr>
            <p:nvPr/>
          </p:nvSpPr>
          <p:spPr bwMode="auto">
            <a:xfrm>
              <a:off x="4032" y="2784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S</a:t>
              </a:r>
            </a:p>
          </p:txBody>
        </p:sp>
        <p:sp>
          <p:nvSpPr>
            <p:cNvPr id="28715" name="Rectangle 240"/>
            <p:cNvSpPr>
              <a:spLocks noChangeArrowheads="1"/>
            </p:cNvSpPr>
            <p:nvPr/>
          </p:nvSpPr>
          <p:spPr bwMode="auto">
            <a:xfrm>
              <a:off x="4032" y="3552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R</a:t>
              </a:r>
            </a:p>
          </p:txBody>
        </p:sp>
        <p:sp>
          <p:nvSpPr>
            <p:cNvPr id="28716" name="Line 241"/>
            <p:cNvSpPr>
              <a:spLocks noChangeShapeType="1"/>
            </p:cNvSpPr>
            <p:nvPr/>
          </p:nvSpPr>
          <p:spPr bwMode="auto">
            <a:xfrm rot="-5400000">
              <a:off x="4032" y="3840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717" name="Line 242"/>
            <p:cNvSpPr>
              <a:spLocks noChangeShapeType="1"/>
            </p:cNvSpPr>
            <p:nvPr/>
          </p:nvSpPr>
          <p:spPr bwMode="auto">
            <a:xfrm rot="-5400000">
              <a:off x="4032" y="2688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718" name="Rectangle 243"/>
            <p:cNvSpPr>
              <a:spLocks noChangeArrowheads="1"/>
            </p:cNvSpPr>
            <p:nvPr/>
          </p:nvSpPr>
          <p:spPr bwMode="auto">
            <a:xfrm>
              <a:off x="3744" y="2400"/>
              <a:ext cx="76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 err="1"/>
                <a:t>Preset</a:t>
              </a:r>
              <a:endParaRPr lang="fr-FR" dirty="0"/>
            </a:p>
          </p:txBody>
        </p:sp>
        <p:sp>
          <p:nvSpPr>
            <p:cNvPr id="28719" name="Rectangle 244"/>
            <p:cNvSpPr>
              <a:spLocks noChangeArrowheads="1"/>
            </p:cNvSpPr>
            <p:nvPr/>
          </p:nvSpPr>
          <p:spPr bwMode="auto">
            <a:xfrm>
              <a:off x="3744" y="3936"/>
              <a:ext cx="76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dirty="0" err="1"/>
                <a:t>Clear</a:t>
              </a:r>
              <a:endParaRPr lang="fr-FR" dirty="0"/>
            </a:p>
          </p:txBody>
        </p:sp>
        <p:sp>
          <p:nvSpPr>
            <p:cNvPr id="28720" name="Freeform 246"/>
            <p:cNvSpPr>
              <a:spLocks/>
            </p:cNvSpPr>
            <p:nvPr/>
          </p:nvSpPr>
          <p:spPr bwMode="auto">
            <a:xfrm>
              <a:off x="4512" y="3504"/>
              <a:ext cx="96" cy="48"/>
            </a:xfrm>
            <a:custGeom>
              <a:avLst/>
              <a:gdLst>
                <a:gd name="T0" fmla="*/ 0 w 96"/>
                <a:gd name="T1" fmla="*/ 48 h 48"/>
                <a:gd name="T2" fmla="*/ 0 w 96"/>
                <a:gd name="T3" fmla="*/ 0 h 48"/>
                <a:gd name="T4" fmla="*/ 96 w 96"/>
                <a:gd name="T5" fmla="*/ 48 h 48"/>
                <a:gd name="T6" fmla="*/ 0 60000 65536"/>
                <a:gd name="T7" fmla="*/ 0 60000 65536"/>
                <a:gd name="T8" fmla="*/ 0 60000 65536"/>
                <a:gd name="T9" fmla="*/ 0 w 96"/>
                <a:gd name="T10" fmla="*/ 0 h 48"/>
                <a:gd name="T11" fmla="*/ 96 w 96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48">
                  <a:moveTo>
                    <a:pt x="0" y="48"/>
                  </a:moveTo>
                  <a:lnTo>
                    <a:pt x="0" y="0"/>
                  </a:lnTo>
                  <a:lnTo>
                    <a:pt x="96" y="48"/>
                  </a:lnTo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471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I-3 La bascule JK</a:t>
            </a:r>
          </a:p>
        </p:txBody>
      </p:sp>
      <p:sp>
        <p:nvSpPr>
          <p:cNvPr id="165" name="Espace réservé du numéro de diapositive 1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F3A0A-F3A1-44A9-BD61-D8BE335BF1BC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9713"/>
            <a:ext cx="8229600" cy="2062162"/>
          </a:xfrm>
          <a:ln>
            <a:solidFill>
              <a:schemeClr val="bg1"/>
            </a:solidFill>
          </a:ln>
        </p:spPr>
        <p:txBody>
          <a:bodyPr/>
          <a:lstStyle/>
          <a:p>
            <a:pPr marL="182563" lvl="1" indent="-182563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La bascule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est une bascule synchrone qui possède une entrée de donnée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, une entrée d’horloge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, une sortie </a:t>
            </a: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 et une sortie complément de Q.</a:t>
            </a:r>
          </a:p>
          <a:p>
            <a:pPr marL="182563" lvl="1" indent="-182563"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Son fonctionnement est un cas particulier de la bascule JK ou les entrées J et K sont connectées ensemble (ou mises à 1).</a:t>
            </a:r>
          </a:p>
        </p:txBody>
      </p:sp>
      <p:grpSp>
        <p:nvGrpSpPr>
          <p:cNvPr id="48131" name="Group 4"/>
          <p:cNvGrpSpPr>
            <a:grpSpLocks/>
          </p:cNvGrpSpPr>
          <p:nvPr/>
        </p:nvGrpSpPr>
        <p:grpSpPr bwMode="auto">
          <a:xfrm>
            <a:off x="762000" y="4267200"/>
            <a:ext cx="3657600" cy="2133600"/>
            <a:chOff x="480" y="2688"/>
            <a:chExt cx="2304" cy="1344"/>
          </a:xfrm>
        </p:grpSpPr>
        <p:sp>
          <p:nvSpPr>
            <p:cNvPr id="48161" name="Rectangle 5"/>
            <p:cNvSpPr>
              <a:spLocks noChangeArrowheads="1"/>
            </p:cNvSpPr>
            <p:nvPr/>
          </p:nvSpPr>
          <p:spPr bwMode="auto">
            <a:xfrm>
              <a:off x="480" y="2688"/>
              <a:ext cx="2304" cy="134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162" name="Rectangle 6"/>
            <p:cNvSpPr>
              <a:spLocks noChangeArrowheads="1"/>
            </p:cNvSpPr>
            <p:nvPr/>
          </p:nvSpPr>
          <p:spPr bwMode="auto">
            <a:xfrm>
              <a:off x="480" y="2688"/>
              <a:ext cx="2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table de fonctionnement :</a:t>
              </a:r>
            </a:p>
          </p:txBody>
        </p:sp>
      </p:grpSp>
      <p:grpSp>
        <p:nvGrpSpPr>
          <p:cNvPr id="48132" name="Group 42"/>
          <p:cNvGrpSpPr>
            <a:grpSpLocks/>
          </p:cNvGrpSpPr>
          <p:nvPr/>
        </p:nvGrpSpPr>
        <p:grpSpPr bwMode="auto">
          <a:xfrm>
            <a:off x="4724400" y="4267200"/>
            <a:ext cx="3657600" cy="2133600"/>
            <a:chOff x="2976" y="2880"/>
            <a:chExt cx="2304" cy="1344"/>
          </a:xfrm>
        </p:grpSpPr>
        <p:sp>
          <p:nvSpPr>
            <p:cNvPr id="48159" name="Rectangle 43"/>
            <p:cNvSpPr>
              <a:spLocks noChangeArrowheads="1"/>
            </p:cNvSpPr>
            <p:nvPr/>
          </p:nvSpPr>
          <p:spPr bwMode="auto">
            <a:xfrm>
              <a:off x="2976" y="2880"/>
              <a:ext cx="2304" cy="134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160" name="Rectangle 44"/>
            <p:cNvSpPr>
              <a:spLocks noChangeArrowheads="1"/>
            </p:cNvSpPr>
            <p:nvPr/>
          </p:nvSpPr>
          <p:spPr bwMode="auto">
            <a:xfrm>
              <a:off x="2976" y="2880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defTabSz="762000"/>
              <a:r>
                <a:rPr lang="fr-FR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symbole :</a:t>
              </a:r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1143000" y="4724400"/>
            <a:ext cx="1828800" cy="1524000"/>
            <a:chOff x="1056" y="3168"/>
            <a:chExt cx="1152" cy="960"/>
          </a:xfrm>
          <a:solidFill>
            <a:schemeClr val="bg1">
              <a:lumMod val="85000"/>
            </a:schemeClr>
          </a:solidFill>
        </p:grpSpPr>
        <p:sp>
          <p:nvSpPr>
            <p:cNvPr id="29738" name="Rectangle 61"/>
            <p:cNvSpPr>
              <a:spLocks noChangeArrowheads="1"/>
            </p:cNvSpPr>
            <p:nvPr/>
          </p:nvSpPr>
          <p:spPr bwMode="auto">
            <a:xfrm>
              <a:off x="1344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39" name="Rectangle 62"/>
            <p:cNvSpPr>
              <a:spLocks noChangeArrowheads="1"/>
            </p:cNvSpPr>
            <p:nvPr/>
          </p:nvSpPr>
          <p:spPr bwMode="auto">
            <a:xfrm>
              <a:off x="1632" y="3168"/>
              <a:ext cx="576" cy="192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40" name="Rectangle 63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41" name="Rectangle 64"/>
            <p:cNvSpPr>
              <a:spLocks noChangeArrowheads="1"/>
            </p:cNvSpPr>
            <p:nvPr/>
          </p:nvSpPr>
          <p:spPr bwMode="auto">
            <a:xfrm>
              <a:off x="1632" y="3360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42" name="Rectangle 65"/>
            <p:cNvSpPr>
              <a:spLocks noChangeArrowheads="1"/>
            </p:cNvSpPr>
            <p:nvPr/>
          </p:nvSpPr>
          <p:spPr bwMode="auto">
            <a:xfrm>
              <a:off x="1344" y="355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43" name="Rectangle 66"/>
            <p:cNvSpPr>
              <a:spLocks noChangeArrowheads="1"/>
            </p:cNvSpPr>
            <p:nvPr/>
          </p:nvSpPr>
          <p:spPr bwMode="auto">
            <a:xfrm>
              <a:off x="1632" y="3552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44" name="Rectangle 67"/>
            <p:cNvSpPr>
              <a:spLocks noChangeArrowheads="1"/>
            </p:cNvSpPr>
            <p:nvPr/>
          </p:nvSpPr>
          <p:spPr bwMode="auto">
            <a:xfrm>
              <a:off x="1632" y="3168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fr-FR" b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29745" name="Rectangle 68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46" name="Rectangle 69"/>
            <p:cNvSpPr>
              <a:spLocks noChangeArrowheads="1"/>
            </p:cNvSpPr>
            <p:nvPr/>
          </p:nvSpPr>
          <p:spPr bwMode="auto">
            <a:xfrm>
              <a:off x="1056" y="3552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47" name="Rectangle 70"/>
            <p:cNvSpPr>
              <a:spLocks noChangeArrowheads="1"/>
            </p:cNvSpPr>
            <p:nvPr/>
          </p:nvSpPr>
          <p:spPr bwMode="auto">
            <a:xfrm>
              <a:off x="1056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48" name="Rectangle 71"/>
            <p:cNvSpPr>
              <a:spLocks noChangeArrowheads="1"/>
            </p:cNvSpPr>
            <p:nvPr/>
          </p:nvSpPr>
          <p:spPr bwMode="auto">
            <a:xfrm>
              <a:off x="1056" y="3168"/>
              <a:ext cx="576" cy="192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49" name="Rectangle 72"/>
            <p:cNvSpPr>
              <a:spLocks noChangeArrowheads="1"/>
            </p:cNvSpPr>
            <p:nvPr/>
          </p:nvSpPr>
          <p:spPr bwMode="auto">
            <a:xfrm>
              <a:off x="1056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29750" name="Rectangle 73"/>
            <p:cNvSpPr>
              <a:spLocks noChangeArrowheads="1"/>
            </p:cNvSpPr>
            <p:nvPr/>
          </p:nvSpPr>
          <p:spPr bwMode="auto">
            <a:xfrm>
              <a:off x="1344" y="3168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29751" name="Rectangle 74"/>
            <p:cNvSpPr>
              <a:spLocks noChangeArrowheads="1"/>
            </p:cNvSpPr>
            <p:nvPr/>
          </p:nvSpPr>
          <p:spPr bwMode="auto">
            <a:xfrm>
              <a:off x="1344" y="374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52" name="Rectangle 75"/>
            <p:cNvSpPr>
              <a:spLocks noChangeArrowheads="1"/>
            </p:cNvSpPr>
            <p:nvPr/>
          </p:nvSpPr>
          <p:spPr bwMode="auto">
            <a:xfrm>
              <a:off x="1344" y="393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53" name="Rectangle 76"/>
            <p:cNvSpPr>
              <a:spLocks noChangeArrowheads="1"/>
            </p:cNvSpPr>
            <p:nvPr/>
          </p:nvSpPr>
          <p:spPr bwMode="auto">
            <a:xfrm>
              <a:off x="1056" y="3744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54" name="Rectangle 77"/>
            <p:cNvSpPr>
              <a:spLocks noChangeArrowheads="1"/>
            </p:cNvSpPr>
            <p:nvPr/>
          </p:nvSpPr>
          <p:spPr bwMode="auto">
            <a:xfrm>
              <a:off x="1056" y="3936"/>
              <a:ext cx="28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55" name="Rectangle 78"/>
            <p:cNvSpPr>
              <a:spLocks noChangeArrowheads="1"/>
            </p:cNvSpPr>
            <p:nvPr/>
          </p:nvSpPr>
          <p:spPr bwMode="auto">
            <a:xfrm>
              <a:off x="1056" y="3360"/>
              <a:ext cx="576" cy="7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56" name="Rectangle 79"/>
            <p:cNvSpPr>
              <a:spLocks noChangeArrowheads="1"/>
            </p:cNvSpPr>
            <p:nvPr/>
          </p:nvSpPr>
          <p:spPr bwMode="auto">
            <a:xfrm>
              <a:off x="1632" y="3744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57" name="Rectangle 80"/>
            <p:cNvSpPr>
              <a:spLocks noChangeArrowheads="1"/>
            </p:cNvSpPr>
            <p:nvPr/>
          </p:nvSpPr>
          <p:spPr bwMode="auto">
            <a:xfrm>
              <a:off x="1632" y="3936"/>
              <a:ext cx="576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58" name="Rectangle 81"/>
            <p:cNvSpPr>
              <a:spLocks noChangeArrowheads="1"/>
            </p:cNvSpPr>
            <p:nvPr/>
          </p:nvSpPr>
          <p:spPr bwMode="auto">
            <a:xfrm>
              <a:off x="1632" y="3360"/>
              <a:ext cx="576" cy="7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48134" name="Rectangle 82"/>
          <p:cNvSpPr>
            <a:spLocks noChangeArrowheads="1"/>
          </p:cNvSpPr>
          <p:nvPr/>
        </p:nvSpPr>
        <p:spPr bwMode="auto">
          <a:xfrm>
            <a:off x="2057400" y="5029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  <a:r>
              <a:rPr lang="fr-FR" baseline="30000"/>
              <a:t>-</a:t>
            </a:r>
          </a:p>
        </p:txBody>
      </p:sp>
      <p:grpSp>
        <p:nvGrpSpPr>
          <p:cNvPr id="48135" name="Group 83"/>
          <p:cNvGrpSpPr>
            <a:grpSpLocks/>
          </p:cNvGrpSpPr>
          <p:nvPr/>
        </p:nvGrpSpPr>
        <p:grpSpPr bwMode="auto">
          <a:xfrm>
            <a:off x="1143000" y="5334000"/>
            <a:ext cx="914400" cy="304800"/>
            <a:chOff x="1056" y="3360"/>
            <a:chExt cx="576" cy="192"/>
          </a:xfrm>
        </p:grpSpPr>
        <p:sp>
          <p:nvSpPr>
            <p:cNvPr id="48157" name="Rectangle 84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  <p:sp>
          <p:nvSpPr>
            <p:cNvPr id="48158" name="Rectangle 85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grpSp>
        <p:nvGrpSpPr>
          <p:cNvPr id="48136" name="Group 86"/>
          <p:cNvGrpSpPr>
            <a:grpSpLocks/>
          </p:cNvGrpSpPr>
          <p:nvPr/>
        </p:nvGrpSpPr>
        <p:grpSpPr bwMode="auto">
          <a:xfrm>
            <a:off x="1143000" y="5638800"/>
            <a:ext cx="914400" cy="304800"/>
            <a:chOff x="1056" y="3360"/>
            <a:chExt cx="576" cy="192"/>
          </a:xfrm>
        </p:grpSpPr>
        <p:sp>
          <p:nvSpPr>
            <p:cNvPr id="48155" name="Rectangle 87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48156" name="Rectangle 88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</p:grpSp>
      <p:grpSp>
        <p:nvGrpSpPr>
          <p:cNvPr id="48137" name="Group 89"/>
          <p:cNvGrpSpPr>
            <a:grpSpLocks/>
          </p:cNvGrpSpPr>
          <p:nvPr/>
        </p:nvGrpSpPr>
        <p:grpSpPr bwMode="auto">
          <a:xfrm>
            <a:off x="1143000" y="5943600"/>
            <a:ext cx="914400" cy="304800"/>
            <a:chOff x="1056" y="3360"/>
            <a:chExt cx="576" cy="192"/>
          </a:xfrm>
        </p:grpSpPr>
        <p:sp>
          <p:nvSpPr>
            <p:cNvPr id="48153" name="Rectangle 90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  <a:sym typeface="Symbol" pitchFamily="18" charset="2"/>
                </a:rPr>
                <a:t></a:t>
              </a:r>
            </a:p>
          </p:txBody>
        </p:sp>
        <p:sp>
          <p:nvSpPr>
            <p:cNvPr id="48154" name="Rectangle 91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1</a:t>
              </a:r>
            </a:p>
          </p:txBody>
        </p:sp>
      </p:grpSp>
      <p:sp>
        <p:nvSpPr>
          <p:cNvPr id="48138" name="Rectangle 92"/>
          <p:cNvSpPr>
            <a:spLocks noChangeArrowheads="1"/>
          </p:cNvSpPr>
          <p:nvPr/>
        </p:nvSpPr>
        <p:spPr bwMode="auto">
          <a:xfrm>
            <a:off x="2057400" y="53340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  <a:r>
              <a:rPr lang="fr-FR" baseline="30000"/>
              <a:t>-</a:t>
            </a:r>
          </a:p>
        </p:txBody>
      </p:sp>
      <p:sp>
        <p:nvSpPr>
          <p:cNvPr id="48139" name="Rectangle 93"/>
          <p:cNvSpPr>
            <a:spLocks noChangeArrowheads="1"/>
          </p:cNvSpPr>
          <p:nvPr/>
        </p:nvSpPr>
        <p:spPr bwMode="auto">
          <a:xfrm>
            <a:off x="2057400" y="56388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762000"/>
            <a:r>
              <a:rPr lang="fr-FR"/>
              <a:t>Q</a:t>
            </a:r>
            <a:r>
              <a:rPr lang="fr-FR" baseline="30000"/>
              <a:t>-</a:t>
            </a:r>
            <a:endParaRPr lang="fr-FR"/>
          </a:p>
        </p:txBody>
      </p:sp>
      <p:grpSp>
        <p:nvGrpSpPr>
          <p:cNvPr id="48140" name="Group 95"/>
          <p:cNvGrpSpPr>
            <a:grpSpLocks/>
          </p:cNvGrpSpPr>
          <p:nvPr/>
        </p:nvGrpSpPr>
        <p:grpSpPr bwMode="auto">
          <a:xfrm>
            <a:off x="1143000" y="5029200"/>
            <a:ext cx="914400" cy="304800"/>
            <a:chOff x="1056" y="3360"/>
            <a:chExt cx="576" cy="192"/>
          </a:xfrm>
        </p:grpSpPr>
        <p:sp>
          <p:nvSpPr>
            <p:cNvPr id="48151" name="Rectangle 96"/>
            <p:cNvSpPr>
              <a:spLocks noChangeArrowheads="1"/>
            </p:cNvSpPr>
            <p:nvPr/>
          </p:nvSpPr>
          <p:spPr bwMode="auto">
            <a:xfrm>
              <a:off x="1056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0</a:t>
              </a:r>
            </a:p>
          </p:txBody>
        </p:sp>
        <p:sp>
          <p:nvSpPr>
            <p:cNvPr id="48152" name="Rectangle 97"/>
            <p:cNvSpPr>
              <a:spLocks noChangeArrowheads="1"/>
            </p:cNvSpPr>
            <p:nvPr/>
          </p:nvSpPr>
          <p:spPr bwMode="auto">
            <a:xfrm>
              <a:off x="1344" y="3360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>
                  <a:cs typeface="Arial" charset="0"/>
                </a:rPr>
                <a:t>Φ</a:t>
              </a:r>
            </a:p>
          </p:txBody>
        </p:sp>
      </p:grpSp>
      <p:sp>
        <p:nvSpPr>
          <p:cNvPr id="48141" name="Rectangle 98"/>
          <p:cNvSpPr>
            <a:spLocks noChangeArrowheads="1"/>
          </p:cNvSpPr>
          <p:nvPr/>
        </p:nvSpPr>
        <p:spPr bwMode="auto">
          <a:xfrm>
            <a:off x="2971800" y="59436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762000"/>
            <a:r>
              <a:rPr lang="fr-FR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Inversion</a:t>
            </a:r>
            <a:endParaRPr lang="fr-FR" b="1" i="1" baseline="30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8142" name="Group 104"/>
          <p:cNvGrpSpPr>
            <a:grpSpLocks/>
          </p:cNvGrpSpPr>
          <p:nvPr/>
        </p:nvGrpSpPr>
        <p:grpSpPr bwMode="auto">
          <a:xfrm>
            <a:off x="1143000" y="5181600"/>
            <a:ext cx="3048000" cy="762000"/>
            <a:chOff x="720" y="3264"/>
            <a:chExt cx="1920" cy="480"/>
          </a:xfrm>
        </p:grpSpPr>
        <p:sp>
          <p:nvSpPr>
            <p:cNvPr id="48149" name="Rectangle 100"/>
            <p:cNvSpPr>
              <a:spLocks noChangeArrowheads="1"/>
            </p:cNvSpPr>
            <p:nvPr/>
          </p:nvSpPr>
          <p:spPr bwMode="auto">
            <a:xfrm>
              <a:off x="1872" y="3264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defTabSz="762000"/>
              <a:r>
                <a:rPr lang="fr-FR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Mémoire</a:t>
              </a:r>
              <a:endParaRPr lang="fr-FR" b="1" i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150" name="Line 101"/>
            <p:cNvSpPr>
              <a:spLocks noChangeShapeType="1"/>
            </p:cNvSpPr>
            <p:nvPr/>
          </p:nvSpPr>
          <p:spPr bwMode="auto">
            <a:xfrm>
              <a:off x="720" y="3744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8143" name="Group 103"/>
          <p:cNvGrpSpPr>
            <a:grpSpLocks/>
          </p:cNvGrpSpPr>
          <p:nvPr/>
        </p:nvGrpSpPr>
        <p:grpSpPr bwMode="auto">
          <a:xfrm>
            <a:off x="2057400" y="5943600"/>
            <a:ext cx="914400" cy="304800"/>
            <a:chOff x="1296" y="3744"/>
            <a:chExt cx="576" cy="192"/>
          </a:xfrm>
        </p:grpSpPr>
        <p:sp>
          <p:nvSpPr>
            <p:cNvPr id="48147" name="Rectangle 94"/>
            <p:cNvSpPr>
              <a:spLocks noChangeArrowheads="1"/>
            </p:cNvSpPr>
            <p:nvPr/>
          </p:nvSpPr>
          <p:spPr bwMode="auto">
            <a:xfrm>
              <a:off x="1296" y="3744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  <a:r>
                <a:rPr lang="fr-FR" baseline="30000"/>
                <a:t>-</a:t>
              </a:r>
            </a:p>
          </p:txBody>
        </p:sp>
        <p:sp>
          <p:nvSpPr>
            <p:cNvPr id="48148" name="Line 102"/>
            <p:cNvSpPr>
              <a:spLocks noChangeShapeType="1"/>
            </p:cNvSpPr>
            <p:nvPr/>
          </p:nvSpPr>
          <p:spPr bwMode="auto">
            <a:xfrm>
              <a:off x="1536" y="3768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120"/>
          <p:cNvGrpSpPr>
            <a:grpSpLocks/>
          </p:cNvGrpSpPr>
          <p:nvPr/>
        </p:nvGrpSpPr>
        <p:grpSpPr bwMode="auto">
          <a:xfrm>
            <a:off x="5638800" y="4648200"/>
            <a:ext cx="1828800" cy="1524000"/>
            <a:chOff x="3552" y="2928"/>
            <a:chExt cx="1152" cy="960"/>
          </a:xfrm>
          <a:solidFill>
            <a:schemeClr val="bg1">
              <a:lumMod val="85000"/>
            </a:schemeClr>
          </a:solidFill>
        </p:grpSpPr>
        <p:sp>
          <p:nvSpPr>
            <p:cNvPr id="29714" name="Rectangle 108"/>
            <p:cNvSpPr>
              <a:spLocks noChangeArrowheads="1"/>
            </p:cNvSpPr>
            <p:nvPr/>
          </p:nvSpPr>
          <p:spPr bwMode="auto">
            <a:xfrm>
              <a:off x="3744" y="2928"/>
              <a:ext cx="768" cy="96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15" name="Line 109"/>
            <p:cNvSpPr>
              <a:spLocks noChangeShapeType="1"/>
            </p:cNvSpPr>
            <p:nvPr/>
          </p:nvSpPr>
          <p:spPr bwMode="auto">
            <a:xfrm>
              <a:off x="3552" y="3120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16" name="Rectangle 110"/>
            <p:cNvSpPr>
              <a:spLocks noChangeArrowheads="1"/>
            </p:cNvSpPr>
            <p:nvPr/>
          </p:nvSpPr>
          <p:spPr bwMode="auto">
            <a:xfrm>
              <a:off x="3792" y="3024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T</a:t>
              </a:r>
            </a:p>
          </p:txBody>
        </p:sp>
        <p:sp>
          <p:nvSpPr>
            <p:cNvPr id="29717" name="Rectangle 111"/>
            <p:cNvSpPr>
              <a:spLocks noChangeArrowheads="1"/>
            </p:cNvSpPr>
            <p:nvPr/>
          </p:nvSpPr>
          <p:spPr bwMode="auto">
            <a:xfrm>
              <a:off x="4272" y="3024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Q</a:t>
              </a:r>
            </a:p>
          </p:txBody>
        </p:sp>
        <p:sp>
          <p:nvSpPr>
            <p:cNvPr id="29718" name="Line 112"/>
            <p:cNvSpPr>
              <a:spLocks noChangeShapeType="1"/>
            </p:cNvSpPr>
            <p:nvPr/>
          </p:nvSpPr>
          <p:spPr bwMode="auto">
            <a:xfrm>
              <a:off x="4512" y="3120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19" name="Line 113"/>
            <p:cNvSpPr>
              <a:spLocks noChangeShapeType="1"/>
            </p:cNvSpPr>
            <p:nvPr/>
          </p:nvSpPr>
          <p:spPr bwMode="auto">
            <a:xfrm>
              <a:off x="4512" y="3696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20" name="Rectangle 114"/>
            <p:cNvSpPr>
              <a:spLocks noChangeArrowheads="1"/>
            </p:cNvSpPr>
            <p:nvPr/>
          </p:nvSpPr>
          <p:spPr bwMode="auto">
            <a:xfrm>
              <a:off x="4272" y="3600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Q</a:t>
              </a:r>
            </a:p>
          </p:txBody>
        </p:sp>
        <p:sp>
          <p:nvSpPr>
            <p:cNvPr id="29721" name="Line 115"/>
            <p:cNvSpPr>
              <a:spLocks noChangeShapeType="1"/>
            </p:cNvSpPr>
            <p:nvPr/>
          </p:nvSpPr>
          <p:spPr bwMode="auto">
            <a:xfrm>
              <a:off x="4320" y="3624"/>
              <a:ext cx="96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22" name="Line 116"/>
            <p:cNvSpPr>
              <a:spLocks noChangeShapeType="1"/>
            </p:cNvSpPr>
            <p:nvPr/>
          </p:nvSpPr>
          <p:spPr bwMode="auto">
            <a:xfrm>
              <a:off x="3552" y="3696"/>
              <a:ext cx="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23" name="Rectangle 117"/>
            <p:cNvSpPr>
              <a:spLocks noChangeArrowheads="1"/>
            </p:cNvSpPr>
            <p:nvPr/>
          </p:nvSpPr>
          <p:spPr bwMode="auto">
            <a:xfrm>
              <a:off x="3792" y="3600"/>
              <a:ext cx="192" cy="19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>
                <a:defRPr/>
              </a:pPr>
              <a:r>
                <a:rPr lang="fr-FR"/>
                <a:t>H</a:t>
              </a:r>
            </a:p>
          </p:txBody>
        </p:sp>
        <p:sp>
          <p:nvSpPr>
            <p:cNvPr id="29724" name="Freeform 118"/>
            <p:cNvSpPr>
              <a:spLocks/>
            </p:cNvSpPr>
            <p:nvPr/>
          </p:nvSpPr>
          <p:spPr bwMode="auto">
            <a:xfrm>
              <a:off x="3744" y="3648"/>
              <a:ext cx="48" cy="96"/>
            </a:xfrm>
            <a:custGeom>
              <a:avLst/>
              <a:gdLst>
                <a:gd name="T0" fmla="*/ 0 w 48"/>
                <a:gd name="T1" fmla="*/ 0 h 96"/>
                <a:gd name="T2" fmla="*/ 48 w 48"/>
                <a:gd name="T3" fmla="*/ 48 h 96"/>
                <a:gd name="T4" fmla="*/ 0 w 48"/>
                <a:gd name="T5" fmla="*/ 96 h 96"/>
                <a:gd name="T6" fmla="*/ 0 60000 65536"/>
                <a:gd name="T7" fmla="*/ 0 60000 65536"/>
                <a:gd name="T8" fmla="*/ 0 60000 65536"/>
                <a:gd name="T9" fmla="*/ 0 w 48"/>
                <a:gd name="T10" fmla="*/ 0 h 96"/>
                <a:gd name="T11" fmla="*/ 48 w 48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96">
                  <a:moveTo>
                    <a:pt x="0" y="0"/>
                  </a:moveTo>
                  <a:lnTo>
                    <a:pt x="48" y="48"/>
                  </a:lnTo>
                  <a:lnTo>
                    <a:pt x="0" y="96"/>
                  </a:lnTo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9725" name="Freeform 119"/>
            <p:cNvSpPr>
              <a:spLocks/>
            </p:cNvSpPr>
            <p:nvPr/>
          </p:nvSpPr>
          <p:spPr bwMode="auto">
            <a:xfrm>
              <a:off x="4512" y="3648"/>
              <a:ext cx="96" cy="48"/>
            </a:xfrm>
            <a:custGeom>
              <a:avLst/>
              <a:gdLst>
                <a:gd name="T0" fmla="*/ 0 w 96"/>
                <a:gd name="T1" fmla="*/ 48 h 48"/>
                <a:gd name="T2" fmla="*/ 0 w 96"/>
                <a:gd name="T3" fmla="*/ 0 h 48"/>
                <a:gd name="T4" fmla="*/ 96 w 96"/>
                <a:gd name="T5" fmla="*/ 48 h 48"/>
                <a:gd name="T6" fmla="*/ 0 60000 65536"/>
                <a:gd name="T7" fmla="*/ 0 60000 65536"/>
                <a:gd name="T8" fmla="*/ 0 60000 65536"/>
                <a:gd name="T9" fmla="*/ 0 w 96"/>
                <a:gd name="T10" fmla="*/ 0 h 48"/>
                <a:gd name="T11" fmla="*/ 96 w 96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48">
                  <a:moveTo>
                    <a:pt x="0" y="48"/>
                  </a:moveTo>
                  <a:lnTo>
                    <a:pt x="0" y="0"/>
                  </a:lnTo>
                  <a:lnTo>
                    <a:pt x="96" y="48"/>
                  </a:lnTo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481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I-4 La bascule T</a:t>
            </a:r>
          </a:p>
        </p:txBody>
      </p:sp>
      <p:sp>
        <p:nvSpPr>
          <p:cNvPr id="68" name="Espace réservé du numéro de diapositive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7772A-0CC6-4101-9BA6-F0FDCDF42745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62"/>
          <p:cNvGrpSpPr>
            <a:grpSpLocks/>
          </p:cNvGrpSpPr>
          <p:nvPr/>
        </p:nvGrpSpPr>
        <p:grpSpPr bwMode="auto">
          <a:xfrm>
            <a:off x="3505200" y="2590800"/>
            <a:ext cx="0" cy="2514600"/>
            <a:chOff x="2208" y="1632"/>
            <a:chExt cx="0" cy="1584"/>
          </a:xfrm>
        </p:grpSpPr>
        <p:sp>
          <p:nvSpPr>
            <p:cNvPr id="49250" name="Line 63"/>
            <p:cNvSpPr>
              <a:spLocks noChangeShapeType="1"/>
            </p:cNvSpPr>
            <p:nvPr/>
          </p:nvSpPr>
          <p:spPr bwMode="auto">
            <a:xfrm>
              <a:off x="2208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51" name="Line 64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55" name="Group 2"/>
          <p:cNvGrpSpPr>
            <a:grpSpLocks/>
          </p:cNvGrpSpPr>
          <p:nvPr/>
        </p:nvGrpSpPr>
        <p:grpSpPr bwMode="auto">
          <a:xfrm>
            <a:off x="914400" y="4114800"/>
            <a:ext cx="7391400" cy="990600"/>
            <a:chOff x="576" y="3264"/>
            <a:chExt cx="4656" cy="624"/>
          </a:xfrm>
        </p:grpSpPr>
        <p:grpSp>
          <p:nvGrpSpPr>
            <p:cNvPr id="49245" name="Group 3"/>
            <p:cNvGrpSpPr>
              <a:grpSpLocks/>
            </p:cNvGrpSpPr>
            <p:nvPr/>
          </p:nvGrpSpPr>
          <p:grpSpPr bwMode="auto">
            <a:xfrm>
              <a:off x="720" y="3360"/>
              <a:ext cx="4368" cy="528"/>
              <a:chOff x="720" y="2496"/>
              <a:chExt cx="4368" cy="528"/>
            </a:xfrm>
          </p:grpSpPr>
          <p:sp>
            <p:nvSpPr>
              <p:cNvPr id="49248" name="Line 4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49" name="Line 5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9246" name="Rectangle 6"/>
            <p:cNvSpPr>
              <a:spLocks noChangeArrowheads="1"/>
            </p:cNvSpPr>
            <p:nvPr/>
          </p:nvSpPr>
          <p:spPr bwMode="auto">
            <a:xfrm>
              <a:off x="5040" y="369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49247" name="Rectangle 7"/>
            <p:cNvSpPr>
              <a:spLocks noChangeArrowheads="1"/>
            </p:cNvSpPr>
            <p:nvPr/>
          </p:nvSpPr>
          <p:spPr bwMode="auto">
            <a:xfrm>
              <a:off x="576" y="3264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Q</a:t>
              </a:r>
            </a:p>
          </p:txBody>
        </p:sp>
      </p:grpSp>
      <p:sp>
        <p:nvSpPr>
          <p:cNvPr id="49156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pPr marL="0" lvl="2" indent="0" eaLnBrk="1" hangingPunct="1">
              <a:buFont typeface="Arial" charset="0"/>
              <a:buNone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Chronogramme :</a:t>
            </a:r>
          </a:p>
        </p:txBody>
      </p:sp>
      <p:sp>
        <p:nvSpPr>
          <p:cNvPr id="49157" name="Rectangle 10"/>
          <p:cNvSpPr>
            <a:spLocks noChangeArrowheads="1"/>
          </p:cNvSpPr>
          <p:nvPr/>
        </p:nvSpPr>
        <p:spPr bwMode="auto">
          <a:xfrm>
            <a:off x="463550" y="1857375"/>
            <a:ext cx="8216900" cy="3575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9158" name="Line 44"/>
          <p:cNvSpPr>
            <a:spLocks noChangeShapeType="1"/>
          </p:cNvSpPr>
          <p:nvPr/>
        </p:nvSpPr>
        <p:spPr bwMode="auto">
          <a:xfrm>
            <a:off x="1219200" y="5029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grpSp>
        <p:nvGrpSpPr>
          <p:cNvPr id="49159" name="Group 45"/>
          <p:cNvGrpSpPr>
            <a:grpSpLocks/>
          </p:cNvGrpSpPr>
          <p:nvPr/>
        </p:nvGrpSpPr>
        <p:grpSpPr bwMode="auto">
          <a:xfrm>
            <a:off x="1676400" y="4572000"/>
            <a:ext cx="914400" cy="457200"/>
            <a:chOff x="1632" y="3552"/>
            <a:chExt cx="576" cy="288"/>
          </a:xfrm>
        </p:grpSpPr>
        <p:sp>
          <p:nvSpPr>
            <p:cNvPr id="49243" name="Line 46"/>
            <p:cNvSpPr>
              <a:spLocks noChangeShapeType="1"/>
            </p:cNvSpPr>
            <p:nvPr/>
          </p:nvSpPr>
          <p:spPr bwMode="auto">
            <a:xfrm>
              <a:off x="1632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44" name="Line 47"/>
            <p:cNvSpPr>
              <a:spLocks noChangeShapeType="1"/>
            </p:cNvSpPr>
            <p:nvPr/>
          </p:nvSpPr>
          <p:spPr bwMode="auto">
            <a:xfrm>
              <a:off x="1632" y="355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60" name="Group 48"/>
          <p:cNvGrpSpPr>
            <a:grpSpLocks/>
          </p:cNvGrpSpPr>
          <p:nvPr/>
        </p:nvGrpSpPr>
        <p:grpSpPr bwMode="auto">
          <a:xfrm>
            <a:off x="2590800" y="4572000"/>
            <a:ext cx="914400" cy="457200"/>
            <a:chOff x="2784" y="3552"/>
            <a:chExt cx="576" cy="288"/>
          </a:xfrm>
        </p:grpSpPr>
        <p:sp>
          <p:nvSpPr>
            <p:cNvPr id="49241" name="Line 49"/>
            <p:cNvSpPr>
              <a:spLocks noChangeShapeType="1"/>
            </p:cNvSpPr>
            <p:nvPr/>
          </p:nvSpPr>
          <p:spPr bwMode="auto">
            <a:xfrm>
              <a:off x="2784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42" name="Line 50"/>
            <p:cNvSpPr>
              <a:spLocks noChangeShapeType="1"/>
            </p:cNvSpPr>
            <p:nvPr/>
          </p:nvSpPr>
          <p:spPr bwMode="auto">
            <a:xfrm>
              <a:off x="2784" y="384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61" name="Group 51"/>
          <p:cNvGrpSpPr>
            <a:grpSpLocks/>
          </p:cNvGrpSpPr>
          <p:nvPr/>
        </p:nvGrpSpPr>
        <p:grpSpPr bwMode="auto">
          <a:xfrm>
            <a:off x="5334000" y="4572000"/>
            <a:ext cx="914400" cy="457200"/>
            <a:chOff x="3360" y="3552"/>
            <a:chExt cx="576" cy="288"/>
          </a:xfrm>
        </p:grpSpPr>
        <p:sp>
          <p:nvSpPr>
            <p:cNvPr id="49239" name="Line 52"/>
            <p:cNvSpPr>
              <a:spLocks noChangeShapeType="1"/>
            </p:cNvSpPr>
            <p:nvPr/>
          </p:nvSpPr>
          <p:spPr bwMode="auto">
            <a:xfrm>
              <a:off x="3360" y="35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40" name="Line 53"/>
            <p:cNvSpPr>
              <a:spLocks noChangeShapeType="1"/>
            </p:cNvSpPr>
            <p:nvPr/>
          </p:nvSpPr>
          <p:spPr bwMode="auto">
            <a:xfrm>
              <a:off x="3360" y="355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62" name="Group 55"/>
          <p:cNvGrpSpPr>
            <a:grpSpLocks/>
          </p:cNvGrpSpPr>
          <p:nvPr/>
        </p:nvGrpSpPr>
        <p:grpSpPr bwMode="auto">
          <a:xfrm>
            <a:off x="1676400" y="2590800"/>
            <a:ext cx="0" cy="2514600"/>
            <a:chOff x="1056" y="1632"/>
            <a:chExt cx="0" cy="1584"/>
          </a:xfrm>
        </p:grpSpPr>
        <p:sp>
          <p:nvSpPr>
            <p:cNvPr id="49237" name="Line 56"/>
            <p:cNvSpPr>
              <a:spLocks noChangeShapeType="1"/>
            </p:cNvSpPr>
            <p:nvPr/>
          </p:nvSpPr>
          <p:spPr bwMode="auto">
            <a:xfrm>
              <a:off x="1056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38" name="Line 57"/>
            <p:cNvSpPr>
              <a:spLocks noChangeShapeType="1"/>
            </p:cNvSpPr>
            <p:nvPr/>
          </p:nvSpPr>
          <p:spPr bwMode="auto">
            <a:xfrm flipV="1">
              <a:off x="105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63" name="Group 58"/>
          <p:cNvGrpSpPr>
            <a:grpSpLocks/>
          </p:cNvGrpSpPr>
          <p:nvPr/>
        </p:nvGrpSpPr>
        <p:grpSpPr bwMode="auto">
          <a:xfrm>
            <a:off x="2590800" y="2590800"/>
            <a:ext cx="0" cy="2514600"/>
            <a:chOff x="1632" y="1632"/>
            <a:chExt cx="0" cy="1584"/>
          </a:xfrm>
        </p:grpSpPr>
        <p:sp>
          <p:nvSpPr>
            <p:cNvPr id="49235" name="Line 59"/>
            <p:cNvSpPr>
              <a:spLocks noChangeShapeType="1"/>
            </p:cNvSpPr>
            <p:nvPr/>
          </p:nvSpPr>
          <p:spPr bwMode="auto">
            <a:xfrm>
              <a:off x="1632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36" name="Line 60"/>
            <p:cNvSpPr>
              <a:spLocks noChangeShapeType="1"/>
            </p:cNvSpPr>
            <p:nvPr/>
          </p:nvSpPr>
          <p:spPr bwMode="auto">
            <a:xfrm flipV="1">
              <a:off x="1632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64" name="Group 65"/>
          <p:cNvGrpSpPr>
            <a:grpSpLocks/>
          </p:cNvGrpSpPr>
          <p:nvPr/>
        </p:nvGrpSpPr>
        <p:grpSpPr bwMode="auto">
          <a:xfrm>
            <a:off x="4419600" y="2590800"/>
            <a:ext cx="0" cy="2514600"/>
            <a:chOff x="2784" y="1632"/>
            <a:chExt cx="0" cy="1584"/>
          </a:xfrm>
        </p:grpSpPr>
        <p:sp>
          <p:nvSpPr>
            <p:cNvPr id="49233" name="Line 66"/>
            <p:cNvSpPr>
              <a:spLocks noChangeShapeType="1"/>
            </p:cNvSpPr>
            <p:nvPr/>
          </p:nvSpPr>
          <p:spPr bwMode="auto">
            <a:xfrm>
              <a:off x="2784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34" name="Line 67"/>
            <p:cNvSpPr>
              <a:spLocks noChangeShapeType="1"/>
            </p:cNvSpPr>
            <p:nvPr/>
          </p:nvSpPr>
          <p:spPr bwMode="auto">
            <a:xfrm flipV="1">
              <a:off x="2784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65" name="Group 68"/>
          <p:cNvGrpSpPr>
            <a:grpSpLocks/>
          </p:cNvGrpSpPr>
          <p:nvPr/>
        </p:nvGrpSpPr>
        <p:grpSpPr bwMode="auto">
          <a:xfrm>
            <a:off x="5334000" y="2590800"/>
            <a:ext cx="0" cy="2514600"/>
            <a:chOff x="3360" y="1632"/>
            <a:chExt cx="0" cy="1584"/>
          </a:xfrm>
        </p:grpSpPr>
        <p:sp>
          <p:nvSpPr>
            <p:cNvPr id="49231" name="Line 69"/>
            <p:cNvSpPr>
              <a:spLocks noChangeShapeType="1"/>
            </p:cNvSpPr>
            <p:nvPr/>
          </p:nvSpPr>
          <p:spPr bwMode="auto">
            <a:xfrm>
              <a:off x="3360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32" name="Line 70"/>
            <p:cNvSpPr>
              <a:spLocks noChangeShapeType="1"/>
            </p:cNvSpPr>
            <p:nvPr/>
          </p:nvSpPr>
          <p:spPr bwMode="auto">
            <a:xfrm flipV="1">
              <a:off x="3360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66" name="Group 71"/>
          <p:cNvGrpSpPr>
            <a:grpSpLocks/>
          </p:cNvGrpSpPr>
          <p:nvPr/>
        </p:nvGrpSpPr>
        <p:grpSpPr bwMode="auto">
          <a:xfrm>
            <a:off x="6248400" y="2590800"/>
            <a:ext cx="0" cy="2514600"/>
            <a:chOff x="3936" y="1632"/>
            <a:chExt cx="0" cy="1584"/>
          </a:xfrm>
        </p:grpSpPr>
        <p:sp>
          <p:nvSpPr>
            <p:cNvPr id="49229" name="Line 72"/>
            <p:cNvSpPr>
              <a:spLocks noChangeShapeType="1"/>
            </p:cNvSpPr>
            <p:nvPr/>
          </p:nvSpPr>
          <p:spPr bwMode="auto">
            <a:xfrm>
              <a:off x="3936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30" name="Line 73"/>
            <p:cNvSpPr>
              <a:spLocks noChangeShapeType="1"/>
            </p:cNvSpPr>
            <p:nvPr/>
          </p:nvSpPr>
          <p:spPr bwMode="auto">
            <a:xfrm flipV="1">
              <a:off x="393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67" name="Group 75"/>
          <p:cNvGrpSpPr>
            <a:grpSpLocks/>
          </p:cNvGrpSpPr>
          <p:nvPr/>
        </p:nvGrpSpPr>
        <p:grpSpPr bwMode="auto">
          <a:xfrm>
            <a:off x="914400" y="3048000"/>
            <a:ext cx="7391400" cy="990600"/>
            <a:chOff x="576" y="2400"/>
            <a:chExt cx="4656" cy="624"/>
          </a:xfrm>
        </p:grpSpPr>
        <p:grpSp>
          <p:nvGrpSpPr>
            <p:cNvPr id="49224" name="Group 76"/>
            <p:cNvGrpSpPr>
              <a:grpSpLocks/>
            </p:cNvGrpSpPr>
            <p:nvPr/>
          </p:nvGrpSpPr>
          <p:grpSpPr bwMode="auto">
            <a:xfrm>
              <a:off x="720" y="2496"/>
              <a:ext cx="4368" cy="528"/>
              <a:chOff x="720" y="2496"/>
              <a:chExt cx="4368" cy="528"/>
            </a:xfrm>
          </p:grpSpPr>
          <p:sp>
            <p:nvSpPr>
              <p:cNvPr id="49227" name="Line 77"/>
              <p:cNvSpPr>
                <a:spLocks noChangeShapeType="1"/>
              </p:cNvSpPr>
              <p:nvPr/>
            </p:nvSpPr>
            <p:spPr bwMode="auto">
              <a:xfrm flipV="1">
                <a:off x="768" y="249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28" name="Line 78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43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9225" name="Rectangle 79"/>
            <p:cNvSpPr>
              <a:spLocks noChangeArrowheads="1"/>
            </p:cNvSpPr>
            <p:nvPr/>
          </p:nvSpPr>
          <p:spPr bwMode="auto">
            <a:xfrm>
              <a:off x="5040" y="2832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  <p:sp>
          <p:nvSpPr>
            <p:cNvPr id="49226" name="Rectangle 80"/>
            <p:cNvSpPr>
              <a:spLocks noChangeArrowheads="1"/>
            </p:cNvSpPr>
            <p:nvPr/>
          </p:nvSpPr>
          <p:spPr bwMode="auto">
            <a:xfrm>
              <a:off x="576" y="2400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/>
                <a:t>T</a:t>
              </a:r>
            </a:p>
          </p:txBody>
        </p:sp>
      </p:grpSp>
      <p:grpSp>
        <p:nvGrpSpPr>
          <p:cNvPr id="49168" name="Group 94"/>
          <p:cNvGrpSpPr>
            <a:grpSpLocks/>
          </p:cNvGrpSpPr>
          <p:nvPr/>
        </p:nvGrpSpPr>
        <p:grpSpPr bwMode="auto">
          <a:xfrm>
            <a:off x="1219200" y="3505200"/>
            <a:ext cx="6705600" cy="457200"/>
            <a:chOff x="768" y="2208"/>
            <a:chExt cx="4224" cy="288"/>
          </a:xfrm>
        </p:grpSpPr>
        <p:sp>
          <p:nvSpPr>
            <p:cNvPr id="49219" name="Line 83"/>
            <p:cNvSpPr>
              <a:spLocks noChangeShapeType="1"/>
            </p:cNvSpPr>
            <p:nvPr/>
          </p:nvSpPr>
          <p:spPr bwMode="auto">
            <a:xfrm>
              <a:off x="2016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20" name="Line 84"/>
            <p:cNvSpPr>
              <a:spLocks noChangeShapeType="1"/>
            </p:cNvSpPr>
            <p:nvPr/>
          </p:nvSpPr>
          <p:spPr bwMode="auto">
            <a:xfrm>
              <a:off x="768" y="2208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21" name="Line 86"/>
            <p:cNvSpPr>
              <a:spLocks noChangeShapeType="1"/>
            </p:cNvSpPr>
            <p:nvPr/>
          </p:nvSpPr>
          <p:spPr bwMode="auto">
            <a:xfrm>
              <a:off x="3264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22" name="Line 89"/>
            <p:cNvSpPr>
              <a:spLocks noChangeShapeType="1"/>
            </p:cNvSpPr>
            <p:nvPr/>
          </p:nvSpPr>
          <p:spPr bwMode="auto">
            <a:xfrm>
              <a:off x="2016" y="249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223" name="Line 91"/>
            <p:cNvSpPr>
              <a:spLocks noChangeShapeType="1"/>
            </p:cNvSpPr>
            <p:nvPr/>
          </p:nvSpPr>
          <p:spPr bwMode="auto">
            <a:xfrm>
              <a:off x="3264" y="220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9169" name="Line 93"/>
          <p:cNvSpPr>
            <a:spLocks noChangeShapeType="1"/>
          </p:cNvSpPr>
          <p:nvPr/>
        </p:nvSpPr>
        <p:spPr bwMode="auto">
          <a:xfrm>
            <a:off x="4419600" y="5029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9170" name="Line 96"/>
          <p:cNvSpPr>
            <a:spLocks noChangeShapeType="1"/>
          </p:cNvSpPr>
          <p:nvPr/>
        </p:nvSpPr>
        <p:spPr bwMode="auto">
          <a:xfrm>
            <a:off x="3505200" y="5029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9171" name="Group 108"/>
          <p:cNvGrpSpPr>
            <a:grpSpLocks/>
          </p:cNvGrpSpPr>
          <p:nvPr/>
        </p:nvGrpSpPr>
        <p:grpSpPr bwMode="auto">
          <a:xfrm>
            <a:off x="914400" y="1981200"/>
            <a:ext cx="7391400" cy="990600"/>
            <a:chOff x="576" y="1248"/>
            <a:chExt cx="4656" cy="624"/>
          </a:xfrm>
        </p:grpSpPr>
        <p:grpSp>
          <p:nvGrpSpPr>
            <p:cNvPr id="49183" name="Group 12"/>
            <p:cNvGrpSpPr>
              <a:grpSpLocks/>
            </p:cNvGrpSpPr>
            <p:nvPr/>
          </p:nvGrpSpPr>
          <p:grpSpPr bwMode="auto">
            <a:xfrm>
              <a:off x="576" y="1248"/>
              <a:ext cx="4656" cy="624"/>
              <a:chOff x="576" y="1248"/>
              <a:chExt cx="4656" cy="624"/>
            </a:xfrm>
          </p:grpSpPr>
          <p:grpSp>
            <p:nvGrpSpPr>
              <p:cNvPr id="49214" name="Group 13"/>
              <p:cNvGrpSpPr>
                <a:grpSpLocks/>
              </p:cNvGrpSpPr>
              <p:nvPr/>
            </p:nvGrpSpPr>
            <p:grpSpPr bwMode="auto">
              <a:xfrm>
                <a:off x="720" y="1344"/>
                <a:ext cx="4368" cy="528"/>
                <a:chOff x="720" y="2496"/>
                <a:chExt cx="4368" cy="528"/>
              </a:xfrm>
            </p:grpSpPr>
            <p:sp>
              <p:nvSpPr>
                <p:cNvPr id="49217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768" y="2496"/>
                  <a:ext cx="0" cy="5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9218" name="Line 15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43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9215" name="Rectangle 16"/>
              <p:cNvSpPr>
                <a:spLocks noChangeArrowheads="1"/>
              </p:cNvSpPr>
              <p:nvPr/>
            </p:nvSpPr>
            <p:spPr bwMode="auto">
              <a:xfrm>
                <a:off x="5040" y="1680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t</a:t>
                </a:r>
              </a:p>
            </p:txBody>
          </p:sp>
          <p:sp>
            <p:nvSpPr>
              <p:cNvPr id="49216" name="Rectangle 17"/>
              <p:cNvSpPr>
                <a:spLocks noChangeArrowheads="1"/>
              </p:cNvSpPr>
              <p:nvPr/>
            </p:nvSpPr>
            <p:spPr bwMode="auto">
              <a:xfrm>
                <a:off x="576" y="1248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</p:spPr>
            <p:txBody>
              <a:bodyPr wrap="none" anchor="ctr"/>
              <a:lstStyle/>
              <a:p>
                <a:pPr defTabSz="762000"/>
                <a:r>
                  <a:rPr lang="fr-FR"/>
                  <a:t>H</a:t>
                </a:r>
              </a:p>
            </p:txBody>
          </p:sp>
        </p:grpSp>
        <p:grpSp>
          <p:nvGrpSpPr>
            <p:cNvPr id="49184" name="Group 107"/>
            <p:cNvGrpSpPr>
              <a:grpSpLocks/>
            </p:cNvGrpSpPr>
            <p:nvPr/>
          </p:nvGrpSpPr>
          <p:grpSpPr bwMode="auto">
            <a:xfrm>
              <a:off x="768" y="1536"/>
              <a:ext cx="4224" cy="288"/>
              <a:chOff x="768" y="1536"/>
              <a:chExt cx="4224" cy="288"/>
            </a:xfrm>
          </p:grpSpPr>
          <p:sp>
            <p:nvSpPr>
              <p:cNvPr id="49185" name="Line 19"/>
              <p:cNvSpPr>
                <a:spLocks noChangeShapeType="1"/>
              </p:cNvSpPr>
              <p:nvPr/>
            </p:nvSpPr>
            <p:spPr bwMode="auto">
              <a:xfrm flipV="1">
                <a:off x="105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86" name="Line 20"/>
              <p:cNvSpPr>
                <a:spLocks noChangeShapeType="1"/>
              </p:cNvSpPr>
              <p:nvPr/>
            </p:nvSpPr>
            <p:spPr bwMode="auto">
              <a:xfrm>
                <a:off x="134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87" name="Line 21"/>
              <p:cNvSpPr>
                <a:spLocks noChangeShapeType="1"/>
              </p:cNvSpPr>
              <p:nvPr/>
            </p:nvSpPr>
            <p:spPr bwMode="auto">
              <a:xfrm flipV="1">
                <a:off x="768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88" name="Line 22"/>
              <p:cNvSpPr>
                <a:spLocks noChangeShapeType="1"/>
              </p:cNvSpPr>
              <p:nvPr/>
            </p:nvSpPr>
            <p:spPr bwMode="auto">
              <a:xfrm flipV="1">
                <a:off x="1056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89" name="Line 23"/>
              <p:cNvSpPr>
                <a:spLocks noChangeShapeType="1"/>
              </p:cNvSpPr>
              <p:nvPr/>
            </p:nvSpPr>
            <p:spPr bwMode="auto">
              <a:xfrm flipV="1">
                <a:off x="163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90" name="Line 24"/>
              <p:cNvSpPr>
                <a:spLocks noChangeShapeType="1"/>
              </p:cNvSpPr>
              <p:nvPr/>
            </p:nvSpPr>
            <p:spPr bwMode="auto">
              <a:xfrm>
                <a:off x="192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91" name="Line 25"/>
              <p:cNvSpPr>
                <a:spLocks noChangeShapeType="1"/>
              </p:cNvSpPr>
              <p:nvPr/>
            </p:nvSpPr>
            <p:spPr bwMode="auto">
              <a:xfrm flipV="1">
                <a:off x="1344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92" name="Line 26"/>
              <p:cNvSpPr>
                <a:spLocks noChangeShapeType="1"/>
              </p:cNvSpPr>
              <p:nvPr/>
            </p:nvSpPr>
            <p:spPr bwMode="auto">
              <a:xfrm flipV="1">
                <a:off x="1632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93" name="Line 27"/>
              <p:cNvSpPr>
                <a:spLocks noChangeShapeType="1"/>
              </p:cNvSpPr>
              <p:nvPr/>
            </p:nvSpPr>
            <p:spPr bwMode="auto">
              <a:xfrm flipV="1">
                <a:off x="2208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94" name="Line 28"/>
              <p:cNvSpPr>
                <a:spLocks noChangeShapeType="1"/>
              </p:cNvSpPr>
              <p:nvPr/>
            </p:nvSpPr>
            <p:spPr bwMode="auto">
              <a:xfrm>
                <a:off x="249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95" name="Line 29"/>
              <p:cNvSpPr>
                <a:spLocks noChangeShapeType="1"/>
              </p:cNvSpPr>
              <p:nvPr/>
            </p:nvSpPr>
            <p:spPr bwMode="auto">
              <a:xfrm flipV="1">
                <a:off x="1920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96" name="Line 30"/>
              <p:cNvSpPr>
                <a:spLocks noChangeShapeType="1"/>
              </p:cNvSpPr>
              <p:nvPr/>
            </p:nvSpPr>
            <p:spPr bwMode="auto">
              <a:xfrm flipV="1">
                <a:off x="2208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97" name="Line 31"/>
              <p:cNvSpPr>
                <a:spLocks noChangeShapeType="1"/>
              </p:cNvSpPr>
              <p:nvPr/>
            </p:nvSpPr>
            <p:spPr bwMode="auto">
              <a:xfrm flipV="1">
                <a:off x="278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98" name="Line 32"/>
              <p:cNvSpPr>
                <a:spLocks noChangeShapeType="1"/>
              </p:cNvSpPr>
              <p:nvPr/>
            </p:nvSpPr>
            <p:spPr bwMode="auto">
              <a:xfrm>
                <a:off x="307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99" name="Line 33"/>
              <p:cNvSpPr>
                <a:spLocks noChangeShapeType="1"/>
              </p:cNvSpPr>
              <p:nvPr/>
            </p:nvSpPr>
            <p:spPr bwMode="auto">
              <a:xfrm flipV="1">
                <a:off x="2496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00" name="Line 34"/>
              <p:cNvSpPr>
                <a:spLocks noChangeShapeType="1"/>
              </p:cNvSpPr>
              <p:nvPr/>
            </p:nvSpPr>
            <p:spPr bwMode="auto">
              <a:xfrm flipV="1">
                <a:off x="2784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01" name="Line 35"/>
              <p:cNvSpPr>
                <a:spLocks noChangeShapeType="1"/>
              </p:cNvSpPr>
              <p:nvPr/>
            </p:nvSpPr>
            <p:spPr bwMode="auto">
              <a:xfrm flipV="1">
                <a:off x="336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02" name="Line 36"/>
              <p:cNvSpPr>
                <a:spLocks noChangeShapeType="1"/>
              </p:cNvSpPr>
              <p:nvPr/>
            </p:nvSpPr>
            <p:spPr bwMode="auto">
              <a:xfrm>
                <a:off x="3648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03" name="Line 37"/>
              <p:cNvSpPr>
                <a:spLocks noChangeShapeType="1"/>
              </p:cNvSpPr>
              <p:nvPr/>
            </p:nvSpPr>
            <p:spPr bwMode="auto">
              <a:xfrm flipV="1">
                <a:off x="3072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04" name="Line 38"/>
              <p:cNvSpPr>
                <a:spLocks noChangeShapeType="1"/>
              </p:cNvSpPr>
              <p:nvPr/>
            </p:nvSpPr>
            <p:spPr bwMode="auto">
              <a:xfrm flipV="1">
                <a:off x="3360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05" name="Line 39"/>
              <p:cNvSpPr>
                <a:spLocks noChangeShapeType="1"/>
              </p:cNvSpPr>
              <p:nvPr/>
            </p:nvSpPr>
            <p:spPr bwMode="auto">
              <a:xfrm flipV="1">
                <a:off x="3936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06" name="Line 40"/>
              <p:cNvSpPr>
                <a:spLocks noChangeShapeType="1"/>
              </p:cNvSpPr>
              <p:nvPr/>
            </p:nvSpPr>
            <p:spPr bwMode="auto">
              <a:xfrm>
                <a:off x="4224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07" name="Line 41"/>
              <p:cNvSpPr>
                <a:spLocks noChangeShapeType="1"/>
              </p:cNvSpPr>
              <p:nvPr/>
            </p:nvSpPr>
            <p:spPr bwMode="auto">
              <a:xfrm flipV="1">
                <a:off x="3648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08" name="Line 42"/>
              <p:cNvSpPr>
                <a:spLocks noChangeShapeType="1"/>
              </p:cNvSpPr>
              <p:nvPr/>
            </p:nvSpPr>
            <p:spPr bwMode="auto">
              <a:xfrm flipV="1">
                <a:off x="3936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09" name="Line 43"/>
              <p:cNvSpPr>
                <a:spLocks noChangeShapeType="1"/>
              </p:cNvSpPr>
              <p:nvPr/>
            </p:nvSpPr>
            <p:spPr bwMode="auto">
              <a:xfrm>
                <a:off x="4800" y="182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10" name="Line 98"/>
              <p:cNvSpPr>
                <a:spLocks noChangeShapeType="1"/>
              </p:cNvSpPr>
              <p:nvPr/>
            </p:nvSpPr>
            <p:spPr bwMode="auto">
              <a:xfrm flipV="1">
                <a:off x="4512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11" name="Line 99"/>
              <p:cNvSpPr>
                <a:spLocks noChangeShapeType="1"/>
              </p:cNvSpPr>
              <p:nvPr/>
            </p:nvSpPr>
            <p:spPr bwMode="auto">
              <a:xfrm>
                <a:off x="4800" y="153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12" name="Line 100"/>
              <p:cNvSpPr>
                <a:spLocks noChangeShapeType="1"/>
              </p:cNvSpPr>
              <p:nvPr/>
            </p:nvSpPr>
            <p:spPr bwMode="auto">
              <a:xfrm flipV="1">
                <a:off x="4224" y="18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213" name="Line 101"/>
              <p:cNvSpPr>
                <a:spLocks noChangeShapeType="1"/>
              </p:cNvSpPr>
              <p:nvPr/>
            </p:nvSpPr>
            <p:spPr bwMode="auto">
              <a:xfrm flipV="1">
                <a:off x="4512" y="15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grpSp>
        <p:nvGrpSpPr>
          <p:cNvPr id="49172" name="Group 106"/>
          <p:cNvGrpSpPr>
            <a:grpSpLocks/>
          </p:cNvGrpSpPr>
          <p:nvPr/>
        </p:nvGrpSpPr>
        <p:grpSpPr bwMode="auto">
          <a:xfrm>
            <a:off x="7162800" y="4572000"/>
            <a:ext cx="762000" cy="457200"/>
            <a:chOff x="4512" y="2880"/>
            <a:chExt cx="480" cy="288"/>
          </a:xfrm>
        </p:grpSpPr>
        <p:sp>
          <p:nvSpPr>
            <p:cNvPr id="49181" name="Line 54"/>
            <p:cNvSpPr>
              <a:spLocks noChangeShapeType="1"/>
            </p:cNvSpPr>
            <p:nvPr/>
          </p:nvSpPr>
          <p:spPr bwMode="auto">
            <a:xfrm>
              <a:off x="4512" y="288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182" name="Line 103"/>
            <p:cNvSpPr>
              <a:spLocks noChangeShapeType="1"/>
            </p:cNvSpPr>
            <p:nvPr/>
          </p:nvSpPr>
          <p:spPr bwMode="auto">
            <a:xfrm>
              <a:off x="4512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73" name="Group 105"/>
          <p:cNvGrpSpPr>
            <a:grpSpLocks/>
          </p:cNvGrpSpPr>
          <p:nvPr/>
        </p:nvGrpSpPr>
        <p:grpSpPr bwMode="auto">
          <a:xfrm>
            <a:off x="6248400" y="4572000"/>
            <a:ext cx="914400" cy="457200"/>
            <a:chOff x="3936" y="2880"/>
            <a:chExt cx="576" cy="288"/>
          </a:xfrm>
        </p:grpSpPr>
        <p:sp>
          <p:nvSpPr>
            <p:cNvPr id="49179" name="Line 97"/>
            <p:cNvSpPr>
              <a:spLocks noChangeShapeType="1"/>
            </p:cNvSpPr>
            <p:nvPr/>
          </p:nvSpPr>
          <p:spPr bwMode="auto">
            <a:xfrm>
              <a:off x="3936" y="288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180" name="Line 104"/>
            <p:cNvSpPr>
              <a:spLocks noChangeShapeType="1"/>
            </p:cNvSpPr>
            <p:nvPr/>
          </p:nvSpPr>
          <p:spPr bwMode="auto">
            <a:xfrm>
              <a:off x="3936" y="316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9174" name="Group 109"/>
          <p:cNvGrpSpPr>
            <a:grpSpLocks/>
          </p:cNvGrpSpPr>
          <p:nvPr/>
        </p:nvGrpSpPr>
        <p:grpSpPr bwMode="auto">
          <a:xfrm>
            <a:off x="7162800" y="2590800"/>
            <a:ext cx="0" cy="2514600"/>
            <a:chOff x="3936" y="1632"/>
            <a:chExt cx="0" cy="1584"/>
          </a:xfrm>
        </p:grpSpPr>
        <p:sp>
          <p:nvSpPr>
            <p:cNvPr id="49177" name="Line 110"/>
            <p:cNvSpPr>
              <a:spLocks noChangeShapeType="1"/>
            </p:cNvSpPr>
            <p:nvPr/>
          </p:nvSpPr>
          <p:spPr bwMode="auto">
            <a:xfrm>
              <a:off x="3936" y="1824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178" name="Line 111"/>
            <p:cNvSpPr>
              <a:spLocks noChangeShapeType="1"/>
            </p:cNvSpPr>
            <p:nvPr/>
          </p:nvSpPr>
          <p:spPr bwMode="auto">
            <a:xfrm flipV="1">
              <a:off x="3936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91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I-4 La bascule T</a:t>
            </a:r>
          </a:p>
        </p:txBody>
      </p:sp>
      <p:sp>
        <p:nvSpPr>
          <p:cNvPr id="100" name="Espace réservé du numéro de diapositive 9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C7A68-8712-43D4-955B-61ECE58BECAD}" type="slidenum">
              <a:rPr lang="fr-FR" smtClean="0"/>
              <a:pPr>
                <a:defRPr/>
              </a:pPr>
              <a:t>35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14513"/>
            <a:ext cx="8229600" cy="2828925"/>
          </a:xfrm>
          <a:ln>
            <a:solidFill>
              <a:schemeClr val="bg1"/>
            </a:solidFill>
          </a:ln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fr-FR" sz="23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Autres structures:</a:t>
            </a:r>
          </a:p>
          <a:p>
            <a:pPr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Structure maître-esclave (pulse triggered) : les entrées sont synchronisées sur un niveau d’horloge et les sorties évoluent après le retour de l’horloge à l’état initial.</a:t>
            </a:r>
          </a:p>
          <a:p>
            <a:pPr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300" b="1" smtClean="0">
                <a:latin typeface="Times New Roman" pitchFamily="18" charset="0"/>
                <a:cs typeface="Times New Roman" pitchFamily="18" charset="0"/>
              </a:rPr>
              <a:t>Structure avec verrouillage de la donnée : les entrées sont synchronisées sur un front d’horloge et les sorties évoluent après le retour de l’horloge à l’état initial.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noFill/>
          <a:ln>
            <a:solidFill>
              <a:srgbClr val="002060"/>
            </a:solidFill>
          </a:ln>
        </p:spPr>
        <p:txBody>
          <a:bodyPr/>
          <a:lstStyle/>
          <a:p>
            <a:pPr marL="190500" indent="-190500" eaLnBrk="1" hangingPunct="1"/>
            <a:r>
              <a:rPr lang="fr-FR" sz="3500" b="1" smtClean="0">
                <a:solidFill>
                  <a:srgbClr val="FF0000"/>
                </a:solidFill>
                <a:cs typeface="Times New Roman" pitchFamily="18" charset="0"/>
              </a:rPr>
              <a:t>Conclusion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03B77-EB1C-4DE6-9EA2-BEB4EF46AC5B}" type="slidenum">
              <a:rPr lang="fr-FR" smtClean="0"/>
              <a:pPr>
                <a:defRPr/>
              </a:pPr>
              <a:t>36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98" name="Groupe 6"/>
          <p:cNvGrpSpPr>
            <a:grpSpLocks/>
          </p:cNvGrpSpPr>
          <p:nvPr/>
        </p:nvGrpSpPr>
        <p:grpSpPr bwMode="auto">
          <a:xfrm>
            <a:off x="3000375" y="2357438"/>
            <a:ext cx="3357563" cy="2928937"/>
            <a:chOff x="2143108" y="1357313"/>
            <a:chExt cx="4357705" cy="3752850"/>
          </a:xfrm>
        </p:grpSpPr>
        <p:pic>
          <p:nvPicPr>
            <p:cNvPr id="106503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14563" y="1357313"/>
              <a:ext cx="4286250" cy="3752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504" name="ZoneTexte 4"/>
            <p:cNvSpPr txBox="1">
              <a:spLocks noChangeArrowheads="1"/>
            </p:cNvSpPr>
            <p:nvPr/>
          </p:nvSpPr>
          <p:spPr bwMode="auto">
            <a:xfrm>
              <a:off x="2143108" y="3071810"/>
              <a:ext cx="1928813" cy="923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5400" b="1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6AE13-C8B3-4351-95B4-46484F71A8BC}" type="slidenum">
              <a:rPr lang="fr-BE" smtClean="0"/>
              <a:pPr>
                <a:defRPr/>
              </a:pPr>
              <a:t>37</a:t>
            </a:fld>
            <a:endParaRPr lang="fr-BE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85750" y="285732"/>
            <a:ext cx="8643938" cy="9286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F0000"/>
              </a:buClr>
              <a:buFont typeface="Arial" pitchFamily="34" charset="0"/>
              <a:buNone/>
              <a:defRPr/>
            </a:pPr>
            <a:r>
              <a:rPr lang="fr-FR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</a:t>
            </a:r>
            <a:endParaRPr lang="fr-FR" altLang="fr-FR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fr-FR" sz="4500" b="1" smtClean="0">
                <a:solidFill>
                  <a:srgbClr val="FF0000"/>
                </a:solidFill>
                <a:cs typeface="Times New Roman" pitchFamily="18" charset="0"/>
              </a:rPr>
              <a:t>Introduction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757613"/>
          </a:xfrm>
        </p:spPr>
        <p:txBody>
          <a:bodyPr/>
          <a:lstStyle/>
          <a:p>
            <a:pPr marL="190500" indent="-190500" eaLnBrk="1" hangingPunct="1">
              <a:buFont typeface="Arial" charset="0"/>
              <a:buNone/>
              <a:defRPr/>
            </a:pPr>
            <a:r>
              <a:rPr lang="fr-FR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 Systèmes synchrones (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Notion de l’horloge</a:t>
            </a:r>
            <a:r>
              <a:rPr lang="fr-FR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361950" indent="-282575" algn="just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itchFamily="2" charset="2"/>
              <a:buChar char="§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/>
            </a:pP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Une horloge est une variable logique qui passe successivement de 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et de 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d’une façon périodique.</a:t>
            </a:r>
          </a:p>
          <a:p>
            <a:pPr marL="361950" indent="-282575" algn="just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itchFamily="2" charset="2"/>
              <a:buChar char="§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/>
            </a:pP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Cette variable est utilisée souvent comme une entrée des circuits séquentiels </a:t>
            </a:r>
            <a:r>
              <a:rPr lang="fr-FR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le circuit est dit 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synchrone</a:t>
            </a: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1950" indent="-282575" algn="just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itchFamily="2" charset="2"/>
              <a:buChar char="§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/>
            </a:pP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L’horloge est notée par 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FR" sz="2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ck</a:t>
            </a: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fr-FR" sz="2500" b="1" dirty="0" err="1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clock</a:t>
            </a: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190500" indent="-190500" algn="just" eaLnBrk="1" hangingPunct="1">
              <a:buClr>
                <a:srgbClr val="FF0000"/>
              </a:buClr>
              <a:buFont typeface="Arial" charset="0"/>
              <a:buNone/>
              <a:defRPr/>
            </a:pPr>
            <a:endParaRPr lang="fr-FR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436" name="Group 31"/>
          <p:cNvGrpSpPr>
            <a:grpSpLocks/>
          </p:cNvGrpSpPr>
          <p:nvPr/>
        </p:nvGrpSpPr>
        <p:grpSpPr bwMode="auto">
          <a:xfrm>
            <a:off x="3071813" y="5500688"/>
            <a:ext cx="2286000" cy="1071562"/>
            <a:chOff x="1920" y="2448"/>
            <a:chExt cx="1920" cy="1152"/>
          </a:xfrm>
        </p:grpSpPr>
        <p:sp>
          <p:nvSpPr>
            <p:cNvPr id="18496" name="Rectangle 20"/>
            <p:cNvSpPr>
              <a:spLocks noChangeArrowheads="1"/>
            </p:cNvSpPr>
            <p:nvPr/>
          </p:nvSpPr>
          <p:spPr bwMode="auto">
            <a:xfrm>
              <a:off x="3648" y="2832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fr-FR" b="1" baseline="30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18497" name="Rectangle 21"/>
            <p:cNvSpPr>
              <a:spLocks noChangeArrowheads="1"/>
            </p:cNvSpPr>
            <p:nvPr/>
          </p:nvSpPr>
          <p:spPr bwMode="auto">
            <a:xfrm>
              <a:off x="2496" y="2448"/>
              <a:ext cx="768" cy="96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 sz="3600">
                  <a:cs typeface="Arial" charset="0"/>
                </a:rPr>
                <a:t>Σ</a:t>
              </a:r>
              <a:endParaRPr lang="fr-FR" sz="3600"/>
            </a:p>
          </p:txBody>
        </p:sp>
        <p:sp>
          <p:nvSpPr>
            <p:cNvPr id="18498" name="Rectangle 22"/>
            <p:cNvSpPr>
              <a:spLocks noChangeArrowheads="1"/>
            </p:cNvSpPr>
            <p:nvPr/>
          </p:nvSpPr>
          <p:spPr bwMode="auto">
            <a:xfrm>
              <a:off x="1920" y="2592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  <p:sp>
          <p:nvSpPr>
            <p:cNvPr id="18499" name="Rectangle 23"/>
            <p:cNvSpPr>
              <a:spLocks noChangeArrowheads="1"/>
            </p:cNvSpPr>
            <p:nvPr/>
          </p:nvSpPr>
          <p:spPr bwMode="auto">
            <a:xfrm>
              <a:off x="1920" y="3072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fr-FR" b="1" baseline="30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sp>
          <p:nvSpPr>
            <p:cNvPr id="18500" name="Line 24"/>
            <p:cNvSpPr>
              <a:spLocks noChangeShapeType="1"/>
            </p:cNvSpPr>
            <p:nvPr/>
          </p:nvSpPr>
          <p:spPr bwMode="auto">
            <a:xfrm>
              <a:off x="2112" y="2688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01" name="Line 25"/>
            <p:cNvSpPr>
              <a:spLocks noChangeShapeType="1"/>
            </p:cNvSpPr>
            <p:nvPr/>
          </p:nvSpPr>
          <p:spPr bwMode="auto">
            <a:xfrm>
              <a:off x="2112" y="3168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02" name="Line 26"/>
            <p:cNvSpPr>
              <a:spLocks noChangeShapeType="1"/>
            </p:cNvSpPr>
            <p:nvPr/>
          </p:nvSpPr>
          <p:spPr bwMode="auto">
            <a:xfrm>
              <a:off x="3264" y="2928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03" name="Freeform 27"/>
            <p:cNvSpPr>
              <a:spLocks/>
            </p:cNvSpPr>
            <p:nvPr/>
          </p:nvSpPr>
          <p:spPr bwMode="auto">
            <a:xfrm>
              <a:off x="2304" y="2928"/>
              <a:ext cx="1152" cy="672"/>
            </a:xfrm>
            <a:custGeom>
              <a:avLst/>
              <a:gdLst>
                <a:gd name="T0" fmla="*/ 1152 w 1152"/>
                <a:gd name="T1" fmla="*/ 0 h 672"/>
                <a:gd name="T2" fmla="*/ 1152 w 1152"/>
                <a:gd name="T3" fmla="*/ 672 h 672"/>
                <a:gd name="T4" fmla="*/ 0 w 1152"/>
                <a:gd name="T5" fmla="*/ 672 h 672"/>
                <a:gd name="T6" fmla="*/ 0 w 1152"/>
                <a:gd name="T7" fmla="*/ 24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672"/>
                <a:gd name="T14" fmla="*/ 1152 w 1152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672">
                  <a:moveTo>
                    <a:pt x="1152" y="0"/>
                  </a:moveTo>
                  <a:lnTo>
                    <a:pt x="1152" y="672"/>
                  </a:lnTo>
                  <a:lnTo>
                    <a:pt x="0" y="672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oval" w="sm" len="sm"/>
              <a:tailEnd type="oval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04" name="Line 28"/>
            <p:cNvSpPr>
              <a:spLocks noChangeShapeType="1"/>
            </p:cNvSpPr>
            <p:nvPr/>
          </p:nvSpPr>
          <p:spPr bwMode="auto">
            <a:xfrm>
              <a:off x="2112" y="2928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05" name="Rectangle 30"/>
            <p:cNvSpPr>
              <a:spLocks noChangeArrowheads="1"/>
            </p:cNvSpPr>
            <p:nvPr/>
          </p:nvSpPr>
          <p:spPr bwMode="auto">
            <a:xfrm>
              <a:off x="1920" y="2832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grpSp>
        <p:nvGrpSpPr>
          <p:cNvPr id="18437" name="Group 13"/>
          <p:cNvGrpSpPr>
            <a:grpSpLocks/>
          </p:cNvGrpSpPr>
          <p:nvPr/>
        </p:nvGrpSpPr>
        <p:grpSpPr bwMode="auto">
          <a:xfrm>
            <a:off x="500063" y="4411663"/>
            <a:ext cx="7845425" cy="731837"/>
            <a:chOff x="340" y="2291"/>
            <a:chExt cx="4942" cy="461"/>
          </a:xfrm>
        </p:grpSpPr>
        <p:sp>
          <p:nvSpPr>
            <p:cNvPr id="18439" name="Text Box 14"/>
            <p:cNvSpPr txBox="1">
              <a:spLocks noChangeArrowheads="1"/>
            </p:cNvSpPr>
            <p:nvPr/>
          </p:nvSpPr>
          <p:spPr bwMode="auto">
            <a:xfrm>
              <a:off x="340" y="2518"/>
              <a:ext cx="452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>
                  <a:solidFill>
                    <a:srgbClr val="FF0000"/>
                  </a:solidFill>
                </a:rPr>
                <a:t>H</a:t>
              </a:r>
            </a:p>
          </p:txBody>
        </p:sp>
        <p:grpSp>
          <p:nvGrpSpPr>
            <p:cNvPr id="18440" name="Group 15"/>
            <p:cNvGrpSpPr>
              <a:grpSpLocks/>
            </p:cNvGrpSpPr>
            <p:nvPr/>
          </p:nvGrpSpPr>
          <p:grpSpPr bwMode="auto">
            <a:xfrm>
              <a:off x="839" y="2517"/>
              <a:ext cx="633" cy="210"/>
              <a:chOff x="839" y="2517"/>
              <a:chExt cx="633" cy="210"/>
            </a:xfrm>
          </p:grpSpPr>
          <p:sp>
            <p:nvSpPr>
              <p:cNvPr id="69" name="Line 16"/>
              <p:cNvSpPr>
                <a:spLocks noChangeShapeType="1"/>
              </p:cNvSpPr>
              <p:nvPr/>
            </p:nvSpPr>
            <p:spPr bwMode="auto">
              <a:xfrm>
                <a:off x="839" y="2726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0" name="Line 17"/>
              <p:cNvSpPr>
                <a:spLocks noChangeShapeType="1"/>
              </p:cNvSpPr>
              <p:nvPr/>
            </p:nvSpPr>
            <p:spPr bwMode="auto">
              <a:xfrm>
                <a:off x="1155" y="2519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1" name="Line 18"/>
              <p:cNvSpPr>
                <a:spLocks noChangeShapeType="1"/>
              </p:cNvSpPr>
              <p:nvPr/>
            </p:nvSpPr>
            <p:spPr bwMode="auto">
              <a:xfrm flipV="1">
                <a:off x="1155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2" name="Line 19"/>
              <p:cNvSpPr>
                <a:spLocks noChangeShapeType="1"/>
              </p:cNvSpPr>
              <p:nvPr/>
            </p:nvSpPr>
            <p:spPr bwMode="auto">
              <a:xfrm flipV="1">
                <a:off x="1472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</p:grp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1474" y="2728"/>
              <a:ext cx="31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1791" y="2518"/>
              <a:ext cx="31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V="1">
              <a:off x="1791" y="2516"/>
              <a:ext cx="0" cy="213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 flipV="1">
              <a:off x="2109" y="2516"/>
              <a:ext cx="0" cy="213"/>
            </a:xfrm>
            <a:prstGeom prst="line">
              <a:avLst/>
            </a:prstGeom>
            <a:noFill/>
            <a:ln w="9360">
              <a:solidFill>
                <a:srgbClr val="FEB80A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grpSp>
          <p:nvGrpSpPr>
            <p:cNvPr id="18445" name="Group 24"/>
            <p:cNvGrpSpPr>
              <a:grpSpLocks/>
            </p:cNvGrpSpPr>
            <p:nvPr/>
          </p:nvGrpSpPr>
          <p:grpSpPr bwMode="auto">
            <a:xfrm>
              <a:off x="2109" y="2517"/>
              <a:ext cx="633" cy="210"/>
              <a:chOff x="2109" y="2517"/>
              <a:chExt cx="633" cy="210"/>
            </a:xfrm>
          </p:grpSpPr>
          <p:sp>
            <p:nvSpPr>
              <p:cNvPr id="65" name="Line 25"/>
              <p:cNvSpPr>
                <a:spLocks noChangeShapeType="1"/>
              </p:cNvSpPr>
              <p:nvPr/>
            </p:nvSpPr>
            <p:spPr bwMode="auto">
              <a:xfrm>
                <a:off x="2109" y="2726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66" name="Line 26"/>
              <p:cNvSpPr>
                <a:spLocks noChangeShapeType="1"/>
              </p:cNvSpPr>
              <p:nvPr/>
            </p:nvSpPr>
            <p:spPr bwMode="auto">
              <a:xfrm>
                <a:off x="2425" y="2519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V="1">
                <a:off x="2425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68" name="Line 28"/>
              <p:cNvSpPr>
                <a:spLocks noChangeShapeType="1"/>
              </p:cNvSpPr>
              <p:nvPr/>
            </p:nvSpPr>
            <p:spPr bwMode="auto">
              <a:xfrm flipV="1">
                <a:off x="2742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</p:grpSp>
        <p:grpSp>
          <p:nvGrpSpPr>
            <p:cNvPr id="18446" name="Group 29"/>
            <p:cNvGrpSpPr>
              <a:grpSpLocks/>
            </p:cNvGrpSpPr>
            <p:nvPr/>
          </p:nvGrpSpPr>
          <p:grpSpPr bwMode="auto">
            <a:xfrm>
              <a:off x="2744" y="2517"/>
              <a:ext cx="633" cy="210"/>
              <a:chOff x="2744" y="2517"/>
              <a:chExt cx="633" cy="210"/>
            </a:xfrm>
          </p:grpSpPr>
          <p:sp>
            <p:nvSpPr>
              <p:cNvPr id="61" name="Line 30"/>
              <p:cNvSpPr>
                <a:spLocks noChangeShapeType="1"/>
              </p:cNvSpPr>
              <p:nvPr/>
            </p:nvSpPr>
            <p:spPr bwMode="auto">
              <a:xfrm>
                <a:off x="2744" y="2726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62" name="Line 31"/>
              <p:cNvSpPr>
                <a:spLocks noChangeShapeType="1"/>
              </p:cNvSpPr>
              <p:nvPr/>
            </p:nvSpPr>
            <p:spPr bwMode="auto">
              <a:xfrm>
                <a:off x="3060" y="2519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63" name="Line 32"/>
              <p:cNvSpPr>
                <a:spLocks noChangeShapeType="1"/>
              </p:cNvSpPr>
              <p:nvPr/>
            </p:nvSpPr>
            <p:spPr bwMode="auto">
              <a:xfrm flipV="1">
                <a:off x="3060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64" name="Line 33"/>
              <p:cNvSpPr>
                <a:spLocks noChangeShapeType="1"/>
              </p:cNvSpPr>
              <p:nvPr/>
            </p:nvSpPr>
            <p:spPr bwMode="auto">
              <a:xfrm flipV="1">
                <a:off x="3377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</p:grpSp>
        <p:grpSp>
          <p:nvGrpSpPr>
            <p:cNvPr id="18447" name="Group 34"/>
            <p:cNvGrpSpPr>
              <a:grpSpLocks/>
            </p:cNvGrpSpPr>
            <p:nvPr/>
          </p:nvGrpSpPr>
          <p:grpSpPr bwMode="auto">
            <a:xfrm>
              <a:off x="3379" y="2517"/>
              <a:ext cx="633" cy="210"/>
              <a:chOff x="3379" y="2517"/>
              <a:chExt cx="633" cy="210"/>
            </a:xfrm>
          </p:grpSpPr>
          <p:sp>
            <p:nvSpPr>
              <p:cNvPr id="57" name="Line 35"/>
              <p:cNvSpPr>
                <a:spLocks noChangeShapeType="1"/>
              </p:cNvSpPr>
              <p:nvPr/>
            </p:nvSpPr>
            <p:spPr bwMode="auto">
              <a:xfrm>
                <a:off x="3379" y="2726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58" name="Line 36"/>
              <p:cNvSpPr>
                <a:spLocks noChangeShapeType="1"/>
              </p:cNvSpPr>
              <p:nvPr/>
            </p:nvSpPr>
            <p:spPr bwMode="auto">
              <a:xfrm>
                <a:off x="3695" y="2519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59" name="Line 37"/>
              <p:cNvSpPr>
                <a:spLocks noChangeShapeType="1"/>
              </p:cNvSpPr>
              <p:nvPr/>
            </p:nvSpPr>
            <p:spPr bwMode="auto">
              <a:xfrm flipV="1">
                <a:off x="3695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60" name="Line 38"/>
              <p:cNvSpPr>
                <a:spLocks noChangeShapeType="1"/>
              </p:cNvSpPr>
              <p:nvPr/>
            </p:nvSpPr>
            <p:spPr bwMode="auto">
              <a:xfrm flipV="1">
                <a:off x="4012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</p:grpSp>
        <p:grpSp>
          <p:nvGrpSpPr>
            <p:cNvPr id="18448" name="Group 39"/>
            <p:cNvGrpSpPr>
              <a:grpSpLocks/>
            </p:cNvGrpSpPr>
            <p:nvPr/>
          </p:nvGrpSpPr>
          <p:grpSpPr bwMode="auto">
            <a:xfrm>
              <a:off x="4014" y="2517"/>
              <a:ext cx="633" cy="210"/>
              <a:chOff x="4014" y="2517"/>
              <a:chExt cx="633" cy="210"/>
            </a:xfrm>
          </p:grpSpPr>
          <p:sp>
            <p:nvSpPr>
              <p:cNvPr id="53" name="Line 40"/>
              <p:cNvSpPr>
                <a:spLocks noChangeShapeType="1"/>
              </p:cNvSpPr>
              <p:nvPr/>
            </p:nvSpPr>
            <p:spPr bwMode="auto">
              <a:xfrm>
                <a:off x="4014" y="2726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54" name="Line 41"/>
              <p:cNvSpPr>
                <a:spLocks noChangeShapeType="1"/>
              </p:cNvSpPr>
              <p:nvPr/>
            </p:nvSpPr>
            <p:spPr bwMode="auto">
              <a:xfrm>
                <a:off x="4330" y="2519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55" name="Line 42"/>
              <p:cNvSpPr>
                <a:spLocks noChangeShapeType="1"/>
              </p:cNvSpPr>
              <p:nvPr/>
            </p:nvSpPr>
            <p:spPr bwMode="auto">
              <a:xfrm flipV="1">
                <a:off x="4330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56" name="Line 43"/>
              <p:cNvSpPr>
                <a:spLocks noChangeShapeType="1"/>
              </p:cNvSpPr>
              <p:nvPr/>
            </p:nvSpPr>
            <p:spPr bwMode="auto">
              <a:xfrm flipV="1">
                <a:off x="4647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</p:grpSp>
        <p:grpSp>
          <p:nvGrpSpPr>
            <p:cNvPr id="18449" name="Group 44"/>
            <p:cNvGrpSpPr>
              <a:grpSpLocks/>
            </p:cNvGrpSpPr>
            <p:nvPr/>
          </p:nvGrpSpPr>
          <p:grpSpPr bwMode="auto">
            <a:xfrm>
              <a:off x="4649" y="2517"/>
              <a:ext cx="633" cy="210"/>
              <a:chOff x="4649" y="2517"/>
              <a:chExt cx="633" cy="210"/>
            </a:xfrm>
          </p:grpSpPr>
          <p:sp>
            <p:nvSpPr>
              <p:cNvPr id="49" name="Line 45"/>
              <p:cNvSpPr>
                <a:spLocks noChangeShapeType="1"/>
              </p:cNvSpPr>
              <p:nvPr/>
            </p:nvSpPr>
            <p:spPr bwMode="auto">
              <a:xfrm>
                <a:off x="4649" y="2726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50" name="Line 46"/>
              <p:cNvSpPr>
                <a:spLocks noChangeShapeType="1"/>
              </p:cNvSpPr>
              <p:nvPr/>
            </p:nvSpPr>
            <p:spPr bwMode="auto">
              <a:xfrm>
                <a:off x="4965" y="2519"/>
                <a:ext cx="31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51" name="Line 47"/>
              <p:cNvSpPr>
                <a:spLocks noChangeShapeType="1"/>
              </p:cNvSpPr>
              <p:nvPr/>
            </p:nvSpPr>
            <p:spPr bwMode="auto">
              <a:xfrm flipV="1">
                <a:off x="4965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52" name="Line 48"/>
              <p:cNvSpPr>
                <a:spLocks noChangeShapeType="1"/>
              </p:cNvSpPr>
              <p:nvPr/>
            </p:nvSpPr>
            <p:spPr bwMode="auto">
              <a:xfrm flipV="1">
                <a:off x="5282" y="2517"/>
                <a:ext cx="0" cy="21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</p:grpSp>
        <p:sp>
          <p:nvSpPr>
            <p:cNvPr id="18450" name="Text Box 49"/>
            <p:cNvSpPr txBox="1">
              <a:spLocks noChangeArrowheads="1"/>
            </p:cNvSpPr>
            <p:nvPr/>
          </p:nvSpPr>
          <p:spPr bwMode="auto">
            <a:xfrm>
              <a:off x="930" y="2518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8451" name="Text Box 50"/>
            <p:cNvSpPr txBox="1">
              <a:spLocks noChangeArrowheads="1"/>
            </p:cNvSpPr>
            <p:nvPr/>
          </p:nvSpPr>
          <p:spPr bwMode="auto">
            <a:xfrm>
              <a:off x="1520" y="2518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9" name="Text Box 51"/>
            <p:cNvSpPr txBox="1">
              <a:spLocks noChangeArrowheads="1"/>
            </p:cNvSpPr>
            <p:nvPr/>
          </p:nvSpPr>
          <p:spPr bwMode="auto">
            <a:xfrm>
              <a:off x="2154" y="2518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>
                  <a:solidFill>
                    <a:schemeClr val="accent4">
                      <a:lumMod val="10000"/>
                    </a:schemeClr>
                  </a:solidFill>
                </a:rPr>
                <a:t>0</a:t>
              </a:r>
            </a:p>
          </p:txBody>
        </p:sp>
        <p:sp>
          <p:nvSpPr>
            <p:cNvPr id="30" name="Text Box 52"/>
            <p:cNvSpPr txBox="1">
              <a:spLocks noChangeArrowheads="1"/>
            </p:cNvSpPr>
            <p:nvPr/>
          </p:nvSpPr>
          <p:spPr bwMode="auto">
            <a:xfrm>
              <a:off x="2789" y="2518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>
                  <a:solidFill>
                    <a:schemeClr val="accent4">
                      <a:lumMod val="10000"/>
                    </a:schemeClr>
                  </a:solidFill>
                </a:rPr>
                <a:t>0</a:t>
              </a:r>
            </a:p>
          </p:txBody>
        </p:sp>
        <p:sp>
          <p:nvSpPr>
            <p:cNvPr id="31" name="Text Box 53"/>
            <p:cNvSpPr txBox="1">
              <a:spLocks noChangeArrowheads="1"/>
            </p:cNvSpPr>
            <p:nvPr/>
          </p:nvSpPr>
          <p:spPr bwMode="auto">
            <a:xfrm>
              <a:off x="3425" y="2518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>
                  <a:solidFill>
                    <a:schemeClr val="accent4">
                      <a:lumMod val="10000"/>
                    </a:schemeClr>
                  </a:solidFill>
                </a:rPr>
                <a:t>0</a:t>
              </a:r>
            </a:p>
          </p:txBody>
        </p:sp>
        <p:sp>
          <p:nvSpPr>
            <p:cNvPr id="32" name="Text Box 54"/>
            <p:cNvSpPr txBox="1">
              <a:spLocks noChangeArrowheads="1"/>
            </p:cNvSpPr>
            <p:nvPr/>
          </p:nvSpPr>
          <p:spPr bwMode="auto">
            <a:xfrm>
              <a:off x="4105" y="2518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>
                  <a:solidFill>
                    <a:schemeClr val="accent4">
                      <a:lumMod val="10000"/>
                    </a:schemeClr>
                  </a:solidFill>
                </a:rPr>
                <a:t>0</a:t>
              </a:r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4694" y="2518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>
                  <a:solidFill>
                    <a:schemeClr val="accent4">
                      <a:lumMod val="10000"/>
                    </a:schemeClr>
                  </a:solidFill>
                </a:rPr>
                <a:t>0</a:t>
              </a:r>
            </a:p>
          </p:txBody>
        </p:sp>
        <p:sp>
          <p:nvSpPr>
            <p:cNvPr id="18457" name="Text Box 56"/>
            <p:cNvSpPr txBox="1">
              <a:spLocks noChangeArrowheads="1"/>
            </p:cNvSpPr>
            <p:nvPr/>
          </p:nvSpPr>
          <p:spPr bwMode="auto">
            <a:xfrm>
              <a:off x="1202" y="2291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35" name="Text Box 57"/>
            <p:cNvSpPr txBox="1">
              <a:spLocks noChangeArrowheads="1"/>
            </p:cNvSpPr>
            <p:nvPr/>
          </p:nvSpPr>
          <p:spPr bwMode="auto">
            <a:xfrm>
              <a:off x="1837" y="2291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 dirty="0">
                  <a:solidFill>
                    <a:schemeClr val="accent4">
                      <a:lumMod val="10000"/>
                    </a:schemeClr>
                  </a:solidFill>
                </a:rPr>
                <a:t>1</a:t>
              </a:r>
            </a:p>
          </p:txBody>
        </p:sp>
        <p:sp>
          <p:nvSpPr>
            <p:cNvPr id="36" name="Text Box 58"/>
            <p:cNvSpPr txBox="1">
              <a:spLocks noChangeArrowheads="1"/>
            </p:cNvSpPr>
            <p:nvPr/>
          </p:nvSpPr>
          <p:spPr bwMode="auto">
            <a:xfrm>
              <a:off x="2472" y="2291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>
                  <a:solidFill>
                    <a:schemeClr val="accent4">
                      <a:lumMod val="10000"/>
                    </a:schemeClr>
                  </a:solidFill>
                </a:rPr>
                <a:t>1</a:t>
              </a:r>
            </a:p>
          </p:txBody>
        </p:sp>
        <p:sp>
          <p:nvSpPr>
            <p:cNvPr id="37" name="Text Box 59"/>
            <p:cNvSpPr txBox="1">
              <a:spLocks noChangeArrowheads="1"/>
            </p:cNvSpPr>
            <p:nvPr/>
          </p:nvSpPr>
          <p:spPr bwMode="auto">
            <a:xfrm>
              <a:off x="3107" y="2291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>
                  <a:solidFill>
                    <a:schemeClr val="accent4">
                      <a:lumMod val="10000"/>
                    </a:schemeClr>
                  </a:solidFill>
                </a:rPr>
                <a:t>1</a:t>
              </a:r>
            </a:p>
          </p:txBody>
        </p:sp>
        <p:sp>
          <p:nvSpPr>
            <p:cNvPr id="38" name="Text Box 60"/>
            <p:cNvSpPr txBox="1">
              <a:spLocks noChangeArrowheads="1"/>
            </p:cNvSpPr>
            <p:nvPr/>
          </p:nvSpPr>
          <p:spPr bwMode="auto">
            <a:xfrm>
              <a:off x="3787" y="2291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>
                  <a:solidFill>
                    <a:schemeClr val="accent4">
                      <a:lumMod val="10000"/>
                    </a:schemeClr>
                  </a:solidFill>
                </a:rPr>
                <a:t>1</a:t>
              </a:r>
            </a:p>
          </p:txBody>
        </p:sp>
        <p:sp>
          <p:nvSpPr>
            <p:cNvPr id="39" name="Text Box 61"/>
            <p:cNvSpPr txBox="1">
              <a:spLocks noChangeArrowheads="1"/>
            </p:cNvSpPr>
            <p:nvPr/>
          </p:nvSpPr>
          <p:spPr bwMode="auto">
            <a:xfrm>
              <a:off x="4377" y="2291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>
                  <a:solidFill>
                    <a:schemeClr val="accent4">
                      <a:lumMod val="10000"/>
                    </a:schemeClr>
                  </a:solidFill>
                </a:rPr>
                <a:t>1</a:t>
              </a:r>
            </a:p>
          </p:txBody>
        </p:sp>
        <p:sp>
          <p:nvSpPr>
            <p:cNvPr id="40" name="Text Box 62"/>
            <p:cNvSpPr txBox="1">
              <a:spLocks noChangeArrowheads="1"/>
            </p:cNvSpPr>
            <p:nvPr/>
          </p:nvSpPr>
          <p:spPr bwMode="auto">
            <a:xfrm>
              <a:off x="5012" y="2291"/>
              <a:ext cx="18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fr-FR">
                  <a:solidFill>
                    <a:schemeClr val="accent4">
                      <a:lumMod val="10000"/>
                    </a:schemeClr>
                  </a:solidFill>
                </a:rPr>
                <a:t>1</a:t>
              </a:r>
            </a:p>
          </p:txBody>
        </p:sp>
        <p:sp>
          <p:nvSpPr>
            <p:cNvPr id="41" name="AutoShape 63"/>
            <p:cNvSpPr>
              <a:spLocks/>
            </p:cNvSpPr>
            <p:nvPr/>
          </p:nvSpPr>
          <p:spPr bwMode="auto">
            <a:xfrm>
              <a:off x="1020" y="2359"/>
              <a:ext cx="181" cy="158"/>
            </a:xfrm>
            <a:custGeom>
              <a:avLst/>
              <a:gdLst>
                <a:gd name="T0" fmla="*/ 0 w 182"/>
                <a:gd name="T1" fmla="*/ 250824 h 159"/>
                <a:gd name="T2" fmla="*/ 72624 w 182"/>
                <a:gd name="T3" fmla="*/ 36282 h 159"/>
                <a:gd name="T4" fmla="*/ 287338 w 182"/>
                <a:gd name="T5" fmla="*/ 36282 h 159"/>
                <a:gd name="T6" fmla="*/ 0 60000 65536"/>
                <a:gd name="T7" fmla="*/ 0 60000 65536"/>
                <a:gd name="T8" fmla="*/ 0 60000 65536"/>
                <a:gd name="T9" fmla="*/ 0 w 182"/>
                <a:gd name="T10" fmla="*/ 0 h 159"/>
                <a:gd name="T11" fmla="*/ 182 w 182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" h="159">
                  <a:moveTo>
                    <a:pt x="0" y="159"/>
                  </a:moveTo>
                  <a:cubicBezTo>
                    <a:pt x="8" y="102"/>
                    <a:pt x="16" y="46"/>
                    <a:pt x="46" y="23"/>
                  </a:cubicBezTo>
                  <a:cubicBezTo>
                    <a:pt x="76" y="0"/>
                    <a:pt x="159" y="23"/>
                    <a:pt x="182" y="23"/>
                  </a:cubicBez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2" name="AutoShape 64"/>
            <p:cNvSpPr>
              <a:spLocks/>
            </p:cNvSpPr>
            <p:nvPr/>
          </p:nvSpPr>
          <p:spPr bwMode="auto">
            <a:xfrm>
              <a:off x="1655" y="2382"/>
              <a:ext cx="181" cy="158"/>
            </a:xfrm>
            <a:custGeom>
              <a:avLst/>
              <a:gdLst>
                <a:gd name="T0" fmla="*/ 0 w 182"/>
                <a:gd name="T1" fmla="*/ 250825 h 159"/>
                <a:gd name="T2" fmla="*/ 72624 w 182"/>
                <a:gd name="T3" fmla="*/ 36283 h 159"/>
                <a:gd name="T4" fmla="*/ 287338 w 182"/>
                <a:gd name="T5" fmla="*/ 36283 h 159"/>
                <a:gd name="T6" fmla="*/ 0 60000 65536"/>
                <a:gd name="T7" fmla="*/ 0 60000 65536"/>
                <a:gd name="T8" fmla="*/ 0 60000 65536"/>
                <a:gd name="T9" fmla="*/ 0 w 182"/>
                <a:gd name="T10" fmla="*/ 0 h 159"/>
                <a:gd name="T11" fmla="*/ 182 w 182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" h="159">
                  <a:moveTo>
                    <a:pt x="0" y="159"/>
                  </a:moveTo>
                  <a:cubicBezTo>
                    <a:pt x="8" y="102"/>
                    <a:pt x="16" y="46"/>
                    <a:pt x="46" y="23"/>
                  </a:cubicBezTo>
                  <a:cubicBezTo>
                    <a:pt x="76" y="0"/>
                    <a:pt x="159" y="23"/>
                    <a:pt x="182" y="23"/>
                  </a:cubicBez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3" name="AutoShape 65"/>
            <p:cNvSpPr>
              <a:spLocks/>
            </p:cNvSpPr>
            <p:nvPr/>
          </p:nvSpPr>
          <p:spPr bwMode="auto">
            <a:xfrm>
              <a:off x="2290" y="2382"/>
              <a:ext cx="181" cy="158"/>
            </a:xfrm>
            <a:custGeom>
              <a:avLst/>
              <a:gdLst>
                <a:gd name="T0" fmla="*/ 0 w 182"/>
                <a:gd name="T1" fmla="*/ 250825 h 159"/>
                <a:gd name="T2" fmla="*/ 72624 w 182"/>
                <a:gd name="T3" fmla="*/ 36283 h 159"/>
                <a:gd name="T4" fmla="*/ 287338 w 182"/>
                <a:gd name="T5" fmla="*/ 36283 h 159"/>
                <a:gd name="T6" fmla="*/ 0 60000 65536"/>
                <a:gd name="T7" fmla="*/ 0 60000 65536"/>
                <a:gd name="T8" fmla="*/ 0 60000 65536"/>
                <a:gd name="T9" fmla="*/ 0 w 182"/>
                <a:gd name="T10" fmla="*/ 0 h 159"/>
                <a:gd name="T11" fmla="*/ 182 w 182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" h="159">
                  <a:moveTo>
                    <a:pt x="0" y="159"/>
                  </a:moveTo>
                  <a:cubicBezTo>
                    <a:pt x="8" y="102"/>
                    <a:pt x="16" y="46"/>
                    <a:pt x="46" y="23"/>
                  </a:cubicBezTo>
                  <a:cubicBezTo>
                    <a:pt x="76" y="0"/>
                    <a:pt x="159" y="23"/>
                    <a:pt x="182" y="23"/>
                  </a:cubicBez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4" name="AutoShape 66"/>
            <p:cNvSpPr>
              <a:spLocks/>
            </p:cNvSpPr>
            <p:nvPr/>
          </p:nvSpPr>
          <p:spPr bwMode="auto">
            <a:xfrm>
              <a:off x="2925" y="2359"/>
              <a:ext cx="181" cy="158"/>
            </a:xfrm>
            <a:custGeom>
              <a:avLst/>
              <a:gdLst>
                <a:gd name="T0" fmla="*/ 0 w 182"/>
                <a:gd name="T1" fmla="*/ 250824 h 159"/>
                <a:gd name="T2" fmla="*/ 72624 w 182"/>
                <a:gd name="T3" fmla="*/ 36282 h 159"/>
                <a:gd name="T4" fmla="*/ 287338 w 182"/>
                <a:gd name="T5" fmla="*/ 36282 h 159"/>
                <a:gd name="T6" fmla="*/ 0 60000 65536"/>
                <a:gd name="T7" fmla="*/ 0 60000 65536"/>
                <a:gd name="T8" fmla="*/ 0 60000 65536"/>
                <a:gd name="T9" fmla="*/ 0 w 182"/>
                <a:gd name="T10" fmla="*/ 0 h 159"/>
                <a:gd name="T11" fmla="*/ 182 w 182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" h="159">
                  <a:moveTo>
                    <a:pt x="0" y="159"/>
                  </a:moveTo>
                  <a:cubicBezTo>
                    <a:pt x="8" y="102"/>
                    <a:pt x="16" y="46"/>
                    <a:pt x="46" y="23"/>
                  </a:cubicBezTo>
                  <a:cubicBezTo>
                    <a:pt x="76" y="0"/>
                    <a:pt x="159" y="23"/>
                    <a:pt x="182" y="23"/>
                  </a:cubicBez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5" name="AutoShape 67"/>
            <p:cNvSpPr>
              <a:spLocks/>
            </p:cNvSpPr>
            <p:nvPr/>
          </p:nvSpPr>
          <p:spPr bwMode="auto">
            <a:xfrm>
              <a:off x="3560" y="2382"/>
              <a:ext cx="181" cy="158"/>
            </a:xfrm>
            <a:custGeom>
              <a:avLst/>
              <a:gdLst>
                <a:gd name="T0" fmla="*/ 0 w 182"/>
                <a:gd name="T1" fmla="*/ 250825 h 159"/>
                <a:gd name="T2" fmla="*/ 72624 w 182"/>
                <a:gd name="T3" fmla="*/ 36283 h 159"/>
                <a:gd name="T4" fmla="*/ 287338 w 182"/>
                <a:gd name="T5" fmla="*/ 36283 h 159"/>
                <a:gd name="T6" fmla="*/ 0 60000 65536"/>
                <a:gd name="T7" fmla="*/ 0 60000 65536"/>
                <a:gd name="T8" fmla="*/ 0 60000 65536"/>
                <a:gd name="T9" fmla="*/ 0 w 182"/>
                <a:gd name="T10" fmla="*/ 0 h 159"/>
                <a:gd name="T11" fmla="*/ 182 w 182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" h="159">
                  <a:moveTo>
                    <a:pt x="0" y="159"/>
                  </a:moveTo>
                  <a:cubicBezTo>
                    <a:pt x="8" y="102"/>
                    <a:pt x="16" y="46"/>
                    <a:pt x="46" y="23"/>
                  </a:cubicBezTo>
                  <a:cubicBezTo>
                    <a:pt x="76" y="0"/>
                    <a:pt x="159" y="23"/>
                    <a:pt x="182" y="23"/>
                  </a:cubicBez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6" name="AutoShape 68"/>
            <p:cNvSpPr>
              <a:spLocks/>
            </p:cNvSpPr>
            <p:nvPr/>
          </p:nvSpPr>
          <p:spPr bwMode="auto">
            <a:xfrm>
              <a:off x="4195" y="2337"/>
              <a:ext cx="181" cy="158"/>
            </a:xfrm>
            <a:custGeom>
              <a:avLst/>
              <a:gdLst>
                <a:gd name="T0" fmla="*/ 0 w 182"/>
                <a:gd name="T1" fmla="*/ 250824 h 159"/>
                <a:gd name="T2" fmla="*/ 72624 w 182"/>
                <a:gd name="T3" fmla="*/ 36282 h 159"/>
                <a:gd name="T4" fmla="*/ 287338 w 182"/>
                <a:gd name="T5" fmla="*/ 36282 h 159"/>
                <a:gd name="T6" fmla="*/ 0 60000 65536"/>
                <a:gd name="T7" fmla="*/ 0 60000 65536"/>
                <a:gd name="T8" fmla="*/ 0 60000 65536"/>
                <a:gd name="T9" fmla="*/ 0 w 182"/>
                <a:gd name="T10" fmla="*/ 0 h 159"/>
                <a:gd name="T11" fmla="*/ 182 w 182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" h="159">
                  <a:moveTo>
                    <a:pt x="0" y="159"/>
                  </a:moveTo>
                  <a:cubicBezTo>
                    <a:pt x="8" y="102"/>
                    <a:pt x="16" y="46"/>
                    <a:pt x="46" y="23"/>
                  </a:cubicBezTo>
                  <a:cubicBezTo>
                    <a:pt x="76" y="0"/>
                    <a:pt x="159" y="23"/>
                    <a:pt x="182" y="23"/>
                  </a:cubicBez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7" name="AutoShape 69"/>
            <p:cNvSpPr>
              <a:spLocks/>
            </p:cNvSpPr>
            <p:nvPr/>
          </p:nvSpPr>
          <p:spPr bwMode="auto">
            <a:xfrm>
              <a:off x="4830" y="2382"/>
              <a:ext cx="181" cy="158"/>
            </a:xfrm>
            <a:custGeom>
              <a:avLst/>
              <a:gdLst>
                <a:gd name="T0" fmla="*/ 0 w 182"/>
                <a:gd name="T1" fmla="*/ 250825 h 159"/>
                <a:gd name="T2" fmla="*/ 72624 w 182"/>
                <a:gd name="T3" fmla="*/ 36283 h 159"/>
                <a:gd name="T4" fmla="*/ 287338 w 182"/>
                <a:gd name="T5" fmla="*/ 36283 h 159"/>
                <a:gd name="T6" fmla="*/ 0 60000 65536"/>
                <a:gd name="T7" fmla="*/ 0 60000 65536"/>
                <a:gd name="T8" fmla="*/ 0 60000 65536"/>
                <a:gd name="T9" fmla="*/ 0 w 182"/>
                <a:gd name="T10" fmla="*/ 0 h 159"/>
                <a:gd name="T11" fmla="*/ 182 w 182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" h="159">
                  <a:moveTo>
                    <a:pt x="0" y="159"/>
                  </a:moveTo>
                  <a:cubicBezTo>
                    <a:pt x="8" y="102"/>
                    <a:pt x="16" y="46"/>
                    <a:pt x="46" y="23"/>
                  </a:cubicBezTo>
                  <a:cubicBezTo>
                    <a:pt x="76" y="0"/>
                    <a:pt x="159" y="23"/>
                    <a:pt x="182" y="23"/>
                  </a:cubicBez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8" name="AutoShape 70"/>
            <p:cNvSpPr>
              <a:spLocks/>
            </p:cNvSpPr>
            <p:nvPr/>
          </p:nvSpPr>
          <p:spPr bwMode="auto">
            <a:xfrm>
              <a:off x="1383" y="2359"/>
              <a:ext cx="226" cy="158"/>
            </a:xfrm>
            <a:custGeom>
              <a:avLst/>
              <a:gdLst>
                <a:gd name="T0" fmla="*/ 0 w 227"/>
                <a:gd name="T1" fmla="*/ 36282 h 159"/>
                <a:gd name="T2" fmla="*/ 287652 w 227"/>
                <a:gd name="T3" fmla="*/ 36282 h 159"/>
                <a:gd name="T4" fmla="*/ 358775 w 227"/>
                <a:gd name="T5" fmla="*/ 250824 h 159"/>
                <a:gd name="T6" fmla="*/ 0 60000 65536"/>
                <a:gd name="T7" fmla="*/ 0 60000 65536"/>
                <a:gd name="T8" fmla="*/ 0 60000 65536"/>
                <a:gd name="T9" fmla="*/ 0 w 227"/>
                <a:gd name="T10" fmla="*/ 0 h 159"/>
                <a:gd name="T11" fmla="*/ 227 w 227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59">
                  <a:moveTo>
                    <a:pt x="0" y="23"/>
                  </a:moveTo>
                  <a:cubicBezTo>
                    <a:pt x="72" y="11"/>
                    <a:pt x="144" y="0"/>
                    <a:pt x="182" y="23"/>
                  </a:cubicBezTo>
                  <a:cubicBezTo>
                    <a:pt x="220" y="46"/>
                    <a:pt x="223" y="102"/>
                    <a:pt x="227" y="159"/>
                  </a:cubicBez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</p:grpSp>
      <p:sp>
        <p:nvSpPr>
          <p:cNvPr id="74" name="Espace réservé du numéro de diapositive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D6637-CD3D-47ED-B1DD-408E57B4566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A9D5F-545F-45BA-B4FE-46A1626B0B5A}" type="slidenum">
              <a:rPr lang="fr-FR"/>
              <a:pPr>
                <a:defRPr/>
              </a:pPr>
              <a:t>5</a:t>
            </a:fld>
            <a:endParaRPr lang="fr-FR"/>
          </a:p>
        </p:txBody>
      </p:sp>
      <p:grpSp>
        <p:nvGrpSpPr>
          <p:cNvPr id="1028" name="Group 2"/>
          <p:cNvGrpSpPr>
            <a:grpSpLocks/>
          </p:cNvGrpSpPr>
          <p:nvPr/>
        </p:nvGrpSpPr>
        <p:grpSpPr bwMode="auto">
          <a:xfrm>
            <a:off x="2932113" y="4856163"/>
            <a:ext cx="781050" cy="1287462"/>
            <a:chOff x="1847" y="3060"/>
            <a:chExt cx="492" cy="766"/>
          </a:xfrm>
        </p:grpSpPr>
        <p:graphicFrame>
          <p:nvGraphicFramePr>
            <p:cNvPr id="1026" name="Object 3"/>
            <p:cNvGraphicFramePr>
              <a:graphicFrameLocks noChangeAspect="1"/>
            </p:cNvGraphicFramePr>
            <p:nvPr/>
          </p:nvGraphicFramePr>
          <p:xfrm>
            <a:off x="1890" y="3465"/>
            <a:ext cx="449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r:id="rId4" imgW="595080" imgH="482040" progId="Equation.3">
                    <p:embed/>
                  </p:oleObj>
                </mc:Choice>
                <mc:Fallback>
                  <p:oleObj r:id="rId4" imgW="595080" imgH="48204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0" y="3465"/>
                          <a:ext cx="449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1" name="Text Box 4"/>
            <p:cNvSpPr txBox="1">
              <a:spLocks noChangeArrowheads="1"/>
            </p:cNvSpPr>
            <p:nvPr/>
          </p:nvSpPr>
          <p:spPr bwMode="auto">
            <a:xfrm>
              <a:off x="1847" y="3060"/>
              <a:ext cx="449" cy="36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684213" y="2500313"/>
            <a:ext cx="1096962" cy="336550"/>
            <a:chOff x="431" y="1575"/>
            <a:chExt cx="691" cy="212"/>
          </a:xfrm>
        </p:grpSpPr>
        <p:sp>
          <p:nvSpPr>
            <p:cNvPr id="1077" name="Line 6"/>
            <p:cNvSpPr>
              <a:spLocks noChangeShapeType="1"/>
            </p:cNvSpPr>
            <p:nvPr/>
          </p:nvSpPr>
          <p:spPr bwMode="auto">
            <a:xfrm>
              <a:off x="431" y="1787"/>
              <a:ext cx="344" cy="0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8" name="Line 7"/>
            <p:cNvSpPr>
              <a:spLocks noChangeShapeType="1"/>
            </p:cNvSpPr>
            <p:nvPr/>
          </p:nvSpPr>
          <p:spPr bwMode="auto">
            <a:xfrm>
              <a:off x="776" y="1576"/>
              <a:ext cx="344" cy="0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9" name="Line 8"/>
            <p:cNvSpPr>
              <a:spLocks noChangeShapeType="1"/>
            </p:cNvSpPr>
            <p:nvPr/>
          </p:nvSpPr>
          <p:spPr bwMode="auto">
            <a:xfrm flipV="1">
              <a:off x="776" y="1574"/>
              <a:ext cx="0" cy="214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80" name="Line 9"/>
            <p:cNvSpPr>
              <a:spLocks noChangeShapeType="1"/>
            </p:cNvSpPr>
            <p:nvPr/>
          </p:nvSpPr>
          <p:spPr bwMode="auto">
            <a:xfrm flipV="1">
              <a:off x="1122" y="1574"/>
              <a:ext cx="0" cy="214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1784350" y="2840038"/>
            <a:ext cx="550863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>
            <a:off x="2335213" y="2500313"/>
            <a:ext cx="549275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 flipV="1">
            <a:off x="2335213" y="2497138"/>
            <a:ext cx="1587" cy="346075"/>
          </a:xfrm>
          <a:prstGeom prst="line">
            <a:avLst/>
          </a:prstGeom>
          <a:noFill/>
          <a:ln w="255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 flipV="1">
            <a:off x="2886075" y="2497138"/>
            <a:ext cx="1588" cy="346075"/>
          </a:xfrm>
          <a:prstGeom prst="line">
            <a:avLst/>
          </a:prstGeom>
          <a:noFill/>
          <a:ln w="25560">
            <a:solidFill>
              <a:srgbClr val="FF000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1034" name="Group 14"/>
          <p:cNvGrpSpPr>
            <a:grpSpLocks/>
          </p:cNvGrpSpPr>
          <p:nvPr/>
        </p:nvGrpSpPr>
        <p:grpSpPr bwMode="auto">
          <a:xfrm>
            <a:off x="2886075" y="2500313"/>
            <a:ext cx="1096963" cy="336550"/>
            <a:chOff x="1818" y="1575"/>
            <a:chExt cx="691" cy="212"/>
          </a:xfrm>
        </p:grpSpPr>
        <p:sp>
          <p:nvSpPr>
            <p:cNvPr id="1073" name="Line 15"/>
            <p:cNvSpPr>
              <a:spLocks noChangeShapeType="1"/>
            </p:cNvSpPr>
            <p:nvPr/>
          </p:nvSpPr>
          <p:spPr bwMode="auto">
            <a:xfrm>
              <a:off x="1818" y="1787"/>
              <a:ext cx="344" cy="0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4" name="Line 16"/>
            <p:cNvSpPr>
              <a:spLocks noChangeShapeType="1"/>
            </p:cNvSpPr>
            <p:nvPr/>
          </p:nvSpPr>
          <p:spPr bwMode="auto">
            <a:xfrm>
              <a:off x="2163" y="1576"/>
              <a:ext cx="344" cy="0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5" name="Line 17"/>
            <p:cNvSpPr>
              <a:spLocks noChangeShapeType="1"/>
            </p:cNvSpPr>
            <p:nvPr/>
          </p:nvSpPr>
          <p:spPr bwMode="auto">
            <a:xfrm flipV="1">
              <a:off x="2163" y="1574"/>
              <a:ext cx="0" cy="214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6" name="Line 18"/>
            <p:cNvSpPr>
              <a:spLocks noChangeShapeType="1"/>
            </p:cNvSpPr>
            <p:nvPr/>
          </p:nvSpPr>
          <p:spPr bwMode="auto">
            <a:xfrm flipV="1">
              <a:off x="2509" y="1574"/>
              <a:ext cx="0" cy="214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3986213" y="2500313"/>
            <a:ext cx="1098550" cy="336550"/>
            <a:chOff x="2511" y="1575"/>
            <a:chExt cx="692" cy="212"/>
          </a:xfrm>
        </p:grpSpPr>
        <p:sp>
          <p:nvSpPr>
            <p:cNvPr id="1069" name="Line 20"/>
            <p:cNvSpPr>
              <a:spLocks noChangeShapeType="1"/>
            </p:cNvSpPr>
            <p:nvPr/>
          </p:nvSpPr>
          <p:spPr bwMode="auto">
            <a:xfrm>
              <a:off x="2511" y="1787"/>
              <a:ext cx="344" cy="0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0" name="Line 21"/>
            <p:cNvSpPr>
              <a:spLocks noChangeShapeType="1"/>
            </p:cNvSpPr>
            <p:nvPr/>
          </p:nvSpPr>
          <p:spPr bwMode="auto">
            <a:xfrm>
              <a:off x="2856" y="1576"/>
              <a:ext cx="344" cy="0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1" name="Line 22"/>
            <p:cNvSpPr>
              <a:spLocks noChangeShapeType="1"/>
            </p:cNvSpPr>
            <p:nvPr/>
          </p:nvSpPr>
          <p:spPr bwMode="auto">
            <a:xfrm flipV="1">
              <a:off x="2856" y="1574"/>
              <a:ext cx="0" cy="214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2" name="Line 23"/>
            <p:cNvSpPr>
              <a:spLocks noChangeShapeType="1"/>
            </p:cNvSpPr>
            <p:nvPr/>
          </p:nvSpPr>
          <p:spPr bwMode="auto">
            <a:xfrm flipV="1">
              <a:off x="3203" y="1574"/>
              <a:ext cx="0" cy="214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036" name="Line 24"/>
          <p:cNvSpPr>
            <a:spLocks noChangeShapeType="1"/>
          </p:cNvSpPr>
          <p:nvPr/>
        </p:nvSpPr>
        <p:spPr bwMode="auto">
          <a:xfrm>
            <a:off x="5087938" y="2840038"/>
            <a:ext cx="549275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7" name="Line 25"/>
          <p:cNvSpPr>
            <a:spLocks noChangeShapeType="1"/>
          </p:cNvSpPr>
          <p:nvPr/>
        </p:nvSpPr>
        <p:spPr bwMode="auto">
          <a:xfrm>
            <a:off x="5637213" y="2500313"/>
            <a:ext cx="549275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8" name="Line 26"/>
          <p:cNvSpPr>
            <a:spLocks noChangeShapeType="1"/>
          </p:cNvSpPr>
          <p:nvPr/>
        </p:nvSpPr>
        <p:spPr bwMode="auto">
          <a:xfrm flipV="1">
            <a:off x="5637213" y="2497138"/>
            <a:ext cx="1587" cy="346075"/>
          </a:xfrm>
          <a:prstGeom prst="line">
            <a:avLst/>
          </a:prstGeom>
          <a:noFill/>
          <a:ln w="255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039" name="Line 27"/>
          <p:cNvSpPr>
            <a:spLocks noChangeShapeType="1"/>
          </p:cNvSpPr>
          <p:nvPr/>
        </p:nvSpPr>
        <p:spPr bwMode="auto">
          <a:xfrm flipV="1">
            <a:off x="6188075" y="2497138"/>
            <a:ext cx="1588" cy="3460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0" name="Line 28"/>
          <p:cNvSpPr>
            <a:spLocks noChangeShapeType="1"/>
          </p:cNvSpPr>
          <p:nvPr/>
        </p:nvSpPr>
        <p:spPr bwMode="auto">
          <a:xfrm>
            <a:off x="6188075" y="2840038"/>
            <a:ext cx="549275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1" name="Line 29"/>
          <p:cNvSpPr>
            <a:spLocks noChangeShapeType="1"/>
          </p:cNvSpPr>
          <p:nvPr/>
        </p:nvSpPr>
        <p:spPr bwMode="auto">
          <a:xfrm>
            <a:off x="6737350" y="2500313"/>
            <a:ext cx="550863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2" name="Line 30"/>
          <p:cNvSpPr>
            <a:spLocks noChangeShapeType="1"/>
          </p:cNvSpPr>
          <p:nvPr/>
        </p:nvSpPr>
        <p:spPr bwMode="auto">
          <a:xfrm flipV="1">
            <a:off x="6737350" y="2497138"/>
            <a:ext cx="1588" cy="346075"/>
          </a:xfrm>
          <a:prstGeom prst="line">
            <a:avLst/>
          </a:prstGeom>
          <a:noFill/>
          <a:ln w="255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043" name="Line 31"/>
          <p:cNvSpPr>
            <a:spLocks noChangeShapeType="1"/>
          </p:cNvSpPr>
          <p:nvPr/>
        </p:nvSpPr>
        <p:spPr bwMode="auto">
          <a:xfrm flipV="1">
            <a:off x="7289800" y="2497138"/>
            <a:ext cx="1588" cy="3460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1044" name="Group 32"/>
          <p:cNvGrpSpPr>
            <a:grpSpLocks/>
          </p:cNvGrpSpPr>
          <p:nvPr/>
        </p:nvGrpSpPr>
        <p:grpSpPr bwMode="auto">
          <a:xfrm>
            <a:off x="7289800" y="2500313"/>
            <a:ext cx="1096963" cy="336550"/>
            <a:chOff x="4592" y="1575"/>
            <a:chExt cx="691" cy="212"/>
          </a:xfrm>
        </p:grpSpPr>
        <p:sp>
          <p:nvSpPr>
            <p:cNvPr id="1065" name="Line 33"/>
            <p:cNvSpPr>
              <a:spLocks noChangeShapeType="1"/>
            </p:cNvSpPr>
            <p:nvPr/>
          </p:nvSpPr>
          <p:spPr bwMode="auto">
            <a:xfrm>
              <a:off x="4592" y="1787"/>
              <a:ext cx="344" cy="0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66" name="Line 34"/>
            <p:cNvSpPr>
              <a:spLocks noChangeShapeType="1"/>
            </p:cNvSpPr>
            <p:nvPr/>
          </p:nvSpPr>
          <p:spPr bwMode="auto">
            <a:xfrm>
              <a:off x="4937" y="1576"/>
              <a:ext cx="344" cy="0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67" name="Line 35"/>
            <p:cNvSpPr>
              <a:spLocks noChangeShapeType="1"/>
            </p:cNvSpPr>
            <p:nvPr/>
          </p:nvSpPr>
          <p:spPr bwMode="auto">
            <a:xfrm flipV="1">
              <a:off x="4937" y="1574"/>
              <a:ext cx="0" cy="214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68" name="Line 36"/>
            <p:cNvSpPr>
              <a:spLocks noChangeShapeType="1"/>
            </p:cNvSpPr>
            <p:nvPr/>
          </p:nvSpPr>
          <p:spPr bwMode="auto">
            <a:xfrm flipV="1">
              <a:off x="5283" y="1574"/>
              <a:ext cx="0" cy="214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045" name="Line 37"/>
          <p:cNvSpPr>
            <a:spLocks noChangeShapeType="1"/>
          </p:cNvSpPr>
          <p:nvPr/>
        </p:nvSpPr>
        <p:spPr bwMode="auto">
          <a:xfrm flipH="1">
            <a:off x="1781175" y="2909888"/>
            <a:ext cx="320675" cy="407987"/>
          </a:xfrm>
          <a:prstGeom prst="line">
            <a:avLst/>
          </a:prstGeom>
          <a:noFill/>
          <a:ln w="9360">
            <a:solidFill>
              <a:srgbClr val="00206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47" name="Text Box 38"/>
          <p:cNvSpPr txBox="1">
            <a:spLocks noChangeArrowheads="1"/>
          </p:cNvSpPr>
          <p:nvPr/>
        </p:nvSpPr>
        <p:spPr bwMode="auto">
          <a:xfrm>
            <a:off x="500063" y="3317875"/>
            <a:ext cx="2070100" cy="433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Niveau Bas : 0</a:t>
            </a:r>
          </a:p>
        </p:txBody>
      </p:sp>
      <p:sp>
        <p:nvSpPr>
          <p:cNvPr id="2" name="Line 39"/>
          <p:cNvSpPr>
            <a:spLocks noChangeShapeType="1"/>
          </p:cNvSpPr>
          <p:nvPr/>
        </p:nvSpPr>
        <p:spPr bwMode="auto">
          <a:xfrm flipH="1">
            <a:off x="1473200" y="1844675"/>
            <a:ext cx="725488" cy="576263"/>
          </a:xfrm>
          <a:prstGeom prst="line">
            <a:avLst/>
          </a:prstGeom>
          <a:noFill/>
          <a:ln w="9360">
            <a:solidFill>
              <a:srgbClr val="00206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049" name="Text Box 40"/>
          <p:cNvSpPr txBox="1">
            <a:spLocks noChangeArrowheads="1"/>
          </p:cNvSpPr>
          <p:nvPr/>
        </p:nvSpPr>
        <p:spPr bwMode="auto">
          <a:xfrm>
            <a:off x="1233488" y="1412875"/>
            <a:ext cx="2266950" cy="433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Niveau Haut: 1</a:t>
            </a:r>
          </a:p>
        </p:txBody>
      </p:sp>
      <p:sp>
        <p:nvSpPr>
          <p:cNvPr id="3" name="Line 41"/>
          <p:cNvSpPr>
            <a:spLocks noChangeShapeType="1"/>
          </p:cNvSpPr>
          <p:nvPr/>
        </p:nvSpPr>
        <p:spPr bwMode="auto">
          <a:xfrm>
            <a:off x="2335213" y="2705100"/>
            <a:ext cx="708025" cy="1020763"/>
          </a:xfrm>
          <a:prstGeom prst="line">
            <a:avLst/>
          </a:prstGeom>
          <a:noFill/>
          <a:ln w="9360">
            <a:solidFill>
              <a:srgbClr val="00206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51" name="Text Box 42"/>
          <p:cNvSpPr txBox="1">
            <a:spLocks noChangeArrowheads="1"/>
          </p:cNvSpPr>
          <p:nvPr/>
        </p:nvSpPr>
        <p:spPr bwMode="auto">
          <a:xfrm>
            <a:off x="2286000" y="3786188"/>
            <a:ext cx="1492250" cy="604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75000"/>
              </a:lnSpc>
              <a:spcBef>
                <a:spcPts val="112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Front montant </a:t>
            </a:r>
          </a:p>
        </p:txBody>
      </p:sp>
      <p:sp>
        <p:nvSpPr>
          <p:cNvPr id="4" name="Line 43"/>
          <p:cNvSpPr>
            <a:spLocks noChangeShapeType="1"/>
          </p:cNvSpPr>
          <p:nvPr/>
        </p:nvSpPr>
        <p:spPr bwMode="auto">
          <a:xfrm>
            <a:off x="2886075" y="2636838"/>
            <a:ext cx="1022350" cy="1089025"/>
          </a:xfrm>
          <a:prstGeom prst="line">
            <a:avLst/>
          </a:prstGeom>
          <a:noFill/>
          <a:ln w="9360">
            <a:solidFill>
              <a:srgbClr val="00206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053" name="Text Box 44"/>
          <p:cNvSpPr txBox="1">
            <a:spLocks noChangeArrowheads="1"/>
          </p:cNvSpPr>
          <p:nvPr/>
        </p:nvSpPr>
        <p:spPr bwMode="auto">
          <a:xfrm>
            <a:off x="3500438" y="3643313"/>
            <a:ext cx="1730375" cy="604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75000"/>
              </a:lnSpc>
              <a:spcBef>
                <a:spcPts val="112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Front descendant</a:t>
            </a:r>
          </a:p>
        </p:txBody>
      </p:sp>
      <p:sp>
        <p:nvSpPr>
          <p:cNvPr id="5" name="Line 45"/>
          <p:cNvSpPr>
            <a:spLocks noChangeShapeType="1"/>
          </p:cNvSpPr>
          <p:nvPr/>
        </p:nvSpPr>
        <p:spPr bwMode="auto">
          <a:xfrm>
            <a:off x="5627688" y="2024063"/>
            <a:ext cx="1587" cy="18383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54" name="Line 46"/>
          <p:cNvSpPr>
            <a:spLocks noChangeShapeType="1"/>
          </p:cNvSpPr>
          <p:nvPr/>
        </p:nvSpPr>
        <p:spPr bwMode="auto">
          <a:xfrm>
            <a:off x="6745288" y="2024063"/>
            <a:ext cx="1587" cy="18367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57" name="Text Box 48"/>
          <p:cNvSpPr txBox="1">
            <a:spLocks noChangeArrowheads="1"/>
          </p:cNvSpPr>
          <p:nvPr/>
        </p:nvSpPr>
        <p:spPr bwMode="auto">
          <a:xfrm>
            <a:off x="5637213" y="3997325"/>
            <a:ext cx="2535237" cy="100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75000"/>
              </a:lnSpc>
              <a:spcBef>
                <a:spcPts val="112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La période </a:t>
            </a:r>
            <a:r>
              <a:rPr lang="fr-FR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75000"/>
              </a:lnSpc>
              <a:spcBef>
                <a:spcPts val="112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La période T est en seconde</a:t>
            </a:r>
          </a:p>
        </p:txBody>
      </p:sp>
      <p:sp>
        <p:nvSpPr>
          <p:cNvPr id="1058" name="Text Box 49"/>
          <p:cNvSpPr txBox="1">
            <a:spLocks noChangeArrowheads="1"/>
          </p:cNvSpPr>
          <p:nvPr/>
        </p:nvSpPr>
        <p:spPr bwMode="auto">
          <a:xfrm>
            <a:off x="571500" y="5572125"/>
            <a:ext cx="8031163" cy="433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spcBef>
                <a:spcPts val="112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2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La fréquence    </a:t>
            </a:r>
            <a:r>
              <a:rPr lang="fr-FR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                                      </a:t>
            </a:r>
            <a:r>
              <a:rPr lang="fr-FR" sz="2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La fréquence est en </a:t>
            </a:r>
            <a:r>
              <a:rPr lang="fr-FR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Hertz</a:t>
            </a:r>
            <a:r>
              <a:rPr lang="fr-FR" sz="2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 Box 50"/>
          <p:cNvSpPr txBox="1">
            <a:spLocks noChangeArrowheads="1"/>
          </p:cNvSpPr>
          <p:nvPr/>
        </p:nvSpPr>
        <p:spPr bwMode="auto">
          <a:xfrm>
            <a:off x="1909763" y="2420938"/>
            <a:ext cx="309562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" name="Text Box 51"/>
          <p:cNvSpPr txBox="1">
            <a:spLocks noChangeArrowheads="1"/>
          </p:cNvSpPr>
          <p:nvPr/>
        </p:nvSpPr>
        <p:spPr bwMode="auto">
          <a:xfrm>
            <a:off x="2486025" y="2060575"/>
            <a:ext cx="309563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59" name="AutoShape 52"/>
          <p:cNvSpPr>
            <a:spLocks/>
          </p:cNvSpPr>
          <p:nvPr/>
        </p:nvSpPr>
        <p:spPr bwMode="auto">
          <a:xfrm>
            <a:off x="2122488" y="2205038"/>
            <a:ext cx="288925" cy="252412"/>
          </a:xfrm>
          <a:custGeom>
            <a:avLst/>
            <a:gdLst>
              <a:gd name="T0" fmla="*/ 0 w 182"/>
              <a:gd name="T1" fmla="*/ 2147483647 h 159"/>
              <a:gd name="T2" fmla="*/ 2147483647 w 182"/>
              <a:gd name="T3" fmla="*/ 2147483647 h 159"/>
              <a:gd name="T4" fmla="*/ 2147483647 w 182"/>
              <a:gd name="T5" fmla="*/ 2147483647 h 159"/>
              <a:gd name="T6" fmla="*/ 0 60000 65536"/>
              <a:gd name="T7" fmla="*/ 0 60000 65536"/>
              <a:gd name="T8" fmla="*/ 0 60000 65536"/>
              <a:gd name="T9" fmla="*/ 0 w 182"/>
              <a:gd name="T10" fmla="*/ 0 h 159"/>
              <a:gd name="T11" fmla="*/ 182 w 182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159">
                <a:moveTo>
                  <a:pt x="0" y="159"/>
                </a:moveTo>
                <a:cubicBezTo>
                  <a:pt x="8" y="102"/>
                  <a:pt x="16" y="46"/>
                  <a:pt x="46" y="23"/>
                </a:cubicBezTo>
                <a:cubicBezTo>
                  <a:pt x="76" y="0"/>
                  <a:pt x="159" y="23"/>
                  <a:pt x="182" y="23"/>
                </a:cubicBezTo>
              </a:path>
            </a:pathLst>
          </a:custGeom>
          <a:noFill/>
          <a:ln w="9360">
            <a:solidFill>
              <a:srgbClr val="00206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60" name="Text Box 53"/>
          <p:cNvSpPr txBox="1">
            <a:spLocks noChangeArrowheads="1"/>
          </p:cNvSpPr>
          <p:nvPr/>
        </p:nvSpPr>
        <p:spPr bwMode="auto">
          <a:xfrm>
            <a:off x="3060700" y="2420938"/>
            <a:ext cx="309563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61" name="AutoShape 54"/>
          <p:cNvSpPr>
            <a:spLocks/>
          </p:cNvSpPr>
          <p:nvPr/>
        </p:nvSpPr>
        <p:spPr bwMode="auto">
          <a:xfrm>
            <a:off x="2843213" y="2205038"/>
            <a:ext cx="360362" cy="252412"/>
          </a:xfrm>
          <a:custGeom>
            <a:avLst/>
            <a:gdLst>
              <a:gd name="T0" fmla="*/ 0 w 227"/>
              <a:gd name="T1" fmla="*/ 2147483647 h 159"/>
              <a:gd name="T2" fmla="*/ 2147483647 w 227"/>
              <a:gd name="T3" fmla="*/ 2147483647 h 159"/>
              <a:gd name="T4" fmla="*/ 2147483647 w 227"/>
              <a:gd name="T5" fmla="*/ 2147483647 h 159"/>
              <a:gd name="T6" fmla="*/ 0 60000 65536"/>
              <a:gd name="T7" fmla="*/ 0 60000 65536"/>
              <a:gd name="T8" fmla="*/ 0 60000 65536"/>
              <a:gd name="T9" fmla="*/ 0 w 227"/>
              <a:gd name="T10" fmla="*/ 0 h 159"/>
              <a:gd name="T11" fmla="*/ 227 w 227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159">
                <a:moveTo>
                  <a:pt x="0" y="23"/>
                </a:moveTo>
                <a:cubicBezTo>
                  <a:pt x="72" y="11"/>
                  <a:pt x="144" y="0"/>
                  <a:pt x="182" y="23"/>
                </a:cubicBezTo>
                <a:cubicBezTo>
                  <a:pt x="220" y="46"/>
                  <a:pt x="223" y="102"/>
                  <a:pt x="227" y="159"/>
                </a:cubicBezTo>
              </a:path>
            </a:pathLst>
          </a:custGeom>
          <a:noFill/>
          <a:ln w="9360">
            <a:solidFill>
              <a:srgbClr val="00206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62" name="Rectangle 55"/>
          <p:cNvSpPr>
            <a:spLocks noChangeArrowheads="1"/>
          </p:cNvSpPr>
          <p:nvPr/>
        </p:nvSpPr>
        <p:spPr bwMode="auto">
          <a:xfrm>
            <a:off x="428625" y="5357813"/>
            <a:ext cx="8286750" cy="1023937"/>
          </a:xfrm>
          <a:prstGeom prst="rect">
            <a:avLst/>
          </a:prstGeom>
          <a:noFill/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8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fr-FR" sz="45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Introduction</a:t>
            </a:r>
            <a:endParaRPr lang="fr-FR" sz="45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0" name="Connecteur droit avec flèche 59"/>
          <p:cNvCxnSpPr/>
          <p:nvPr/>
        </p:nvCxnSpPr>
        <p:spPr>
          <a:xfrm>
            <a:off x="5621338" y="3357563"/>
            <a:ext cx="114300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3FA9D-C800-4B5B-B539-DEB496638895}" type="slidenum">
              <a:rPr lang="fr-FR"/>
              <a:pPr>
                <a:defRPr/>
              </a:pPr>
              <a:t>6</a:t>
            </a:fld>
            <a:endParaRPr lang="fr-FR"/>
          </a:p>
        </p:txBody>
      </p:sp>
      <p:sp>
        <p:nvSpPr>
          <p:cNvPr id="19459" name="Line 1"/>
          <p:cNvSpPr>
            <a:spLocks noChangeShapeType="1"/>
          </p:cNvSpPr>
          <p:nvPr/>
        </p:nvSpPr>
        <p:spPr bwMode="auto">
          <a:xfrm>
            <a:off x="0" y="2138363"/>
            <a:ext cx="455613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19460" name="Group 2"/>
          <p:cNvGrpSpPr>
            <a:grpSpLocks/>
          </p:cNvGrpSpPr>
          <p:nvPr/>
        </p:nvGrpSpPr>
        <p:grpSpPr bwMode="auto">
          <a:xfrm>
            <a:off x="455613" y="1773238"/>
            <a:ext cx="8664575" cy="366712"/>
            <a:chOff x="287" y="563"/>
            <a:chExt cx="5458" cy="231"/>
          </a:xfrm>
        </p:grpSpPr>
        <p:sp>
          <p:nvSpPr>
            <p:cNvPr id="19567" name="Line 3"/>
            <p:cNvSpPr>
              <a:spLocks noChangeShapeType="1"/>
            </p:cNvSpPr>
            <p:nvPr/>
          </p:nvSpPr>
          <p:spPr bwMode="auto">
            <a:xfrm>
              <a:off x="287" y="792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68" name="Line 4"/>
            <p:cNvSpPr>
              <a:spLocks noChangeShapeType="1"/>
            </p:cNvSpPr>
            <p:nvPr/>
          </p:nvSpPr>
          <p:spPr bwMode="auto">
            <a:xfrm>
              <a:off x="574" y="565"/>
              <a:ext cx="2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69" name="Line 5"/>
            <p:cNvSpPr>
              <a:spLocks noChangeShapeType="1"/>
            </p:cNvSpPr>
            <p:nvPr/>
          </p:nvSpPr>
          <p:spPr bwMode="auto">
            <a:xfrm flipV="1">
              <a:off x="574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70" name="Line 6"/>
            <p:cNvSpPr>
              <a:spLocks noChangeShapeType="1"/>
            </p:cNvSpPr>
            <p:nvPr/>
          </p:nvSpPr>
          <p:spPr bwMode="auto">
            <a:xfrm flipV="1">
              <a:off x="861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71" name="Line 7"/>
            <p:cNvSpPr>
              <a:spLocks noChangeShapeType="1"/>
            </p:cNvSpPr>
            <p:nvPr/>
          </p:nvSpPr>
          <p:spPr bwMode="auto">
            <a:xfrm>
              <a:off x="861" y="792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72" name="Line 8"/>
            <p:cNvSpPr>
              <a:spLocks noChangeShapeType="1"/>
            </p:cNvSpPr>
            <p:nvPr/>
          </p:nvSpPr>
          <p:spPr bwMode="auto">
            <a:xfrm>
              <a:off x="1148" y="565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73" name="Line 9"/>
            <p:cNvSpPr>
              <a:spLocks noChangeShapeType="1"/>
            </p:cNvSpPr>
            <p:nvPr/>
          </p:nvSpPr>
          <p:spPr bwMode="auto">
            <a:xfrm flipV="1">
              <a:off x="1148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74" name="Line 10"/>
            <p:cNvSpPr>
              <a:spLocks noChangeShapeType="1"/>
            </p:cNvSpPr>
            <p:nvPr/>
          </p:nvSpPr>
          <p:spPr bwMode="auto">
            <a:xfrm flipV="1">
              <a:off x="1436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75" name="Line 11"/>
            <p:cNvSpPr>
              <a:spLocks noChangeShapeType="1"/>
            </p:cNvSpPr>
            <p:nvPr/>
          </p:nvSpPr>
          <p:spPr bwMode="auto">
            <a:xfrm>
              <a:off x="1436" y="792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76" name="Line 12"/>
            <p:cNvSpPr>
              <a:spLocks noChangeShapeType="1"/>
            </p:cNvSpPr>
            <p:nvPr/>
          </p:nvSpPr>
          <p:spPr bwMode="auto">
            <a:xfrm>
              <a:off x="1723" y="565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77" name="Line 13"/>
            <p:cNvSpPr>
              <a:spLocks noChangeShapeType="1"/>
            </p:cNvSpPr>
            <p:nvPr/>
          </p:nvSpPr>
          <p:spPr bwMode="auto">
            <a:xfrm flipV="1">
              <a:off x="1723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78" name="Line 14"/>
            <p:cNvSpPr>
              <a:spLocks noChangeShapeType="1"/>
            </p:cNvSpPr>
            <p:nvPr/>
          </p:nvSpPr>
          <p:spPr bwMode="auto">
            <a:xfrm flipV="1">
              <a:off x="2010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79" name="Line 15"/>
            <p:cNvSpPr>
              <a:spLocks noChangeShapeType="1"/>
            </p:cNvSpPr>
            <p:nvPr/>
          </p:nvSpPr>
          <p:spPr bwMode="auto">
            <a:xfrm>
              <a:off x="2010" y="792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80" name="Line 16"/>
            <p:cNvSpPr>
              <a:spLocks noChangeShapeType="1"/>
            </p:cNvSpPr>
            <p:nvPr/>
          </p:nvSpPr>
          <p:spPr bwMode="auto">
            <a:xfrm>
              <a:off x="2297" y="565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81" name="Line 17"/>
            <p:cNvSpPr>
              <a:spLocks noChangeShapeType="1"/>
            </p:cNvSpPr>
            <p:nvPr/>
          </p:nvSpPr>
          <p:spPr bwMode="auto">
            <a:xfrm flipV="1">
              <a:off x="2297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82" name="Line 18"/>
            <p:cNvSpPr>
              <a:spLocks noChangeShapeType="1"/>
            </p:cNvSpPr>
            <p:nvPr/>
          </p:nvSpPr>
          <p:spPr bwMode="auto">
            <a:xfrm flipV="1">
              <a:off x="2585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83" name="Line 19"/>
            <p:cNvSpPr>
              <a:spLocks noChangeShapeType="1"/>
            </p:cNvSpPr>
            <p:nvPr/>
          </p:nvSpPr>
          <p:spPr bwMode="auto">
            <a:xfrm>
              <a:off x="2585" y="792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84" name="Line 20"/>
            <p:cNvSpPr>
              <a:spLocks noChangeShapeType="1"/>
            </p:cNvSpPr>
            <p:nvPr/>
          </p:nvSpPr>
          <p:spPr bwMode="auto">
            <a:xfrm>
              <a:off x="2872" y="565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85" name="Line 21"/>
            <p:cNvSpPr>
              <a:spLocks noChangeShapeType="1"/>
            </p:cNvSpPr>
            <p:nvPr/>
          </p:nvSpPr>
          <p:spPr bwMode="auto">
            <a:xfrm flipV="1">
              <a:off x="2872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86" name="Line 22"/>
            <p:cNvSpPr>
              <a:spLocks noChangeShapeType="1"/>
            </p:cNvSpPr>
            <p:nvPr/>
          </p:nvSpPr>
          <p:spPr bwMode="auto">
            <a:xfrm flipV="1">
              <a:off x="3160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87" name="Line 23"/>
            <p:cNvSpPr>
              <a:spLocks noChangeShapeType="1"/>
            </p:cNvSpPr>
            <p:nvPr/>
          </p:nvSpPr>
          <p:spPr bwMode="auto">
            <a:xfrm>
              <a:off x="3160" y="792"/>
              <a:ext cx="2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88" name="Line 24"/>
            <p:cNvSpPr>
              <a:spLocks noChangeShapeType="1"/>
            </p:cNvSpPr>
            <p:nvPr/>
          </p:nvSpPr>
          <p:spPr bwMode="auto">
            <a:xfrm>
              <a:off x="3446" y="565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89" name="Line 25"/>
            <p:cNvSpPr>
              <a:spLocks noChangeShapeType="1"/>
            </p:cNvSpPr>
            <p:nvPr/>
          </p:nvSpPr>
          <p:spPr bwMode="auto">
            <a:xfrm flipV="1">
              <a:off x="3446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90" name="Line 26"/>
            <p:cNvSpPr>
              <a:spLocks noChangeShapeType="1"/>
            </p:cNvSpPr>
            <p:nvPr/>
          </p:nvSpPr>
          <p:spPr bwMode="auto">
            <a:xfrm flipV="1">
              <a:off x="3734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91" name="Line 27"/>
            <p:cNvSpPr>
              <a:spLocks noChangeShapeType="1"/>
            </p:cNvSpPr>
            <p:nvPr/>
          </p:nvSpPr>
          <p:spPr bwMode="auto">
            <a:xfrm>
              <a:off x="3734" y="792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92" name="Line 28"/>
            <p:cNvSpPr>
              <a:spLocks noChangeShapeType="1"/>
            </p:cNvSpPr>
            <p:nvPr/>
          </p:nvSpPr>
          <p:spPr bwMode="auto">
            <a:xfrm>
              <a:off x="4021" y="565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93" name="Line 29"/>
            <p:cNvSpPr>
              <a:spLocks noChangeShapeType="1"/>
            </p:cNvSpPr>
            <p:nvPr/>
          </p:nvSpPr>
          <p:spPr bwMode="auto">
            <a:xfrm flipV="1">
              <a:off x="4021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94" name="Line 30"/>
            <p:cNvSpPr>
              <a:spLocks noChangeShapeType="1"/>
            </p:cNvSpPr>
            <p:nvPr/>
          </p:nvSpPr>
          <p:spPr bwMode="auto">
            <a:xfrm flipV="1">
              <a:off x="4310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95" name="Line 31"/>
            <p:cNvSpPr>
              <a:spLocks noChangeShapeType="1"/>
            </p:cNvSpPr>
            <p:nvPr/>
          </p:nvSpPr>
          <p:spPr bwMode="auto">
            <a:xfrm>
              <a:off x="4310" y="793"/>
              <a:ext cx="2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96" name="Line 32"/>
            <p:cNvSpPr>
              <a:spLocks noChangeShapeType="1"/>
            </p:cNvSpPr>
            <p:nvPr/>
          </p:nvSpPr>
          <p:spPr bwMode="auto">
            <a:xfrm>
              <a:off x="4596" y="566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97" name="Line 33"/>
            <p:cNvSpPr>
              <a:spLocks noChangeShapeType="1"/>
            </p:cNvSpPr>
            <p:nvPr/>
          </p:nvSpPr>
          <p:spPr bwMode="auto">
            <a:xfrm flipV="1">
              <a:off x="4596" y="564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98" name="Line 34"/>
            <p:cNvSpPr>
              <a:spLocks noChangeShapeType="1"/>
            </p:cNvSpPr>
            <p:nvPr/>
          </p:nvSpPr>
          <p:spPr bwMode="auto">
            <a:xfrm flipV="1">
              <a:off x="4884" y="564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99" name="Line 35"/>
            <p:cNvSpPr>
              <a:spLocks noChangeShapeType="1"/>
            </p:cNvSpPr>
            <p:nvPr/>
          </p:nvSpPr>
          <p:spPr bwMode="auto">
            <a:xfrm>
              <a:off x="4883" y="794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600" name="Line 36"/>
            <p:cNvSpPr>
              <a:spLocks noChangeShapeType="1"/>
            </p:cNvSpPr>
            <p:nvPr/>
          </p:nvSpPr>
          <p:spPr bwMode="auto">
            <a:xfrm>
              <a:off x="5171" y="565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601" name="Line 37"/>
            <p:cNvSpPr>
              <a:spLocks noChangeShapeType="1"/>
            </p:cNvSpPr>
            <p:nvPr/>
          </p:nvSpPr>
          <p:spPr bwMode="auto">
            <a:xfrm flipV="1">
              <a:off x="5171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602" name="Line 38"/>
            <p:cNvSpPr>
              <a:spLocks noChangeShapeType="1"/>
            </p:cNvSpPr>
            <p:nvPr/>
          </p:nvSpPr>
          <p:spPr bwMode="auto">
            <a:xfrm flipV="1">
              <a:off x="5460" y="562"/>
              <a:ext cx="0" cy="23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603" name="Line 39"/>
            <p:cNvSpPr>
              <a:spLocks noChangeShapeType="1"/>
            </p:cNvSpPr>
            <p:nvPr/>
          </p:nvSpPr>
          <p:spPr bwMode="auto">
            <a:xfrm>
              <a:off x="5460" y="793"/>
              <a:ext cx="2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9461" name="Group 40"/>
          <p:cNvGrpSpPr>
            <a:grpSpLocks/>
          </p:cNvGrpSpPr>
          <p:nvPr/>
        </p:nvGrpSpPr>
        <p:grpSpPr bwMode="auto">
          <a:xfrm>
            <a:off x="0" y="3705225"/>
            <a:ext cx="9140825" cy="360363"/>
            <a:chOff x="0" y="1933"/>
            <a:chExt cx="5758" cy="227"/>
          </a:xfrm>
        </p:grpSpPr>
        <p:grpSp>
          <p:nvGrpSpPr>
            <p:cNvPr id="19528" name="Group 41"/>
            <p:cNvGrpSpPr>
              <a:grpSpLocks/>
            </p:cNvGrpSpPr>
            <p:nvPr/>
          </p:nvGrpSpPr>
          <p:grpSpPr bwMode="auto">
            <a:xfrm>
              <a:off x="0" y="1933"/>
              <a:ext cx="5457" cy="227"/>
              <a:chOff x="0" y="1933"/>
              <a:chExt cx="5457" cy="227"/>
            </a:xfrm>
          </p:grpSpPr>
          <p:sp>
            <p:nvSpPr>
              <p:cNvPr id="19530" name="Line 42"/>
              <p:cNvSpPr>
                <a:spLocks noChangeShapeType="1"/>
              </p:cNvSpPr>
              <p:nvPr/>
            </p:nvSpPr>
            <p:spPr bwMode="auto">
              <a:xfrm>
                <a:off x="287" y="2158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1" name="Line 43"/>
              <p:cNvSpPr>
                <a:spLocks noChangeShapeType="1"/>
              </p:cNvSpPr>
              <p:nvPr/>
            </p:nvSpPr>
            <p:spPr bwMode="auto">
              <a:xfrm>
                <a:off x="574" y="1934"/>
                <a:ext cx="28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2" name="Line 44"/>
              <p:cNvSpPr>
                <a:spLocks noChangeShapeType="1"/>
              </p:cNvSpPr>
              <p:nvPr/>
            </p:nvSpPr>
            <p:spPr bwMode="auto">
              <a:xfrm flipV="1">
                <a:off x="574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FF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3" name="Line 45"/>
              <p:cNvSpPr>
                <a:spLocks noChangeShapeType="1"/>
              </p:cNvSpPr>
              <p:nvPr/>
            </p:nvSpPr>
            <p:spPr bwMode="auto">
              <a:xfrm flipV="1">
                <a:off x="861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4" name="Line 46"/>
              <p:cNvSpPr>
                <a:spLocks noChangeShapeType="1"/>
              </p:cNvSpPr>
              <p:nvPr/>
            </p:nvSpPr>
            <p:spPr bwMode="auto">
              <a:xfrm>
                <a:off x="861" y="2158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5" name="Line 47"/>
              <p:cNvSpPr>
                <a:spLocks noChangeShapeType="1"/>
              </p:cNvSpPr>
              <p:nvPr/>
            </p:nvSpPr>
            <p:spPr bwMode="auto">
              <a:xfrm>
                <a:off x="1147" y="1934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6" name="Line 48"/>
              <p:cNvSpPr>
                <a:spLocks noChangeShapeType="1"/>
              </p:cNvSpPr>
              <p:nvPr/>
            </p:nvSpPr>
            <p:spPr bwMode="auto">
              <a:xfrm flipV="1">
                <a:off x="1147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FF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7" name="Line 49"/>
              <p:cNvSpPr>
                <a:spLocks noChangeShapeType="1"/>
              </p:cNvSpPr>
              <p:nvPr/>
            </p:nvSpPr>
            <p:spPr bwMode="auto">
              <a:xfrm flipV="1">
                <a:off x="1435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FEB80A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8" name="Line 50"/>
              <p:cNvSpPr>
                <a:spLocks noChangeShapeType="1"/>
              </p:cNvSpPr>
              <p:nvPr/>
            </p:nvSpPr>
            <p:spPr bwMode="auto">
              <a:xfrm>
                <a:off x="1435" y="2158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9" name="Line 51"/>
              <p:cNvSpPr>
                <a:spLocks noChangeShapeType="1"/>
              </p:cNvSpPr>
              <p:nvPr/>
            </p:nvSpPr>
            <p:spPr bwMode="auto">
              <a:xfrm>
                <a:off x="1722" y="1934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0" name="Line 52"/>
              <p:cNvSpPr>
                <a:spLocks noChangeShapeType="1"/>
              </p:cNvSpPr>
              <p:nvPr/>
            </p:nvSpPr>
            <p:spPr bwMode="auto">
              <a:xfrm flipV="1">
                <a:off x="1722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FF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1" name="Line 53"/>
              <p:cNvSpPr>
                <a:spLocks noChangeShapeType="1"/>
              </p:cNvSpPr>
              <p:nvPr/>
            </p:nvSpPr>
            <p:spPr bwMode="auto">
              <a:xfrm flipV="1">
                <a:off x="2009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2" name="Line 54"/>
              <p:cNvSpPr>
                <a:spLocks noChangeShapeType="1"/>
              </p:cNvSpPr>
              <p:nvPr/>
            </p:nvSpPr>
            <p:spPr bwMode="auto">
              <a:xfrm>
                <a:off x="2009" y="2158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3" name="Line 55"/>
              <p:cNvSpPr>
                <a:spLocks noChangeShapeType="1"/>
              </p:cNvSpPr>
              <p:nvPr/>
            </p:nvSpPr>
            <p:spPr bwMode="auto">
              <a:xfrm>
                <a:off x="2296" y="1934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4" name="Line 56"/>
              <p:cNvSpPr>
                <a:spLocks noChangeShapeType="1"/>
              </p:cNvSpPr>
              <p:nvPr/>
            </p:nvSpPr>
            <p:spPr bwMode="auto">
              <a:xfrm flipV="1">
                <a:off x="2296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FF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5" name="Line 57"/>
              <p:cNvSpPr>
                <a:spLocks noChangeShapeType="1"/>
              </p:cNvSpPr>
              <p:nvPr/>
            </p:nvSpPr>
            <p:spPr bwMode="auto">
              <a:xfrm flipV="1">
                <a:off x="2584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6" name="Line 58"/>
              <p:cNvSpPr>
                <a:spLocks noChangeShapeType="1"/>
              </p:cNvSpPr>
              <p:nvPr/>
            </p:nvSpPr>
            <p:spPr bwMode="auto">
              <a:xfrm>
                <a:off x="2584" y="2158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7" name="Line 59"/>
              <p:cNvSpPr>
                <a:spLocks noChangeShapeType="1"/>
              </p:cNvSpPr>
              <p:nvPr/>
            </p:nvSpPr>
            <p:spPr bwMode="auto">
              <a:xfrm>
                <a:off x="2870" y="1934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8" name="Line 60"/>
              <p:cNvSpPr>
                <a:spLocks noChangeShapeType="1"/>
              </p:cNvSpPr>
              <p:nvPr/>
            </p:nvSpPr>
            <p:spPr bwMode="auto">
              <a:xfrm flipV="1">
                <a:off x="2870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FF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9" name="Line 61"/>
              <p:cNvSpPr>
                <a:spLocks noChangeShapeType="1"/>
              </p:cNvSpPr>
              <p:nvPr/>
            </p:nvSpPr>
            <p:spPr bwMode="auto">
              <a:xfrm flipV="1">
                <a:off x="3158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0" name="Line 62"/>
              <p:cNvSpPr>
                <a:spLocks noChangeShapeType="1"/>
              </p:cNvSpPr>
              <p:nvPr/>
            </p:nvSpPr>
            <p:spPr bwMode="auto">
              <a:xfrm>
                <a:off x="3158" y="2158"/>
                <a:ext cx="28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1" name="Line 63"/>
              <p:cNvSpPr>
                <a:spLocks noChangeShapeType="1"/>
              </p:cNvSpPr>
              <p:nvPr/>
            </p:nvSpPr>
            <p:spPr bwMode="auto">
              <a:xfrm>
                <a:off x="3444" y="1934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2" name="Line 64"/>
              <p:cNvSpPr>
                <a:spLocks noChangeShapeType="1"/>
              </p:cNvSpPr>
              <p:nvPr/>
            </p:nvSpPr>
            <p:spPr bwMode="auto">
              <a:xfrm flipV="1">
                <a:off x="3444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FF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3" name="Line 65"/>
              <p:cNvSpPr>
                <a:spLocks noChangeShapeType="1"/>
              </p:cNvSpPr>
              <p:nvPr/>
            </p:nvSpPr>
            <p:spPr bwMode="auto">
              <a:xfrm flipV="1">
                <a:off x="3732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4" name="Line 66"/>
              <p:cNvSpPr>
                <a:spLocks noChangeShapeType="1"/>
              </p:cNvSpPr>
              <p:nvPr/>
            </p:nvSpPr>
            <p:spPr bwMode="auto">
              <a:xfrm>
                <a:off x="3732" y="2158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5" name="Line 67"/>
              <p:cNvSpPr>
                <a:spLocks noChangeShapeType="1"/>
              </p:cNvSpPr>
              <p:nvPr/>
            </p:nvSpPr>
            <p:spPr bwMode="auto">
              <a:xfrm>
                <a:off x="4019" y="1934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6" name="Line 68"/>
              <p:cNvSpPr>
                <a:spLocks noChangeShapeType="1"/>
              </p:cNvSpPr>
              <p:nvPr/>
            </p:nvSpPr>
            <p:spPr bwMode="auto">
              <a:xfrm flipV="1">
                <a:off x="4019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FF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7" name="Line 69"/>
              <p:cNvSpPr>
                <a:spLocks noChangeShapeType="1"/>
              </p:cNvSpPr>
              <p:nvPr/>
            </p:nvSpPr>
            <p:spPr bwMode="auto">
              <a:xfrm flipV="1">
                <a:off x="4308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8" name="Line 70"/>
              <p:cNvSpPr>
                <a:spLocks noChangeShapeType="1"/>
              </p:cNvSpPr>
              <p:nvPr/>
            </p:nvSpPr>
            <p:spPr bwMode="auto">
              <a:xfrm>
                <a:off x="0" y="2159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9" name="Line 71"/>
              <p:cNvSpPr>
                <a:spLocks noChangeShapeType="1"/>
              </p:cNvSpPr>
              <p:nvPr/>
            </p:nvSpPr>
            <p:spPr bwMode="auto">
              <a:xfrm>
                <a:off x="4308" y="2159"/>
                <a:ext cx="28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60" name="Line 72"/>
              <p:cNvSpPr>
                <a:spLocks noChangeShapeType="1"/>
              </p:cNvSpPr>
              <p:nvPr/>
            </p:nvSpPr>
            <p:spPr bwMode="auto">
              <a:xfrm>
                <a:off x="4593" y="1935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61" name="Line 73"/>
              <p:cNvSpPr>
                <a:spLocks noChangeShapeType="1"/>
              </p:cNvSpPr>
              <p:nvPr/>
            </p:nvSpPr>
            <p:spPr bwMode="auto">
              <a:xfrm flipV="1">
                <a:off x="4593" y="1933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FF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62" name="Line 74"/>
              <p:cNvSpPr>
                <a:spLocks noChangeShapeType="1"/>
              </p:cNvSpPr>
              <p:nvPr/>
            </p:nvSpPr>
            <p:spPr bwMode="auto">
              <a:xfrm flipV="1">
                <a:off x="4881" y="1933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63" name="Line 75"/>
              <p:cNvSpPr>
                <a:spLocks noChangeShapeType="1"/>
              </p:cNvSpPr>
              <p:nvPr/>
            </p:nvSpPr>
            <p:spPr bwMode="auto">
              <a:xfrm>
                <a:off x="4881" y="2160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64" name="Line 76"/>
              <p:cNvSpPr>
                <a:spLocks noChangeShapeType="1"/>
              </p:cNvSpPr>
              <p:nvPr/>
            </p:nvSpPr>
            <p:spPr bwMode="auto">
              <a:xfrm>
                <a:off x="5168" y="1934"/>
                <a:ext cx="286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65" name="Line 77"/>
              <p:cNvSpPr>
                <a:spLocks noChangeShapeType="1"/>
              </p:cNvSpPr>
              <p:nvPr/>
            </p:nvSpPr>
            <p:spPr bwMode="auto">
              <a:xfrm flipV="1">
                <a:off x="5168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FF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66" name="Line 78"/>
              <p:cNvSpPr>
                <a:spLocks noChangeShapeType="1"/>
              </p:cNvSpPr>
              <p:nvPr/>
            </p:nvSpPr>
            <p:spPr bwMode="auto">
              <a:xfrm flipV="1">
                <a:off x="5457" y="1932"/>
                <a:ext cx="0" cy="22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9529" name="Line 79"/>
            <p:cNvSpPr>
              <a:spLocks noChangeShapeType="1"/>
            </p:cNvSpPr>
            <p:nvPr/>
          </p:nvSpPr>
          <p:spPr bwMode="auto">
            <a:xfrm>
              <a:off x="5473" y="2160"/>
              <a:ext cx="2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9462" name="Group 80"/>
          <p:cNvGrpSpPr>
            <a:grpSpLocks/>
          </p:cNvGrpSpPr>
          <p:nvPr/>
        </p:nvGrpSpPr>
        <p:grpSpPr bwMode="auto">
          <a:xfrm>
            <a:off x="0" y="5418138"/>
            <a:ext cx="8662988" cy="360362"/>
            <a:chOff x="0" y="3203"/>
            <a:chExt cx="5457" cy="227"/>
          </a:xfrm>
        </p:grpSpPr>
        <p:sp>
          <p:nvSpPr>
            <p:cNvPr id="19491" name="Line 81"/>
            <p:cNvSpPr>
              <a:spLocks noChangeShapeType="1"/>
            </p:cNvSpPr>
            <p:nvPr/>
          </p:nvSpPr>
          <p:spPr bwMode="auto">
            <a:xfrm>
              <a:off x="0" y="3428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2" name="Line 82"/>
            <p:cNvSpPr>
              <a:spLocks noChangeShapeType="1"/>
            </p:cNvSpPr>
            <p:nvPr/>
          </p:nvSpPr>
          <p:spPr bwMode="auto">
            <a:xfrm>
              <a:off x="287" y="3204"/>
              <a:ext cx="2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3" name="Line 83"/>
            <p:cNvSpPr>
              <a:spLocks noChangeShapeType="1"/>
            </p:cNvSpPr>
            <p:nvPr/>
          </p:nvSpPr>
          <p:spPr bwMode="auto">
            <a:xfrm flipV="1">
              <a:off x="287" y="3202"/>
              <a:ext cx="0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4" name="Line 84"/>
            <p:cNvSpPr>
              <a:spLocks noChangeShapeType="1"/>
            </p:cNvSpPr>
            <p:nvPr/>
          </p:nvSpPr>
          <p:spPr bwMode="auto">
            <a:xfrm flipV="1">
              <a:off x="574" y="3202"/>
              <a:ext cx="0" cy="227"/>
            </a:xfrm>
            <a:prstGeom prst="line">
              <a:avLst/>
            </a:prstGeom>
            <a:noFill/>
            <a:ln w="9360">
              <a:solidFill>
                <a:srgbClr val="FF0000"/>
              </a:solidFill>
              <a:miter lim="800000"/>
              <a:headEnd type="triangle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5" name="Line 85"/>
            <p:cNvSpPr>
              <a:spLocks noChangeShapeType="1"/>
            </p:cNvSpPr>
            <p:nvPr/>
          </p:nvSpPr>
          <p:spPr bwMode="auto">
            <a:xfrm>
              <a:off x="574" y="3428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6" name="Line 86"/>
            <p:cNvSpPr>
              <a:spLocks noChangeShapeType="1"/>
            </p:cNvSpPr>
            <p:nvPr/>
          </p:nvSpPr>
          <p:spPr bwMode="auto">
            <a:xfrm>
              <a:off x="861" y="3204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7" name="Line 87"/>
            <p:cNvSpPr>
              <a:spLocks noChangeShapeType="1"/>
            </p:cNvSpPr>
            <p:nvPr/>
          </p:nvSpPr>
          <p:spPr bwMode="auto">
            <a:xfrm flipV="1">
              <a:off x="861" y="3202"/>
              <a:ext cx="0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8" name="Line 88"/>
            <p:cNvSpPr>
              <a:spLocks noChangeShapeType="1"/>
            </p:cNvSpPr>
            <p:nvPr/>
          </p:nvSpPr>
          <p:spPr bwMode="auto">
            <a:xfrm flipV="1">
              <a:off x="1149" y="3202"/>
              <a:ext cx="0" cy="227"/>
            </a:xfrm>
            <a:prstGeom prst="line">
              <a:avLst/>
            </a:prstGeom>
            <a:noFill/>
            <a:ln w="9360">
              <a:solidFill>
                <a:srgbClr val="FF0000"/>
              </a:solidFill>
              <a:miter lim="800000"/>
              <a:headEnd type="triangle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9" name="Line 89"/>
            <p:cNvSpPr>
              <a:spLocks noChangeShapeType="1"/>
            </p:cNvSpPr>
            <p:nvPr/>
          </p:nvSpPr>
          <p:spPr bwMode="auto">
            <a:xfrm>
              <a:off x="1149" y="3428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0" name="Line 90"/>
            <p:cNvSpPr>
              <a:spLocks noChangeShapeType="1"/>
            </p:cNvSpPr>
            <p:nvPr/>
          </p:nvSpPr>
          <p:spPr bwMode="auto">
            <a:xfrm>
              <a:off x="1435" y="3204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1" name="Line 91"/>
            <p:cNvSpPr>
              <a:spLocks noChangeShapeType="1"/>
            </p:cNvSpPr>
            <p:nvPr/>
          </p:nvSpPr>
          <p:spPr bwMode="auto">
            <a:xfrm flipV="1">
              <a:off x="1435" y="3202"/>
              <a:ext cx="0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2" name="Line 92"/>
            <p:cNvSpPr>
              <a:spLocks noChangeShapeType="1"/>
            </p:cNvSpPr>
            <p:nvPr/>
          </p:nvSpPr>
          <p:spPr bwMode="auto">
            <a:xfrm flipV="1">
              <a:off x="1723" y="3202"/>
              <a:ext cx="0" cy="227"/>
            </a:xfrm>
            <a:prstGeom prst="line">
              <a:avLst/>
            </a:prstGeom>
            <a:noFill/>
            <a:ln w="9360">
              <a:solidFill>
                <a:srgbClr val="FF0000"/>
              </a:solidFill>
              <a:miter lim="800000"/>
              <a:headEnd type="triangle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3" name="Line 93"/>
            <p:cNvSpPr>
              <a:spLocks noChangeShapeType="1"/>
            </p:cNvSpPr>
            <p:nvPr/>
          </p:nvSpPr>
          <p:spPr bwMode="auto">
            <a:xfrm>
              <a:off x="1723" y="3428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4" name="Line 94"/>
            <p:cNvSpPr>
              <a:spLocks noChangeShapeType="1"/>
            </p:cNvSpPr>
            <p:nvPr/>
          </p:nvSpPr>
          <p:spPr bwMode="auto">
            <a:xfrm>
              <a:off x="2010" y="3204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5" name="Line 95"/>
            <p:cNvSpPr>
              <a:spLocks noChangeShapeType="1"/>
            </p:cNvSpPr>
            <p:nvPr/>
          </p:nvSpPr>
          <p:spPr bwMode="auto">
            <a:xfrm flipV="1">
              <a:off x="2010" y="3202"/>
              <a:ext cx="0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6" name="Line 96"/>
            <p:cNvSpPr>
              <a:spLocks noChangeShapeType="1"/>
            </p:cNvSpPr>
            <p:nvPr/>
          </p:nvSpPr>
          <p:spPr bwMode="auto">
            <a:xfrm flipV="1">
              <a:off x="2297" y="3202"/>
              <a:ext cx="0" cy="227"/>
            </a:xfrm>
            <a:prstGeom prst="line">
              <a:avLst/>
            </a:prstGeom>
            <a:noFill/>
            <a:ln w="9360">
              <a:solidFill>
                <a:srgbClr val="FF0000"/>
              </a:solidFill>
              <a:miter lim="800000"/>
              <a:headEnd type="triangle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7" name="Line 97"/>
            <p:cNvSpPr>
              <a:spLocks noChangeShapeType="1"/>
            </p:cNvSpPr>
            <p:nvPr/>
          </p:nvSpPr>
          <p:spPr bwMode="auto">
            <a:xfrm>
              <a:off x="2297" y="3428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8" name="Line 98"/>
            <p:cNvSpPr>
              <a:spLocks noChangeShapeType="1"/>
            </p:cNvSpPr>
            <p:nvPr/>
          </p:nvSpPr>
          <p:spPr bwMode="auto">
            <a:xfrm>
              <a:off x="2584" y="3204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09" name="Line 99"/>
            <p:cNvSpPr>
              <a:spLocks noChangeShapeType="1"/>
            </p:cNvSpPr>
            <p:nvPr/>
          </p:nvSpPr>
          <p:spPr bwMode="auto">
            <a:xfrm flipV="1">
              <a:off x="2584" y="3202"/>
              <a:ext cx="0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10" name="Line 100"/>
            <p:cNvSpPr>
              <a:spLocks noChangeShapeType="1"/>
            </p:cNvSpPr>
            <p:nvPr/>
          </p:nvSpPr>
          <p:spPr bwMode="auto">
            <a:xfrm flipV="1">
              <a:off x="2872" y="3202"/>
              <a:ext cx="0" cy="227"/>
            </a:xfrm>
            <a:prstGeom prst="line">
              <a:avLst/>
            </a:prstGeom>
            <a:noFill/>
            <a:ln w="9360">
              <a:solidFill>
                <a:srgbClr val="FF0000"/>
              </a:solidFill>
              <a:miter lim="800000"/>
              <a:headEnd type="triangle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11" name="Line 101"/>
            <p:cNvSpPr>
              <a:spLocks noChangeShapeType="1"/>
            </p:cNvSpPr>
            <p:nvPr/>
          </p:nvSpPr>
          <p:spPr bwMode="auto">
            <a:xfrm>
              <a:off x="2872" y="3428"/>
              <a:ext cx="2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12" name="Line 102"/>
            <p:cNvSpPr>
              <a:spLocks noChangeShapeType="1"/>
            </p:cNvSpPr>
            <p:nvPr/>
          </p:nvSpPr>
          <p:spPr bwMode="auto">
            <a:xfrm>
              <a:off x="3158" y="3204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13" name="Line 103"/>
            <p:cNvSpPr>
              <a:spLocks noChangeShapeType="1"/>
            </p:cNvSpPr>
            <p:nvPr/>
          </p:nvSpPr>
          <p:spPr bwMode="auto">
            <a:xfrm flipV="1">
              <a:off x="3158" y="3202"/>
              <a:ext cx="0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14" name="Line 104"/>
            <p:cNvSpPr>
              <a:spLocks noChangeShapeType="1"/>
            </p:cNvSpPr>
            <p:nvPr/>
          </p:nvSpPr>
          <p:spPr bwMode="auto">
            <a:xfrm flipV="1">
              <a:off x="3446" y="3202"/>
              <a:ext cx="0" cy="227"/>
            </a:xfrm>
            <a:prstGeom prst="line">
              <a:avLst/>
            </a:prstGeom>
            <a:noFill/>
            <a:ln w="9360">
              <a:solidFill>
                <a:srgbClr val="FF0000"/>
              </a:solidFill>
              <a:miter lim="800000"/>
              <a:headEnd type="triangle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15" name="Line 105"/>
            <p:cNvSpPr>
              <a:spLocks noChangeShapeType="1"/>
            </p:cNvSpPr>
            <p:nvPr/>
          </p:nvSpPr>
          <p:spPr bwMode="auto">
            <a:xfrm>
              <a:off x="3446" y="3428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16" name="Line 106"/>
            <p:cNvSpPr>
              <a:spLocks noChangeShapeType="1"/>
            </p:cNvSpPr>
            <p:nvPr/>
          </p:nvSpPr>
          <p:spPr bwMode="auto">
            <a:xfrm>
              <a:off x="3733" y="3204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17" name="Line 107"/>
            <p:cNvSpPr>
              <a:spLocks noChangeShapeType="1"/>
            </p:cNvSpPr>
            <p:nvPr/>
          </p:nvSpPr>
          <p:spPr bwMode="auto">
            <a:xfrm flipV="1">
              <a:off x="3733" y="3202"/>
              <a:ext cx="0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18" name="Line 108"/>
            <p:cNvSpPr>
              <a:spLocks noChangeShapeType="1"/>
            </p:cNvSpPr>
            <p:nvPr/>
          </p:nvSpPr>
          <p:spPr bwMode="auto">
            <a:xfrm flipV="1">
              <a:off x="4022" y="3202"/>
              <a:ext cx="0" cy="227"/>
            </a:xfrm>
            <a:prstGeom prst="line">
              <a:avLst/>
            </a:prstGeom>
            <a:noFill/>
            <a:ln w="9360">
              <a:solidFill>
                <a:srgbClr val="FF0000"/>
              </a:solidFill>
              <a:miter lim="800000"/>
              <a:headEnd type="triangle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19" name="Line 109"/>
            <p:cNvSpPr>
              <a:spLocks noChangeShapeType="1"/>
            </p:cNvSpPr>
            <p:nvPr/>
          </p:nvSpPr>
          <p:spPr bwMode="auto">
            <a:xfrm>
              <a:off x="4022" y="3429"/>
              <a:ext cx="2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0" name="Line 110"/>
            <p:cNvSpPr>
              <a:spLocks noChangeShapeType="1"/>
            </p:cNvSpPr>
            <p:nvPr/>
          </p:nvSpPr>
          <p:spPr bwMode="auto">
            <a:xfrm>
              <a:off x="4308" y="3205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1" name="Line 111"/>
            <p:cNvSpPr>
              <a:spLocks noChangeShapeType="1"/>
            </p:cNvSpPr>
            <p:nvPr/>
          </p:nvSpPr>
          <p:spPr bwMode="auto">
            <a:xfrm flipV="1">
              <a:off x="4308" y="3202"/>
              <a:ext cx="0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2" name="Line 112"/>
            <p:cNvSpPr>
              <a:spLocks noChangeShapeType="1"/>
            </p:cNvSpPr>
            <p:nvPr/>
          </p:nvSpPr>
          <p:spPr bwMode="auto">
            <a:xfrm flipV="1">
              <a:off x="4596" y="3202"/>
              <a:ext cx="0" cy="227"/>
            </a:xfrm>
            <a:prstGeom prst="line">
              <a:avLst/>
            </a:prstGeom>
            <a:noFill/>
            <a:ln w="9360">
              <a:solidFill>
                <a:srgbClr val="FF0000"/>
              </a:solidFill>
              <a:miter lim="800000"/>
              <a:headEnd type="triangle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3" name="Line 113"/>
            <p:cNvSpPr>
              <a:spLocks noChangeShapeType="1"/>
            </p:cNvSpPr>
            <p:nvPr/>
          </p:nvSpPr>
          <p:spPr bwMode="auto">
            <a:xfrm>
              <a:off x="4595" y="3430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4" name="Line 114"/>
            <p:cNvSpPr>
              <a:spLocks noChangeShapeType="1"/>
            </p:cNvSpPr>
            <p:nvPr/>
          </p:nvSpPr>
          <p:spPr bwMode="auto">
            <a:xfrm>
              <a:off x="4883" y="3204"/>
              <a:ext cx="286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5" name="Line 115"/>
            <p:cNvSpPr>
              <a:spLocks noChangeShapeType="1"/>
            </p:cNvSpPr>
            <p:nvPr/>
          </p:nvSpPr>
          <p:spPr bwMode="auto">
            <a:xfrm flipV="1">
              <a:off x="4883" y="3202"/>
              <a:ext cx="0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6" name="Line 116"/>
            <p:cNvSpPr>
              <a:spLocks noChangeShapeType="1"/>
            </p:cNvSpPr>
            <p:nvPr/>
          </p:nvSpPr>
          <p:spPr bwMode="auto">
            <a:xfrm flipV="1">
              <a:off x="5172" y="3202"/>
              <a:ext cx="0" cy="227"/>
            </a:xfrm>
            <a:prstGeom prst="line">
              <a:avLst/>
            </a:prstGeom>
            <a:noFill/>
            <a:ln w="9360">
              <a:solidFill>
                <a:srgbClr val="FF0000"/>
              </a:solidFill>
              <a:miter lim="800000"/>
              <a:headEnd type="triangle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7" name="Line 117"/>
            <p:cNvSpPr>
              <a:spLocks noChangeShapeType="1"/>
            </p:cNvSpPr>
            <p:nvPr/>
          </p:nvSpPr>
          <p:spPr bwMode="auto">
            <a:xfrm>
              <a:off x="5172" y="3429"/>
              <a:ext cx="285" cy="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63" name="Text Box 118"/>
          <p:cNvSpPr txBox="1">
            <a:spLocks noChangeArrowheads="1"/>
          </p:cNvSpPr>
          <p:nvPr/>
        </p:nvSpPr>
        <p:spPr bwMode="auto">
          <a:xfrm>
            <a:off x="2322513" y="1143000"/>
            <a:ext cx="4678362" cy="447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3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Synchronisation sur niveau Haut</a:t>
            </a:r>
          </a:p>
        </p:txBody>
      </p:sp>
      <p:sp>
        <p:nvSpPr>
          <p:cNvPr id="19464" name="Text Box 119"/>
          <p:cNvSpPr txBox="1">
            <a:spLocks noChangeArrowheads="1"/>
          </p:cNvSpPr>
          <p:nvPr/>
        </p:nvSpPr>
        <p:spPr bwMode="auto">
          <a:xfrm>
            <a:off x="2143125" y="3000375"/>
            <a:ext cx="5106988" cy="447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3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Synchronisation sur front montant</a:t>
            </a:r>
          </a:p>
        </p:txBody>
      </p:sp>
      <p:sp>
        <p:nvSpPr>
          <p:cNvPr id="19465" name="Text Box 120"/>
          <p:cNvSpPr txBox="1">
            <a:spLocks noChangeArrowheads="1"/>
          </p:cNvSpPr>
          <p:nvPr/>
        </p:nvSpPr>
        <p:spPr bwMode="auto">
          <a:xfrm>
            <a:off x="2106613" y="4786313"/>
            <a:ext cx="5251450" cy="447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3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Synchronisation sur front descendant</a:t>
            </a:r>
          </a:p>
        </p:txBody>
      </p:sp>
      <p:sp>
        <p:nvSpPr>
          <p:cNvPr id="19466" name="Line 121"/>
          <p:cNvSpPr>
            <a:spLocks noChangeShapeType="1"/>
          </p:cNvSpPr>
          <p:nvPr/>
        </p:nvSpPr>
        <p:spPr bwMode="auto">
          <a:xfrm>
            <a:off x="455613" y="2855913"/>
            <a:ext cx="455612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67" name="Line 122"/>
          <p:cNvSpPr>
            <a:spLocks noChangeShapeType="1"/>
          </p:cNvSpPr>
          <p:nvPr/>
        </p:nvSpPr>
        <p:spPr bwMode="auto">
          <a:xfrm flipV="1">
            <a:off x="911225" y="2492375"/>
            <a:ext cx="1588" cy="3667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68" name="Line 123"/>
          <p:cNvSpPr>
            <a:spLocks noChangeShapeType="1"/>
          </p:cNvSpPr>
          <p:nvPr/>
        </p:nvSpPr>
        <p:spPr bwMode="auto">
          <a:xfrm>
            <a:off x="0" y="2859088"/>
            <a:ext cx="455613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69" name="Line 124"/>
          <p:cNvSpPr>
            <a:spLocks noChangeShapeType="1"/>
          </p:cNvSpPr>
          <p:nvPr/>
        </p:nvSpPr>
        <p:spPr bwMode="auto">
          <a:xfrm>
            <a:off x="455613" y="4738688"/>
            <a:ext cx="455612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70" name="Line 125"/>
          <p:cNvSpPr>
            <a:spLocks noChangeShapeType="1"/>
          </p:cNvSpPr>
          <p:nvPr/>
        </p:nvSpPr>
        <p:spPr bwMode="auto">
          <a:xfrm flipV="1">
            <a:off x="911225" y="4373563"/>
            <a:ext cx="1588" cy="366712"/>
          </a:xfrm>
          <a:prstGeom prst="line">
            <a:avLst/>
          </a:prstGeom>
          <a:noFill/>
          <a:ln w="252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71" name="Line 126"/>
          <p:cNvSpPr>
            <a:spLocks noChangeShapeType="1"/>
          </p:cNvSpPr>
          <p:nvPr/>
        </p:nvSpPr>
        <p:spPr bwMode="auto">
          <a:xfrm>
            <a:off x="0" y="4740275"/>
            <a:ext cx="455613" cy="1588"/>
          </a:xfrm>
          <a:prstGeom prst="line">
            <a:avLst/>
          </a:prstGeom>
          <a:noFill/>
          <a:ln w="252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72" name="Line 127"/>
          <p:cNvSpPr>
            <a:spLocks noChangeShapeType="1"/>
          </p:cNvSpPr>
          <p:nvPr/>
        </p:nvSpPr>
        <p:spPr bwMode="auto">
          <a:xfrm>
            <a:off x="455613" y="6667500"/>
            <a:ext cx="455612" cy="1588"/>
          </a:xfrm>
          <a:prstGeom prst="line">
            <a:avLst/>
          </a:prstGeom>
          <a:noFill/>
          <a:ln w="252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73" name="Line 128"/>
          <p:cNvSpPr>
            <a:spLocks noChangeShapeType="1"/>
          </p:cNvSpPr>
          <p:nvPr/>
        </p:nvSpPr>
        <p:spPr bwMode="auto">
          <a:xfrm flipV="1">
            <a:off x="911225" y="6302375"/>
            <a:ext cx="1588" cy="366713"/>
          </a:xfrm>
          <a:prstGeom prst="line">
            <a:avLst/>
          </a:prstGeom>
          <a:noFill/>
          <a:ln w="252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74" name="Line 129"/>
          <p:cNvSpPr>
            <a:spLocks noChangeShapeType="1"/>
          </p:cNvSpPr>
          <p:nvPr/>
        </p:nvSpPr>
        <p:spPr bwMode="auto">
          <a:xfrm>
            <a:off x="0" y="6669088"/>
            <a:ext cx="455613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75" name="Oval 130"/>
          <p:cNvSpPr>
            <a:spLocks noChangeArrowheads="1"/>
          </p:cNvSpPr>
          <p:nvPr/>
        </p:nvSpPr>
        <p:spPr bwMode="auto">
          <a:xfrm>
            <a:off x="827088" y="1428750"/>
            <a:ext cx="576262" cy="15113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76" name="Oval 131"/>
          <p:cNvSpPr>
            <a:spLocks noChangeArrowheads="1"/>
          </p:cNvSpPr>
          <p:nvPr/>
        </p:nvSpPr>
        <p:spPr bwMode="auto">
          <a:xfrm>
            <a:off x="684213" y="3417888"/>
            <a:ext cx="287337" cy="15113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sz="2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7" name="Line 132"/>
          <p:cNvSpPr>
            <a:spLocks noChangeShapeType="1"/>
          </p:cNvSpPr>
          <p:nvPr/>
        </p:nvSpPr>
        <p:spPr bwMode="auto">
          <a:xfrm>
            <a:off x="900113" y="4352925"/>
            <a:ext cx="180022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78" name="Oval 133"/>
          <p:cNvSpPr>
            <a:spLocks noChangeArrowheads="1"/>
          </p:cNvSpPr>
          <p:nvPr/>
        </p:nvSpPr>
        <p:spPr bwMode="auto">
          <a:xfrm>
            <a:off x="1692275" y="3344863"/>
            <a:ext cx="287338" cy="15113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sz="2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9" name="Oval 134"/>
          <p:cNvSpPr>
            <a:spLocks noChangeArrowheads="1"/>
          </p:cNvSpPr>
          <p:nvPr/>
        </p:nvSpPr>
        <p:spPr bwMode="auto">
          <a:xfrm>
            <a:off x="684213" y="5275263"/>
            <a:ext cx="287337" cy="15113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80" name="Line 135"/>
          <p:cNvSpPr>
            <a:spLocks noChangeShapeType="1"/>
          </p:cNvSpPr>
          <p:nvPr/>
        </p:nvSpPr>
        <p:spPr bwMode="auto">
          <a:xfrm>
            <a:off x="900113" y="6283325"/>
            <a:ext cx="1871662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81" name="Oval 136"/>
          <p:cNvSpPr>
            <a:spLocks noChangeArrowheads="1"/>
          </p:cNvSpPr>
          <p:nvPr/>
        </p:nvSpPr>
        <p:spPr bwMode="auto">
          <a:xfrm>
            <a:off x="1547813" y="5202238"/>
            <a:ext cx="287337" cy="15113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82" name="Text Box 137"/>
          <p:cNvSpPr txBox="1">
            <a:spLocks noChangeArrowheads="1"/>
          </p:cNvSpPr>
          <p:nvPr/>
        </p:nvSpPr>
        <p:spPr bwMode="auto">
          <a:xfrm>
            <a:off x="0" y="1716088"/>
            <a:ext cx="468313" cy="401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9483" name="Text Box 138"/>
          <p:cNvSpPr txBox="1">
            <a:spLocks noChangeArrowheads="1"/>
          </p:cNvSpPr>
          <p:nvPr/>
        </p:nvSpPr>
        <p:spPr bwMode="auto">
          <a:xfrm>
            <a:off x="-107950" y="3617913"/>
            <a:ext cx="468313" cy="401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9484" name="Text Box 139"/>
          <p:cNvSpPr txBox="1">
            <a:spLocks noChangeArrowheads="1"/>
          </p:cNvSpPr>
          <p:nvPr/>
        </p:nvSpPr>
        <p:spPr bwMode="auto">
          <a:xfrm>
            <a:off x="-107950" y="5473700"/>
            <a:ext cx="468313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9485" name="Text Box 140"/>
          <p:cNvSpPr txBox="1">
            <a:spLocks noChangeArrowheads="1"/>
          </p:cNvSpPr>
          <p:nvPr/>
        </p:nvSpPr>
        <p:spPr bwMode="auto">
          <a:xfrm>
            <a:off x="-36513" y="2436813"/>
            <a:ext cx="468313" cy="401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9486" name="Text Box 141"/>
          <p:cNvSpPr txBox="1">
            <a:spLocks noChangeArrowheads="1"/>
          </p:cNvSpPr>
          <p:nvPr/>
        </p:nvSpPr>
        <p:spPr bwMode="auto">
          <a:xfrm>
            <a:off x="-107950" y="4410075"/>
            <a:ext cx="468313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9487" name="Text Box 142"/>
          <p:cNvSpPr txBox="1">
            <a:spLocks noChangeArrowheads="1"/>
          </p:cNvSpPr>
          <p:nvPr/>
        </p:nvSpPr>
        <p:spPr bwMode="auto">
          <a:xfrm>
            <a:off x="-107950" y="6337300"/>
            <a:ext cx="468313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9488" name="Line 143"/>
          <p:cNvSpPr>
            <a:spLocks noChangeShapeType="1"/>
          </p:cNvSpPr>
          <p:nvPr/>
        </p:nvSpPr>
        <p:spPr bwMode="auto">
          <a:xfrm>
            <a:off x="900113" y="2508250"/>
            <a:ext cx="180022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89" name="Oval 144"/>
          <p:cNvSpPr>
            <a:spLocks noChangeArrowheads="1"/>
          </p:cNvSpPr>
          <p:nvPr/>
        </p:nvSpPr>
        <p:spPr bwMode="auto">
          <a:xfrm>
            <a:off x="1763713" y="1428750"/>
            <a:ext cx="576262" cy="15113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7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fr-FR" sz="45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Introduction</a:t>
            </a:r>
            <a:endParaRPr lang="fr-FR" sz="45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229600" cy="774700"/>
          </a:xfrm>
          <a:noFill/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fr-FR" sz="4500" b="1" smtClean="0">
                <a:solidFill>
                  <a:srgbClr val="FF0000"/>
                </a:solidFill>
                <a:cs typeface="Times New Roman" pitchFamily="18" charset="0"/>
              </a:rPr>
              <a:t>Introduction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1143000"/>
            <a:ext cx="8229600" cy="1757363"/>
          </a:xfrm>
          <a:ln>
            <a:solidFill>
              <a:schemeClr val="bg1"/>
            </a:solidFill>
          </a:ln>
        </p:spPr>
        <p:txBody>
          <a:bodyPr/>
          <a:lstStyle/>
          <a:p>
            <a:pPr marL="190500" indent="-190500" algn="just" eaLnBrk="1" hangingPunct="1">
              <a:buFont typeface="Arial" charset="0"/>
              <a:buNone/>
              <a:defRPr/>
            </a:pPr>
            <a:r>
              <a:rPr lang="fr-FR" sz="23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3- </a:t>
            </a:r>
            <a:r>
              <a:rPr lang="fr-FR" sz="2300" b="1" dirty="0" smtClean="0">
                <a:solidFill>
                  <a:srgbClr val="002060"/>
                </a:solidFill>
                <a:latin typeface="+mj-lt"/>
              </a:rPr>
              <a:t>fonction mémoire </a:t>
            </a:r>
            <a:r>
              <a:rPr lang="fr-FR" sz="23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:</a:t>
            </a:r>
          </a:p>
          <a:p>
            <a:pPr marL="190500" indent="-190500" algn="just" eaLnBrk="1" hangingPunct="1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fr-FR" sz="2300" b="1" dirty="0" smtClean="0">
                <a:latin typeface="+mj-lt"/>
              </a:rPr>
              <a:t>à l’apparition du signal e, la sortie change d’état, à la disparition du signal la sortie reste dans le même état.</a:t>
            </a:r>
          </a:p>
          <a:p>
            <a:pPr marL="190500" indent="-190500" algn="just" eaLnBrk="1" hangingPunct="1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fr-FR" sz="2300" b="1" dirty="0" smtClean="0">
                <a:latin typeface="+mj-lt"/>
              </a:rPr>
              <a:t>Le maintien de la sortie est l’effet mémoire.</a:t>
            </a:r>
          </a:p>
          <a:p>
            <a:pPr marL="190500" indent="-190500" algn="just" eaLnBrk="1" hangingPunct="1">
              <a:buClr>
                <a:srgbClr val="FF0000"/>
              </a:buClr>
              <a:buFont typeface="Arial" charset="0"/>
              <a:buNone/>
              <a:defRPr/>
            </a:pPr>
            <a:endParaRPr lang="fr-FR" sz="2300" b="1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74" name="Espace réservé du numéro de diapositive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1F538-0326-4BBB-A157-AEB62D933D8C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pic>
        <p:nvPicPr>
          <p:cNvPr id="20485" name="Image 2" descr="http://www.mecarazi.com/img-cours/logseq/image00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3143250"/>
            <a:ext cx="335756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Image 3" descr="http://www.mecarazi.com/img-cours/logseq/image00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5763" y="4071938"/>
            <a:ext cx="3575050" cy="2435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989013"/>
          </a:xfrm>
          <a:noFill/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fr-FR" sz="4500" b="1" smtClean="0">
                <a:solidFill>
                  <a:srgbClr val="FF0000"/>
                </a:solidFill>
                <a:cs typeface="Times New Roman" pitchFamily="18" charset="0"/>
              </a:rPr>
              <a:t>Introduction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marL="190500" indent="-190500" eaLnBrk="1" hangingPunct="1">
              <a:buFont typeface="Arial" charset="0"/>
              <a:buNone/>
              <a:defRPr/>
            </a:pPr>
            <a:r>
              <a:rPr lang="fr-FR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 Systèmes asynchrones:</a:t>
            </a:r>
          </a:p>
          <a:p>
            <a:pPr marL="190500" indent="-190500" algn="just" eaLnBrk="1" hangingPunct="1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Lorsque un circuit séquentiel n’a pas d’horloge comme variable d’entrée ou si le circuit fonctionne indépendamment de cette horloge alors ce circuit est 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asynchrone</a:t>
            </a:r>
            <a:r>
              <a:rPr lang="fr-FR" sz="25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508" name="Group 27"/>
          <p:cNvGrpSpPr>
            <a:grpSpLocks/>
          </p:cNvGrpSpPr>
          <p:nvPr/>
        </p:nvGrpSpPr>
        <p:grpSpPr bwMode="auto">
          <a:xfrm>
            <a:off x="3048000" y="3886200"/>
            <a:ext cx="3048000" cy="1828800"/>
            <a:chOff x="1920" y="2160"/>
            <a:chExt cx="1920" cy="1152"/>
          </a:xfrm>
        </p:grpSpPr>
        <p:sp>
          <p:nvSpPr>
            <p:cNvPr id="21510" name="Rectangle 17"/>
            <p:cNvSpPr>
              <a:spLocks noChangeArrowheads="1"/>
            </p:cNvSpPr>
            <p:nvPr/>
          </p:nvSpPr>
          <p:spPr bwMode="auto">
            <a:xfrm>
              <a:off x="3648" y="2544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S</a:t>
              </a:r>
              <a:r>
                <a:rPr lang="fr-FR" baseline="30000"/>
                <a:t>+</a:t>
              </a:r>
            </a:p>
          </p:txBody>
        </p:sp>
        <p:sp>
          <p:nvSpPr>
            <p:cNvPr id="21511" name="Rectangle 18"/>
            <p:cNvSpPr>
              <a:spLocks noChangeArrowheads="1"/>
            </p:cNvSpPr>
            <p:nvPr/>
          </p:nvSpPr>
          <p:spPr bwMode="auto">
            <a:xfrm>
              <a:off x="2496" y="2160"/>
              <a:ext cx="768" cy="96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pPr defTabSz="762000"/>
              <a:r>
                <a:rPr lang="fr-FR" sz="3600">
                  <a:cs typeface="Arial" charset="0"/>
                </a:rPr>
                <a:t>Σ</a:t>
              </a:r>
              <a:endParaRPr lang="fr-FR" sz="3600"/>
            </a:p>
          </p:txBody>
        </p:sp>
        <p:sp>
          <p:nvSpPr>
            <p:cNvPr id="21512" name="Rectangle 20"/>
            <p:cNvSpPr>
              <a:spLocks noChangeArrowheads="1"/>
            </p:cNvSpPr>
            <p:nvPr/>
          </p:nvSpPr>
          <p:spPr bwMode="auto">
            <a:xfrm>
              <a:off x="1920" y="2304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Z</a:t>
              </a:r>
            </a:p>
          </p:txBody>
        </p:sp>
        <p:sp>
          <p:nvSpPr>
            <p:cNvPr id="21513" name="Rectangle 21"/>
            <p:cNvSpPr>
              <a:spLocks noChangeArrowheads="1"/>
            </p:cNvSpPr>
            <p:nvPr/>
          </p:nvSpPr>
          <p:spPr bwMode="auto">
            <a:xfrm>
              <a:off x="1920" y="2784"/>
              <a:ext cx="1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762000"/>
              <a:r>
                <a:rPr lang="fr-FR"/>
                <a:t>S</a:t>
              </a:r>
              <a:r>
                <a:rPr lang="fr-FR" baseline="30000"/>
                <a:t>-</a:t>
              </a:r>
            </a:p>
          </p:txBody>
        </p:sp>
        <p:sp>
          <p:nvSpPr>
            <p:cNvPr id="21514" name="Line 22"/>
            <p:cNvSpPr>
              <a:spLocks noChangeShapeType="1"/>
            </p:cNvSpPr>
            <p:nvPr/>
          </p:nvSpPr>
          <p:spPr bwMode="auto">
            <a:xfrm>
              <a:off x="2112" y="2400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515" name="Line 23"/>
            <p:cNvSpPr>
              <a:spLocks noChangeShapeType="1"/>
            </p:cNvSpPr>
            <p:nvPr/>
          </p:nvSpPr>
          <p:spPr bwMode="auto">
            <a:xfrm>
              <a:off x="2112" y="2880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516" name="Line 24"/>
            <p:cNvSpPr>
              <a:spLocks noChangeShapeType="1"/>
            </p:cNvSpPr>
            <p:nvPr/>
          </p:nvSpPr>
          <p:spPr bwMode="auto">
            <a:xfrm>
              <a:off x="3264" y="2640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517" name="Freeform 26"/>
            <p:cNvSpPr>
              <a:spLocks/>
            </p:cNvSpPr>
            <p:nvPr/>
          </p:nvSpPr>
          <p:spPr bwMode="auto">
            <a:xfrm>
              <a:off x="2304" y="2640"/>
              <a:ext cx="1152" cy="672"/>
            </a:xfrm>
            <a:custGeom>
              <a:avLst/>
              <a:gdLst>
                <a:gd name="T0" fmla="*/ 1152 w 1152"/>
                <a:gd name="T1" fmla="*/ 0 h 672"/>
                <a:gd name="T2" fmla="*/ 1152 w 1152"/>
                <a:gd name="T3" fmla="*/ 672 h 672"/>
                <a:gd name="T4" fmla="*/ 0 w 1152"/>
                <a:gd name="T5" fmla="*/ 672 h 672"/>
                <a:gd name="T6" fmla="*/ 0 w 1152"/>
                <a:gd name="T7" fmla="*/ 24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672"/>
                <a:gd name="T14" fmla="*/ 1152 w 1152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672">
                  <a:moveTo>
                    <a:pt x="1152" y="0"/>
                  </a:moveTo>
                  <a:lnTo>
                    <a:pt x="1152" y="672"/>
                  </a:lnTo>
                  <a:lnTo>
                    <a:pt x="0" y="672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oval" w="sm" len="sm"/>
              <a:tailEnd type="oval" w="sm" len="sm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635C0-888E-4754-B93C-993CFF347BF4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2"/>
          <p:cNvSpPr txBox="1">
            <a:spLocks/>
          </p:cNvSpPr>
          <p:nvPr/>
        </p:nvSpPr>
        <p:spPr>
          <a:xfrm>
            <a:off x="500063" y="714375"/>
            <a:ext cx="8372475" cy="785813"/>
          </a:xfrm>
          <a:prstGeom prst="rect">
            <a:avLst/>
          </a:prstGeom>
          <a:ln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 Les Bascules.</a:t>
            </a:r>
            <a:endParaRPr lang="fr-F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00063" y="3000375"/>
            <a:ext cx="8358187" cy="192881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  <a:defRPr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I-1 </a:t>
            </a:r>
            <a:r>
              <a:rPr lang="fr-FR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 bascule RS.</a:t>
            </a:r>
          </a:p>
          <a:p>
            <a:pPr>
              <a:buFont typeface="Arial" pitchFamily="34" charset="0"/>
              <a:buNone/>
              <a:defRPr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I-2</a:t>
            </a:r>
            <a:r>
              <a:rPr lang="fr-FR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La bascule D.</a:t>
            </a:r>
          </a:p>
          <a:p>
            <a:pPr>
              <a:buFont typeface="Arial" pitchFamily="34" charset="0"/>
              <a:buNone/>
              <a:defRPr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I-3</a:t>
            </a:r>
            <a:r>
              <a:rPr lang="fr-FR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La bascule JK.</a:t>
            </a:r>
            <a:endParaRPr lang="fr-FR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I-4</a:t>
            </a:r>
            <a:r>
              <a:rPr lang="fr-FR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La bascule T.</a:t>
            </a:r>
          </a:p>
          <a:p>
            <a:pPr>
              <a:buFont typeface="Arial" pitchFamily="34" charset="0"/>
              <a:buNone/>
              <a:defRPr/>
            </a:pPr>
            <a:endParaRPr lang="fr-FR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  <a:defRPr/>
            </a:pPr>
            <a:endParaRPr lang="fr-FR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  <a:defRPr/>
            </a:pPr>
            <a:endParaRPr lang="fr-FR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  <a:defRPr/>
            </a:pPr>
            <a:endParaRPr lang="fr-FR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 algn="just" fontAlgn="auto">
              <a:spcAft>
                <a:spcPts val="0"/>
              </a:spcAft>
              <a:buClr>
                <a:srgbClr val="FF0000"/>
              </a:buClr>
              <a:buFont typeface="Arial" pitchFamily="34" charset="0"/>
              <a:buNone/>
              <a:defRPr/>
            </a:pPr>
            <a:endParaRPr lang="fr-F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 algn="just" fontAlgn="auto">
              <a:spcAft>
                <a:spcPts val="0"/>
              </a:spcAft>
              <a:buClr>
                <a:srgbClr val="FF0000"/>
              </a:buClr>
              <a:buFont typeface="Arial" pitchFamily="34" charset="0"/>
              <a:buNone/>
              <a:defRPr/>
            </a:pPr>
            <a:endParaRPr lang="fr-FR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altLang="fr-FR" sz="2800" i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altLang="fr-FR" sz="28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altLang="fr-FR" sz="2800" dirty="0"/>
              <a:t> </a:t>
            </a:r>
            <a:r>
              <a:rPr lang="fr-FR" altLang="fr-FR" sz="2800" dirty="0" smtClean="0"/>
              <a:t>         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9C664-7BFC-49AD-80B8-0D3D3EEA026E}" type="slidenum">
              <a:rPr lang="fr-BE" smtClean="0"/>
              <a:pPr>
                <a:defRPr/>
              </a:pPr>
              <a:t>9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Times New Roman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10134</TotalTime>
  <Words>2316</Words>
  <Application>Microsoft Office PowerPoint</Application>
  <PresentationFormat>Affichage à l'écran (4:3)</PresentationFormat>
  <Paragraphs>915</Paragraphs>
  <Slides>37</Slides>
  <Notes>14</Notes>
  <HiddenSlides>0</HiddenSlides>
  <MMClips>0</MMClips>
  <ScaleCrop>false</ScaleCrop>
  <HeadingPairs>
    <vt:vector size="6" baseType="variant"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0" baseType="lpstr">
      <vt:lpstr>Thème Office</vt:lpstr>
      <vt:lpstr>1_Thème Office</vt:lpstr>
      <vt:lpstr>Microsoft Éditeur d'équations 3.0</vt:lpstr>
      <vt:lpstr>Présentation PowerPoint</vt:lpstr>
      <vt:lpstr>Logique séquentielle</vt:lpstr>
      <vt:lpstr>Introduction</vt:lpstr>
      <vt:lpstr>Introduction</vt:lpstr>
      <vt:lpstr>Présentation PowerPoint</vt:lpstr>
      <vt:lpstr>Présentation PowerPoint</vt:lpstr>
      <vt:lpstr>Introduction</vt:lpstr>
      <vt:lpstr>Introduction</vt:lpstr>
      <vt:lpstr>Présentation PowerPoint</vt:lpstr>
      <vt:lpstr>I-1 La bascule RS asynchrone</vt:lpstr>
      <vt:lpstr>I-1 La bascule RS asynchrone</vt:lpstr>
      <vt:lpstr>I-1 La bascule RS asynchrone</vt:lpstr>
      <vt:lpstr>I-1 La bascule RS asynchrone</vt:lpstr>
      <vt:lpstr>I-1 La bascule RS asynchrone</vt:lpstr>
      <vt:lpstr>I-1 La bascule RS asynchrone</vt:lpstr>
      <vt:lpstr>I-1 La bascule RS asynchrone</vt:lpstr>
      <vt:lpstr>I-1 La bascule RS asynchrone</vt:lpstr>
      <vt:lpstr>I-1 La bascule RS synchrone</vt:lpstr>
      <vt:lpstr>I-1 La bascule RS synchrone</vt:lpstr>
      <vt:lpstr>I-1 La bascule RS synchrone</vt:lpstr>
      <vt:lpstr>I-1 La bascule RS synchrone</vt:lpstr>
      <vt:lpstr>I-1 La bascule RS synchrone</vt:lpstr>
      <vt:lpstr>I-1 La bascule RS synchrone</vt:lpstr>
      <vt:lpstr>I-1 La bascule RS synchrone</vt:lpstr>
      <vt:lpstr>I-2 La bascule D</vt:lpstr>
      <vt:lpstr>I-2 La bascule D</vt:lpstr>
      <vt:lpstr>I-2 La bascule D</vt:lpstr>
      <vt:lpstr>I-2 La bascule D</vt:lpstr>
      <vt:lpstr>I-2 La bascule D</vt:lpstr>
      <vt:lpstr>I-3 La bascule JK</vt:lpstr>
      <vt:lpstr>I-3 La bascule JK</vt:lpstr>
      <vt:lpstr>I-3 La bascule JK</vt:lpstr>
      <vt:lpstr>I-3 La bascule JK</vt:lpstr>
      <vt:lpstr>I-4 La bascule T</vt:lpstr>
      <vt:lpstr>I-4 La bascule T</vt:lpstr>
      <vt:lpstr>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d'Automatique</dc:title>
  <dc:subject>Logique combinatoire et séquentielle - Grafcet</dc:subject>
  <dc:creator>Nicolas Vandenbroucke</dc:creator>
  <cp:lastModifiedBy>2022</cp:lastModifiedBy>
  <cp:revision>1069</cp:revision>
  <cp:lastPrinted>2002-02-20T17:28:45Z</cp:lastPrinted>
  <dcterms:created xsi:type="dcterms:W3CDTF">2001-09-05T08:35:09Z</dcterms:created>
  <dcterms:modified xsi:type="dcterms:W3CDTF">2022-05-15T22:32:46Z</dcterms:modified>
</cp:coreProperties>
</file>