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1" r:id="rId4"/>
    <p:sldId id="259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1E09B-F44D-4A98-ACED-8B4FCB38AE1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41AD5-2F8D-4A6B-A0B5-38E842D777F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876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29EB-01BB-4D36-BA5B-00F4910C0FE2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7619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46FE-DF76-482B-B308-BFE58FA3EFCD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6160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475B-5892-482D-BECA-C7F457EE9C01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4197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89C-546B-4ACB-A17C-FC8801017378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2216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7981-39DA-4760-B221-483A6E157FAD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9757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C909-0852-4A29-B349-C95F80FA3EE4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8095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EF25-64F1-49F7-8478-087FFBDEB0F6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4182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0956-9DF8-493A-B158-F2AB27967F77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4405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C2A8-58D2-45E2-B5B9-01920DD083BA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3688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37B78-801E-4E46-8B90-568234E0F1DD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3704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1B2E-3DE0-4E53-BB66-B88E2E2F3618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502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B391B-FBA8-4B60-8CD3-4F9F8F8539CB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1D84C-0963-4830-B29B-4CD69A630A3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624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458200" cy="2184405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fr-FR" dirty="0" smtClean="0">
                <a:latin typeface="Garamond" pitchFamily="18" charset="0"/>
              </a:rPr>
              <a:t/>
            </a:r>
            <a:br>
              <a:rPr lang="fr-FR" dirty="0" smtClean="0">
                <a:latin typeface="Garamond" pitchFamily="18" charset="0"/>
              </a:rPr>
            </a:br>
            <a:r>
              <a:rPr lang="fr-FR" dirty="0" smtClean="0">
                <a:latin typeface="Garamond" pitchFamily="18" charset="0"/>
              </a:rPr>
              <a:t>Nouvelles Technologies de l’Information et de la Communication</a:t>
            </a:r>
            <a:br>
              <a:rPr lang="fr-FR" dirty="0" smtClean="0">
                <a:latin typeface="Garamond" pitchFamily="18" charset="0"/>
              </a:rPr>
            </a:br>
            <a:r>
              <a:rPr lang="fr-FR" dirty="0" smtClean="0">
                <a:latin typeface="Garamond" pitchFamily="18" charset="0"/>
              </a:rPr>
              <a:t>NTIC</a:t>
            </a:r>
            <a:br>
              <a:rPr lang="fr-FR" dirty="0" smtClean="0">
                <a:latin typeface="Garamond" pitchFamily="18" charset="0"/>
              </a:rPr>
            </a:br>
            <a:endParaRPr lang="fr-FR" dirty="0">
              <a:latin typeface="Garamond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Présenté par : Sarah OUFELLA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28794" y="142852"/>
            <a:ext cx="68819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Garamond" pitchFamily="18" charset="0"/>
              </a:rPr>
              <a:t>       Université Ahmed </a:t>
            </a:r>
            <a:r>
              <a:rPr lang="fr-FR" sz="2400" b="1" dirty="0" err="1" smtClean="0">
                <a:latin typeface="Garamond" pitchFamily="18" charset="0"/>
              </a:rPr>
              <a:t>Zabana</a:t>
            </a:r>
            <a:r>
              <a:rPr lang="fr-FR" sz="2400" b="1" dirty="0" smtClean="0">
                <a:latin typeface="Garamond" pitchFamily="18" charset="0"/>
              </a:rPr>
              <a:t> </a:t>
            </a:r>
            <a:r>
              <a:rPr lang="fr-FR" sz="2400" b="1" dirty="0" err="1" smtClean="0">
                <a:latin typeface="Garamond" pitchFamily="18" charset="0"/>
              </a:rPr>
              <a:t>Relizane</a:t>
            </a:r>
            <a:endParaRPr lang="fr-FR" sz="2400" b="1" dirty="0" smtClean="0">
              <a:latin typeface="Garamond" pitchFamily="18" charset="0"/>
            </a:endParaRPr>
          </a:p>
          <a:p>
            <a:r>
              <a:rPr lang="fr-FR" sz="2400" b="1" dirty="0" smtClean="0">
                <a:latin typeface="Garamond" pitchFamily="18" charset="0"/>
              </a:rPr>
              <a:t>  Faculté des sciences et technologies </a:t>
            </a:r>
          </a:p>
          <a:p>
            <a:r>
              <a:rPr lang="fr-FR" sz="2400" b="1" dirty="0" smtClean="0">
                <a:latin typeface="Garamond" pitchFamily="18" charset="0"/>
              </a:rPr>
              <a:t>                   Département physique </a:t>
            </a:r>
            <a:endParaRPr lang="fr-FR" sz="2400" b="1" dirty="0">
              <a:latin typeface="Garamond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3BA452D0-75E0-410D-BDCD-7D417F281FB1}"/>
              </a:ext>
            </a:extLst>
          </p:cNvPr>
          <p:cNvSpPr txBox="1"/>
          <p:nvPr/>
        </p:nvSpPr>
        <p:spPr>
          <a:xfrm>
            <a:off x="240631" y="23709187"/>
            <a:ext cx="2664000" cy="138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noAutofit/>
          </a:bodyPr>
          <a:lstStyle/>
          <a:p>
            <a:pPr algn="ctr"/>
            <a:endParaRPr lang="fr-FR" dirty="0"/>
          </a:p>
          <a:p>
            <a:pPr algn="ctr"/>
            <a:r>
              <a:rPr lang="fr-FR" sz="2400" b="1" dirty="0">
                <a:solidFill>
                  <a:srgbClr val="CC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Insérer</a:t>
            </a:r>
          </a:p>
          <a:p>
            <a:pPr algn="ctr"/>
            <a:r>
              <a:rPr lang="fr-FR" sz="2400" b="1" dirty="0">
                <a:solidFill>
                  <a:srgbClr val="CC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votre logo ici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829" y="23885525"/>
            <a:ext cx="2423885" cy="105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14954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761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350696" cy="482453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fr-FR" sz="36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/>
            </a:r>
            <a:br>
              <a:rPr lang="fr-FR" sz="36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fr-FR" sz="36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/>
            </a:r>
            <a:br>
              <a:rPr lang="fr-FR" sz="36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</a:br>
            <a: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Les NTIC (nouvelles technologies de l’information et de la communication)   </a:t>
            </a:r>
            <a:b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fr-FR" sz="3600" b="0" i="0" u="none" strike="noStrike" dirty="0" smtClean="0">
                <a:latin typeface="Times New Roman" pitchFamily="18" charset="0"/>
                <a:cs typeface="Times New Roman" pitchFamily="18" charset="0"/>
              </a:rPr>
              <a:t> anglais NICT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0" i="0" u="none" strike="noStrike" dirty="0" smtClean="0">
                <a:latin typeface="Times New Roman" pitchFamily="18" charset="0"/>
                <a:cs typeface="Times New Roman" pitchFamily="18" charset="0"/>
              </a:rPr>
              <a:t>(New Information and Communication Technologies )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>
                <a:latin typeface="Times New Roman" pitchFamily="18" charset="0"/>
                <a:cs typeface="Times New Roman" pitchFamily="18" charset="0"/>
              </a:rPr>
            </a:br>
            <a: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sont un ensemble de technologies utilisées pour traiter, modifier et</a:t>
            </a:r>
            <a:r>
              <a:rPr lang="fr-FR" sz="3600" b="0" i="0" u="none" strike="noStrik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échanger de l'information, plus spécifiquement des données numérisées</a:t>
            </a:r>
            <a:r>
              <a:rPr lang="fr-FR" b="0" i="0" u="none" strike="noStrike" baseline="0" dirty="0" smtClean="0">
                <a:latin typeface="Garamond" pitchFamily="18" charset="0"/>
              </a:rPr>
              <a:t>.</a:t>
            </a:r>
            <a:endParaRPr lang="fr-FR" dirty="0">
              <a:latin typeface="Garamond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426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404664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Définition</a:t>
            </a:r>
          </a:p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les NTIC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englobent tous les instruments, méthodes et moyens, qu’ils soient anciens ou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récents, par 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lesquels des informations et des données sont transmis ou communiquer d’une personne à une autre ou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d’un lieu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à un autre. Parmi les Tic, on peut citer le Téléphone, la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Télécopie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, la Vidéo, la Télévision, les Radios,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la documentation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écrite( journaux et livres) et les modes informatisés ( courrier électronique, forum de discussion,</a:t>
            </a:r>
          </a:p>
          <a:p>
            <a:pPr algn="just"/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liste de diffusion, Téléconférence, CD-ROM, etc..).</a:t>
            </a:r>
            <a:endParaRPr lang="fr-FR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504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928802"/>
            <a:ext cx="8205787" cy="318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424936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53" y="260648"/>
            <a:ext cx="8839503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23" y="193972"/>
            <a:ext cx="91440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14282" y="5572140"/>
            <a:ext cx="8929718" cy="8572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secteur des TIC est la somme de trois secteurs :</a:t>
            </a:r>
            <a:endParaRPr lang="fr-F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288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476672"/>
            <a:ext cx="8892480" cy="6222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100"/>
              </a:lnSpc>
            </a:pPr>
            <a:r>
              <a:rPr lang="fr-FR" sz="36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Apports des NTIC</a:t>
            </a:r>
          </a:p>
          <a:p>
            <a:pPr algn="just">
              <a:lnSpc>
                <a:spcPts val="4100"/>
              </a:lnSpc>
            </a:pPr>
            <a:endParaRPr lang="fr-FR" sz="4000" b="1" dirty="0" smtClean="0">
              <a:solidFill>
                <a:prstClr val="black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ts val="44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Accès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plus souple aux informations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457200" indent="-457200" algn="just">
              <a:lnSpc>
                <a:spcPts val="44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aciliter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partage de l’information (Internet, Intranet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457200" algn="just">
              <a:lnSpc>
                <a:spcPts val="44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Favoriser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 travail en groupe (</a:t>
            </a:r>
            <a:r>
              <a:rPr lang="fr-FR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groupware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fr-FR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workflow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, les plateformes 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collaboratives)</a:t>
            </a:r>
          </a:p>
          <a:p>
            <a:pPr marL="457200" indent="-457200" algn="just">
              <a:lnSpc>
                <a:spcPts val="44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implifier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échanges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données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entre entreprises ou entre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sites</a:t>
            </a:r>
          </a:p>
          <a:p>
            <a:pPr marL="457200" indent="-457200" algn="just">
              <a:lnSpc>
                <a:spcPts val="44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aciliter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 communication et la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coopération </a:t>
            </a:r>
            <a:r>
              <a:rPr lang="fr-FR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entre les membres d’une </a:t>
            </a:r>
            <a:r>
              <a:rPr lang="fr-FR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équipe</a:t>
            </a:r>
            <a:endParaRPr lang="fr-FR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351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643998" cy="5857916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Domaines </a:t>
            </a:r>
            <a:r>
              <a:rPr lang="fr-FR" sz="40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d’application des TICS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-Commerce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ransport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-Education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Géolocalisation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-Administrations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-Secteur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médical 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8643998" cy="5000659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fr-FR" sz="40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Communication via  NTIC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Courrier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électronique classique </a:t>
            </a:r>
            <a:r>
              <a:rPr lang="fr-FR" sz="3600" b="1" i="1" dirty="0" smtClean="0">
                <a:latin typeface="Times New Roman" pitchFamily="18" charset="0"/>
                <a:cs typeface="Times New Roman" pitchFamily="18" charset="0"/>
              </a:rPr>
              <a:t>SMS, </a:t>
            </a:r>
            <a:r>
              <a:rPr lang="fr-FR" sz="3600" b="1" i="1" dirty="0" smtClean="0">
                <a:latin typeface="Times New Roman" pitchFamily="18" charset="0"/>
                <a:cs typeface="Times New Roman" pitchFamily="18" charset="0"/>
              </a:rPr>
              <a:t>e-mail </a:t>
            </a:r>
            <a:br>
              <a:rPr lang="fr-FR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Instantanée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CHAT, </a:t>
            </a:r>
            <a:r>
              <a:rPr lang="fr-FR" sz="3600" b="1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Pas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cher. 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-moyen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rapide et fiable , 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-Tout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type de message: texte, photo, dessin,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video</a:t>
            </a:r>
            <a:r>
              <a:rPr lang="fr-FR" sz="3200" dirty="0" smtClean="0"/>
              <a:t>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188</Words>
  <Application>Microsoft Office PowerPoint</Application>
  <PresentationFormat>Affichage à l'écran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Nouvelles Technologies de l’Information et de la Communication NTIC </vt:lpstr>
      <vt:lpstr>  Les NTIC (nouvelles technologies de l’information et de la communication)    en anglais NICT (New Information and Communication Technologies )  sont un ensemble de technologies utilisées pour traiter, modifier et échanger de l'information, plus spécifiquement des données numérisées.</vt:lpstr>
      <vt:lpstr>  </vt:lpstr>
      <vt:lpstr>Diapositive 4</vt:lpstr>
      <vt:lpstr>Diapositive 5</vt:lpstr>
      <vt:lpstr>   Domaines d’application des TICS  -Commerce  -Transport.  -Education  -Géolocalisation  -Administrations  -Secteur médical    </vt:lpstr>
      <vt:lpstr>Communication via  NTIC  Courrier électronique classique SMS, e-mail  Instantanée CHAT, video conference  -Pas cher.  -moyen rapide et fiable ,  -Tout type de message: texte, photo, dessin, video. </vt:lpstr>
    </vt:vector>
  </TitlesOfParts>
  <Company>rdkc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40</cp:revision>
  <dcterms:created xsi:type="dcterms:W3CDTF">2019-02-05T14:24:32Z</dcterms:created>
  <dcterms:modified xsi:type="dcterms:W3CDTF">2022-06-09T18:14:37Z</dcterms:modified>
</cp:coreProperties>
</file>