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81" r:id="rId5"/>
    <p:sldId id="259" r:id="rId6"/>
    <p:sldId id="263" r:id="rId7"/>
    <p:sldId id="262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0" r:id="rId16"/>
    <p:sldId id="271" r:id="rId17"/>
    <p:sldId id="284" r:id="rId18"/>
    <p:sldId id="275" r:id="rId19"/>
    <p:sldId id="276" r:id="rId20"/>
    <p:sldId id="274" r:id="rId21"/>
    <p:sldId id="277" r:id="rId22"/>
    <p:sldId id="282" r:id="rId23"/>
    <p:sldId id="283" r:id="rId24"/>
    <p:sldId id="279" r:id="rId25"/>
    <p:sldId id="280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078" autoAdjust="0"/>
  </p:normalViewPr>
  <p:slideViewPr>
    <p:cSldViewPr>
      <p:cViewPr>
        <p:scale>
          <a:sx n="77" d="100"/>
          <a:sy n="77" d="100"/>
        </p:scale>
        <p:origin x="-1140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6B40-9FE7-4E93-80AD-7B2CDB95251F}" type="datetimeFigureOut">
              <a:rPr lang="fr-FR" smtClean="0"/>
              <a:t>20/12/2020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64C7D-B6F6-4AD0-BD8D-84AEFDB51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1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64C7D-B6F6-4AD0-BD8D-84AEFDB515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75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20/12/2020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glish_literature" TargetMode="External"/><Relationship Id="rId2" Type="http://schemas.openxmlformats.org/officeDocument/2006/relationships/hyperlink" Target="https://en.wikipedia.org/wiki/Queen_Elizabeth_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egeek.org/what-is-philosophy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segeek.com/who-is-shakespeare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457466"/>
          </a:xfrm>
        </p:spPr>
        <p:txBody>
          <a:bodyPr/>
          <a:lstStyle/>
          <a:p>
            <a:r>
              <a:rPr lang="fr-FR" sz="5400" dirty="0" err="1" smtClean="0"/>
              <a:t>Literature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6400800" cy="1571636"/>
          </a:xfrm>
        </p:spPr>
        <p:txBody>
          <a:bodyPr/>
          <a:lstStyle/>
          <a:p>
            <a:r>
              <a:rPr lang="fr-FR" dirty="0" smtClean="0"/>
              <a:t>                                          </a:t>
            </a:r>
            <a:r>
              <a:rPr lang="fr-FR" dirty="0" smtClean="0">
                <a:solidFill>
                  <a:srgbClr val="FF0000"/>
                </a:solidFill>
              </a:rPr>
              <a:t>Miss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Bendjilai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enovo\Desktop\th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6286544" cy="4835804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 introduction of British </a:t>
            </a:r>
            <a:r>
              <a:rPr lang="fr-FR" dirty="0" err="1" smtClean="0"/>
              <a:t>literature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*is the study of literature written in the English language. The writers do not necessarily have to be from England but can be from all over the world.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of British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20498ed93a1ebf84fb9bbff8dc0ddab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715172" cy="548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L1\english-literatur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76384" y="285728"/>
            <a:ext cx="7367581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brief</a:t>
            </a:r>
            <a:r>
              <a:rPr lang="fr-FR" dirty="0" smtClean="0"/>
              <a:t> introduction of British </a:t>
            </a:r>
            <a:r>
              <a:rPr lang="fr-FR" dirty="0" err="1" smtClean="0"/>
              <a:t>history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invansion</a:t>
            </a:r>
            <a:r>
              <a:rPr lang="fr-FR" dirty="0" smtClean="0"/>
              <a:t> of </a:t>
            </a:r>
            <a:r>
              <a:rPr lang="fr-FR" dirty="0" err="1" smtClean="0"/>
              <a:t>England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5"/>
            <a:ext cx="6858048" cy="52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429552" cy="566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Prior to </a:t>
            </a:r>
            <a:r>
              <a:rPr lang="fr-FR" dirty="0" err="1" smtClean="0"/>
              <a:t>that</a:t>
            </a:r>
            <a:r>
              <a:rPr lang="fr-FR" dirty="0" smtClean="0"/>
              <a:t> time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consisted</a:t>
            </a:r>
            <a:r>
              <a:rPr lang="fr-FR" dirty="0" smtClean="0"/>
              <a:t> </a:t>
            </a:r>
            <a:r>
              <a:rPr lang="fr-FR" dirty="0" err="1" smtClean="0"/>
              <a:t>primarily</a:t>
            </a:r>
            <a:r>
              <a:rPr lang="fr-FR" dirty="0" smtClean="0"/>
              <a:t> of </a:t>
            </a:r>
            <a:r>
              <a:rPr lang="fr-FR" dirty="0" err="1" smtClean="0"/>
              <a:t>religious</a:t>
            </a:r>
            <a:r>
              <a:rPr lang="fr-FR" dirty="0" smtClean="0"/>
              <a:t> </a:t>
            </a:r>
            <a:r>
              <a:rPr lang="fr-FR" dirty="0" err="1" smtClean="0"/>
              <a:t>writings</a:t>
            </a:r>
            <a:r>
              <a:rPr lang="fr-FR" dirty="0" smtClean="0"/>
              <a:t> but in the second </a:t>
            </a:r>
            <a:r>
              <a:rPr lang="fr-FR" dirty="0" err="1" smtClean="0"/>
              <a:t>half</a:t>
            </a:r>
            <a:r>
              <a:rPr lang="fr-FR" dirty="0" smtClean="0"/>
              <a:t> of 14th </a:t>
            </a:r>
            <a:r>
              <a:rPr lang="fr-FR" dirty="0" err="1" smtClean="0"/>
              <a:t>century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the first </a:t>
            </a:r>
            <a:r>
              <a:rPr lang="fr-FR" dirty="0" err="1" smtClean="0"/>
              <a:t>great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 of </a:t>
            </a:r>
            <a:r>
              <a:rPr lang="fr-FR" dirty="0" err="1" smtClean="0"/>
              <a:t>Secular</a:t>
            </a:r>
            <a:r>
              <a:rPr lang="fr-FR" dirty="0" smtClean="0"/>
              <a:t> « not </a:t>
            </a:r>
            <a:r>
              <a:rPr lang="fr-FR" dirty="0" err="1" smtClean="0"/>
              <a:t>religious</a:t>
            </a:r>
            <a:r>
              <a:rPr lang="fr-FR" dirty="0" smtClean="0"/>
              <a:t> »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The best </a:t>
            </a:r>
            <a:r>
              <a:rPr lang="fr-FR" dirty="0" err="1" smtClean="0"/>
              <a:t>representetive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Geoffrey Chaucer the </a:t>
            </a:r>
            <a:r>
              <a:rPr lang="fr-FR" dirty="0" err="1" smtClean="0"/>
              <a:t>father</a:t>
            </a:r>
            <a:r>
              <a:rPr lang="fr-FR" dirty="0" smtClean="0"/>
              <a:t> of English </a:t>
            </a:r>
            <a:r>
              <a:rPr lang="fr-FR" dirty="0" err="1" smtClean="0"/>
              <a:t>literature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7000924" cy="509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71546"/>
            <a:ext cx="7215238" cy="49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L1\literature-what-is-it-1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715171" cy="5252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7215238" cy="58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The Renaissance « 1485-1558 »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Elizabethan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« 1558-1603 »</a:t>
            </a:r>
          </a:p>
          <a:p>
            <a:r>
              <a:rPr lang="fr-FR" dirty="0" err="1" smtClean="0"/>
              <a:t>Jacobean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« 1603-1625 »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Three</a:t>
            </a:r>
            <a:r>
              <a:rPr lang="fr-FR" dirty="0" smtClean="0"/>
              <a:t> </a:t>
            </a:r>
            <a:r>
              <a:rPr lang="fr-FR" dirty="0" err="1" smtClean="0"/>
              <a:t>Periods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Definition:is</a:t>
            </a:r>
            <a:r>
              <a:rPr lang="fr-FR" dirty="0" smtClean="0"/>
              <a:t> an </a:t>
            </a:r>
            <a:r>
              <a:rPr lang="fr-FR" dirty="0" err="1" smtClean="0"/>
              <a:t>intellectual</a:t>
            </a:r>
            <a:r>
              <a:rPr lang="fr-FR" dirty="0" smtClean="0"/>
              <a:t> ,</a:t>
            </a:r>
            <a:r>
              <a:rPr lang="fr-FR" dirty="0" err="1" smtClean="0"/>
              <a:t>artistic</a:t>
            </a:r>
            <a:r>
              <a:rPr lang="fr-FR" dirty="0" smtClean="0"/>
              <a:t> and </a:t>
            </a:r>
            <a:r>
              <a:rPr lang="fr-FR" dirty="0" err="1" smtClean="0"/>
              <a:t>literary</a:t>
            </a:r>
            <a:r>
              <a:rPr lang="fr-FR" dirty="0" smtClean="0"/>
              <a:t> </a:t>
            </a:r>
            <a:r>
              <a:rPr lang="fr-FR" dirty="0" err="1" smtClean="0"/>
              <a:t>movement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began</a:t>
            </a:r>
            <a:r>
              <a:rPr lang="fr-FR" dirty="0" smtClean="0"/>
              <a:t> in </a:t>
            </a:r>
            <a:r>
              <a:rPr lang="fr-FR" dirty="0" err="1" smtClean="0"/>
              <a:t>Italy</a:t>
            </a:r>
            <a:r>
              <a:rPr lang="fr-FR" dirty="0" smtClean="0"/>
              <a:t> « Florence »</a:t>
            </a:r>
            <a:r>
              <a:rPr lang="fr-FR" dirty="0" err="1" smtClean="0"/>
              <a:t>around</a:t>
            </a:r>
            <a:r>
              <a:rPr lang="fr-FR" dirty="0" smtClean="0"/>
              <a:t> 14th </a:t>
            </a:r>
            <a:r>
              <a:rPr lang="fr-FR" dirty="0" err="1" smtClean="0"/>
              <a:t>century</a:t>
            </a:r>
            <a:r>
              <a:rPr lang="fr-FR" dirty="0" smtClean="0"/>
              <a:t> and </a:t>
            </a:r>
            <a:r>
              <a:rPr lang="fr-FR" dirty="0" err="1" smtClean="0"/>
              <a:t>flourished</a:t>
            </a:r>
            <a:r>
              <a:rPr lang="fr-FR" dirty="0" smtClean="0"/>
              <a:t> in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countries </a:t>
            </a:r>
            <a:r>
              <a:rPr lang="fr-FR" dirty="0" err="1" smtClean="0"/>
              <a:t>until</a:t>
            </a:r>
            <a:r>
              <a:rPr lang="fr-FR" dirty="0" smtClean="0"/>
              <a:t> 17th </a:t>
            </a:r>
            <a:r>
              <a:rPr lang="fr-FR" dirty="0" err="1" smtClean="0"/>
              <a:t>century</a:t>
            </a:r>
            <a:r>
              <a:rPr lang="fr-FR" dirty="0" smtClean="0"/>
              <a:t>.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term</a:t>
            </a:r>
            <a:r>
              <a:rPr lang="fr-FR" dirty="0" smtClean="0"/>
              <a:t> Renaissance </a:t>
            </a:r>
            <a:r>
              <a:rPr lang="fr-FR" dirty="0" err="1" smtClean="0"/>
              <a:t>means</a:t>
            </a:r>
            <a:r>
              <a:rPr lang="fr-FR" dirty="0" smtClean="0"/>
              <a:t> « </a:t>
            </a:r>
            <a:r>
              <a:rPr lang="fr-FR" dirty="0" err="1" smtClean="0">
                <a:solidFill>
                  <a:srgbClr val="FF0000"/>
                </a:solidFill>
              </a:rPr>
              <a:t>Rebirth</a:t>
            </a:r>
            <a:r>
              <a:rPr lang="fr-FR" dirty="0" smtClean="0"/>
              <a:t> »</a:t>
            </a:r>
          </a:p>
          <a:p>
            <a:r>
              <a:rPr lang="fr-FR" dirty="0" smtClean="0"/>
              <a:t>Renaissance </a:t>
            </a:r>
            <a:r>
              <a:rPr lang="fr-FR" dirty="0" err="1" smtClean="0"/>
              <a:t>focuses</a:t>
            </a:r>
            <a:r>
              <a:rPr lang="fr-FR" dirty="0" smtClean="0"/>
              <a:t> o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Greek</a:t>
            </a:r>
            <a:r>
              <a:rPr lang="fr-FR" dirty="0" smtClean="0"/>
              <a:t> and Roman traditions.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The Renaissance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Refers</a:t>
            </a:r>
            <a:r>
              <a:rPr lang="fr-FR" dirty="0" smtClean="0"/>
              <a:t> to </a:t>
            </a:r>
            <a:r>
              <a:rPr lang="en-US" dirty="0" smtClean="0"/>
              <a:t>refers to bodies of work produced during the reign of </a:t>
            </a:r>
            <a:r>
              <a:rPr lang="en-US" dirty="0" smtClean="0">
                <a:hlinkClick r:id="rId2" tooltip="Queen Elizabeth I"/>
              </a:rPr>
              <a:t>Queen Elizabeth I</a:t>
            </a:r>
            <a:r>
              <a:rPr lang="en-US" dirty="0" smtClean="0"/>
              <a:t> (1558–1603), and is one of the most splendid ages of </a:t>
            </a:r>
            <a:r>
              <a:rPr lang="en-US" dirty="0" smtClean="0">
                <a:hlinkClick r:id="rId3" tooltip="English literature"/>
              </a:rPr>
              <a:t>English literature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Italian literature was an important influence on the Elizabethan poetry.</a:t>
            </a:r>
          </a:p>
          <a:p>
            <a:r>
              <a:rPr lang="fr-FR" dirty="0" smtClean="0"/>
              <a:t>William </a:t>
            </a:r>
            <a:r>
              <a:rPr lang="fr-FR" dirty="0" err="1" smtClean="0"/>
              <a:t>Sheakspear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a </a:t>
            </a:r>
            <a:r>
              <a:rPr lang="fr-FR" dirty="0" err="1" smtClean="0"/>
              <a:t>famous</a:t>
            </a:r>
            <a:r>
              <a:rPr lang="fr-FR" dirty="0" smtClean="0"/>
              <a:t> </a:t>
            </a:r>
            <a:r>
              <a:rPr lang="fr-FR" dirty="0" err="1" smtClean="0"/>
              <a:t>poet</a:t>
            </a:r>
            <a:r>
              <a:rPr lang="fr-FR" dirty="0" smtClean="0"/>
              <a:t> and </a:t>
            </a:r>
            <a:r>
              <a:rPr lang="fr-FR" dirty="0" err="1" smtClean="0"/>
              <a:t>playwright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era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</a:t>
            </a:r>
            <a:r>
              <a:rPr lang="fr-FR" dirty="0" err="1" smtClean="0"/>
              <a:t>Elizabethan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735811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7286676" cy="541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Jacobean Era refers to the period of time in which James I ruled England and Scotland, from 1603-1625. The word "Jacobean" comes from the Hebrew name Jacob, from which the name James is derived. Following the illustrious reign of Queen Elizabeth I</a:t>
            </a:r>
          </a:p>
          <a:p>
            <a:r>
              <a:rPr lang="en-US" dirty="0" smtClean="0"/>
              <a:t> period is remarkable for its advances in literature and </a:t>
            </a:r>
            <a:r>
              <a:rPr lang="en-US" dirty="0" smtClean="0">
                <a:hlinkClick r:id="rId2"/>
              </a:rPr>
              <a:t>philosophy</a:t>
            </a:r>
            <a:r>
              <a:rPr lang="en-US" dirty="0" smtClean="0"/>
              <a:t>, and its dramatic changes to the nation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</a:t>
            </a:r>
            <a:r>
              <a:rPr lang="fr-FR" dirty="0" err="1" smtClean="0"/>
              <a:t>Jacobean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Literature and theater were of high importance in the Jacobean Era. William </a:t>
            </a:r>
            <a:r>
              <a:rPr lang="en-US" dirty="0" smtClean="0">
                <a:hlinkClick r:id="rId2"/>
              </a:rPr>
              <a:t>Shakespeare</a:t>
            </a:r>
            <a:r>
              <a:rPr lang="en-US" dirty="0" smtClean="0"/>
              <a:t> wrote </a:t>
            </a:r>
            <a:r>
              <a:rPr lang="en-US" i="1" dirty="0" smtClean="0"/>
              <a:t>Hamlet</a:t>
            </a:r>
            <a:r>
              <a:rPr lang="en-US" dirty="0" smtClean="0"/>
              <a:t>, </a:t>
            </a:r>
            <a:r>
              <a:rPr lang="en-US" i="1" dirty="0" smtClean="0"/>
              <a:t>Othello</a:t>
            </a:r>
            <a:r>
              <a:rPr lang="en-US" dirty="0" smtClean="0"/>
              <a:t>, </a:t>
            </a:r>
            <a:r>
              <a:rPr lang="en-US" i="1" dirty="0" smtClean="0"/>
              <a:t>King Lear</a:t>
            </a:r>
            <a:r>
              <a:rPr lang="en-US" dirty="0" smtClean="0"/>
              <a:t>, </a:t>
            </a:r>
            <a:r>
              <a:rPr lang="en-US" i="1" dirty="0" smtClean="0"/>
              <a:t>Macbeth</a:t>
            </a:r>
            <a:r>
              <a:rPr lang="en-US" dirty="0" smtClean="0"/>
              <a:t>, and </a:t>
            </a:r>
            <a:r>
              <a:rPr lang="en-US" i="1" dirty="0" smtClean="0"/>
              <a:t>The Tempest</a:t>
            </a:r>
            <a:r>
              <a:rPr lang="en-US" dirty="0" smtClean="0"/>
              <a:t> all within this period</a:t>
            </a:r>
          </a:p>
          <a:p>
            <a:r>
              <a:rPr lang="en-US" dirty="0" smtClean="0"/>
              <a:t>he most significant works to the literature of the age. In 1604, the king ordered an English translation of the bible 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type of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expresses </a:t>
            </a:r>
            <a:r>
              <a:rPr lang="fr-FR" dirty="0" err="1" smtClean="0"/>
              <a:t>ideas</a:t>
            </a:r>
            <a:r>
              <a:rPr lang="fr-FR" dirty="0" smtClean="0"/>
              <a:t>; feelings or tells story in a </a:t>
            </a:r>
            <a:r>
              <a:rPr lang="fr-FR" dirty="0" err="1" smtClean="0"/>
              <a:t>spesific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.</a:t>
            </a:r>
          </a:p>
          <a:p>
            <a:r>
              <a:rPr lang="fr-FR" dirty="0" err="1" smtClean="0">
                <a:solidFill>
                  <a:srgbClr val="FF0000"/>
                </a:solidFill>
              </a:rPr>
              <a:t>Poem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 smtClean="0"/>
              <a:t>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/>
              <a:t>piece</a:t>
            </a:r>
            <a:r>
              <a:rPr lang="fr-FR" dirty="0" smtClean="0"/>
              <a:t> of </a:t>
            </a:r>
            <a:r>
              <a:rPr lang="fr-FR" dirty="0" err="1" smtClean="0"/>
              <a:t>writing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having</a:t>
            </a:r>
            <a:r>
              <a:rPr lang="fr-FR" dirty="0" smtClean="0"/>
              <a:t> </a:t>
            </a:r>
            <a:r>
              <a:rPr lang="fr-FR" dirty="0" err="1" smtClean="0"/>
              <a:t>rhyme</a:t>
            </a:r>
            <a:r>
              <a:rPr lang="fr-FR" dirty="0" smtClean="0"/>
              <a:t> or </a:t>
            </a:r>
            <a:r>
              <a:rPr lang="fr-FR" dirty="0" err="1" smtClean="0"/>
              <a:t>rhytem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tells a story or </a:t>
            </a:r>
            <a:r>
              <a:rPr lang="fr-FR" dirty="0" err="1" smtClean="0"/>
              <a:t>describes</a:t>
            </a:r>
            <a:r>
              <a:rPr lang="fr-FR" dirty="0" smtClean="0"/>
              <a:t> a feeling.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               </a:t>
            </a:r>
            <a:r>
              <a:rPr lang="fr-FR" dirty="0" err="1" smtClean="0"/>
              <a:t>Poetry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poetry-powerpoint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650798" cy="5738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11560" y="1124744"/>
            <a:ext cx="8136903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Definition</a:t>
            </a:r>
            <a:r>
              <a:rPr lang="fr-FR" dirty="0" smtClean="0"/>
              <a:t> of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Literature</a:t>
            </a:r>
            <a:r>
              <a:rPr lang="fr-FR" dirty="0" smtClean="0"/>
              <a:t> « </a:t>
            </a:r>
            <a:r>
              <a:rPr lang="fr-FR" dirty="0" err="1" smtClean="0"/>
              <a:t>from</a:t>
            </a:r>
            <a:r>
              <a:rPr lang="fr-FR" dirty="0" smtClean="0"/>
              <a:t> latin </a:t>
            </a:r>
            <a:r>
              <a:rPr lang="fr-FR" dirty="0" err="1" smtClean="0">
                <a:solidFill>
                  <a:srgbClr val="FF0000"/>
                </a:solidFill>
              </a:rPr>
              <a:t>Litterae</a:t>
            </a:r>
            <a:r>
              <a:rPr lang="fr-FR" dirty="0" smtClean="0"/>
              <a:t> » </a:t>
            </a:r>
            <a:r>
              <a:rPr lang="fr-FR" dirty="0" err="1" smtClean="0"/>
              <a:t>is</a:t>
            </a:r>
            <a:r>
              <a:rPr lang="fr-FR" dirty="0" smtClean="0"/>
              <a:t> the art of </a:t>
            </a:r>
            <a:r>
              <a:rPr lang="fr-FR" dirty="0" err="1" smtClean="0"/>
              <a:t>written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.</a:t>
            </a:r>
          </a:p>
          <a:p>
            <a:r>
              <a:rPr lang="fr-FR" dirty="0" err="1" smtClean="0"/>
              <a:t>Literally</a:t>
            </a:r>
            <a:r>
              <a:rPr lang="fr-FR" dirty="0" smtClean="0"/>
              <a:t> </a:t>
            </a:r>
            <a:r>
              <a:rPr lang="fr-FR" dirty="0" err="1" smtClean="0"/>
              <a:t>translated</a:t>
            </a:r>
            <a:r>
              <a:rPr lang="fr-FR" dirty="0" smtClean="0"/>
              <a:t> , the </a:t>
            </a:r>
            <a:r>
              <a:rPr lang="fr-FR" dirty="0" err="1" smtClean="0"/>
              <a:t>word</a:t>
            </a:r>
            <a:r>
              <a:rPr lang="fr-FR" dirty="0" smtClean="0"/>
              <a:t> </a:t>
            </a:r>
            <a:r>
              <a:rPr lang="fr-FR" dirty="0" err="1" smtClean="0"/>
              <a:t>literature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« </a:t>
            </a:r>
            <a:r>
              <a:rPr lang="fr-FR" dirty="0" err="1" smtClean="0"/>
              <a:t>acquaintance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letters</a:t>
            </a:r>
            <a:r>
              <a:rPr lang="fr-FR" dirty="0" smtClean="0"/>
              <a:t> ».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00042"/>
            <a:ext cx="7143800" cy="5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3"/>
            <a:ext cx="792961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1.</a:t>
            </a:r>
            <a:r>
              <a:rPr lang="fr-FR" dirty="0" err="1" smtClean="0"/>
              <a:t>Written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: </a:t>
            </a:r>
            <a:r>
              <a:rPr lang="fr-FR" dirty="0" err="1" smtClean="0"/>
              <a:t>novel</a:t>
            </a:r>
            <a:r>
              <a:rPr lang="fr-FR" dirty="0" smtClean="0"/>
              <a:t>; </a:t>
            </a:r>
            <a:r>
              <a:rPr lang="fr-FR" dirty="0" err="1" smtClean="0"/>
              <a:t>novella</a:t>
            </a:r>
            <a:r>
              <a:rPr lang="fr-FR" dirty="0" smtClean="0"/>
              <a:t> </a:t>
            </a:r>
            <a:r>
              <a:rPr lang="fr-FR" dirty="0" err="1" smtClean="0"/>
              <a:t>poetry;newspaper,magazines;essays</a:t>
            </a:r>
            <a:r>
              <a:rPr lang="fr-FR" dirty="0" smtClean="0"/>
              <a:t>……..</a:t>
            </a:r>
          </a:p>
          <a:p>
            <a:r>
              <a:rPr lang="fr-FR" dirty="0" smtClean="0"/>
              <a:t>2.Oral </a:t>
            </a:r>
            <a:r>
              <a:rPr lang="fr-FR" dirty="0" err="1" smtClean="0"/>
              <a:t>works</a:t>
            </a:r>
            <a:r>
              <a:rPr lang="fr-FR" dirty="0" smtClean="0"/>
              <a:t>: Music ; </a:t>
            </a:r>
            <a:r>
              <a:rPr lang="fr-FR" dirty="0" err="1" smtClean="0"/>
              <a:t>Jokes;myth</a:t>
            </a:r>
            <a:r>
              <a:rPr lang="fr-FR" dirty="0" smtClean="0"/>
              <a:t>…..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kinds</a:t>
            </a:r>
            <a:r>
              <a:rPr lang="fr-FR" dirty="0" smtClean="0"/>
              <a:t> of </a:t>
            </a:r>
            <a:r>
              <a:rPr lang="fr-FR" dirty="0" err="1" smtClean="0"/>
              <a:t>literature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.Reading and studying Literature is very important for various reasons as outlined below: </a:t>
            </a:r>
          </a:p>
          <a:p>
            <a:r>
              <a:rPr lang="en-US" dirty="0" smtClean="0"/>
              <a:t>1.Literature improves your command of language It teaches you about life, cultures and experiences of people in other parts of the world.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Importance of </a:t>
            </a:r>
            <a:r>
              <a:rPr lang="fr-FR" dirty="0" err="1" smtClean="0"/>
              <a:t>Literature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r>
              <a:rPr lang="fr-FR" dirty="0" smtClean="0"/>
              <a:t>2.</a:t>
            </a:r>
            <a:r>
              <a:rPr lang="en-US" dirty="0" smtClean="0"/>
              <a:t> It gives you information about other parts of the world which you may never be able to visit in your lifetime</a:t>
            </a:r>
          </a:p>
          <a:p>
            <a:r>
              <a:rPr lang="en-US" dirty="0" smtClean="0"/>
              <a:t>3. . It entertains you and provides useful occupation in your free time.</a:t>
            </a:r>
          </a:p>
          <a:p>
            <a:r>
              <a:rPr lang="en-US" dirty="0" smtClean="0"/>
              <a:t>4. . It gives information which may be useful in other subjects, for example, in Geography, Science, History, Social Studies, and so 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4887</TotalTime>
  <Words>439</Words>
  <Application>Microsoft Office PowerPoint</Application>
  <PresentationFormat>Affichage à l'écran (4:3)</PresentationFormat>
  <Paragraphs>42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Rotonde</vt:lpstr>
      <vt:lpstr>Literature </vt:lpstr>
      <vt:lpstr>Présentation PowerPoint</vt:lpstr>
      <vt:lpstr>Definition of Literature </vt:lpstr>
      <vt:lpstr>Présentation PowerPoint</vt:lpstr>
      <vt:lpstr>Présentation PowerPoint</vt:lpstr>
      <vt:lpstr>Présentation PowerPoint</vt:lpstr>
      <vt:lpstr>Two kinds of literature</vt:lpstr>
      <vt:lpstr>Importance of Literature</vt:lpstr>
      <vt:lpstr>Présentation PowerPoint</vt:lpstr>
      <vt:lpstr>An introduction of British literature</vt:lpstr>
      <vt:lpstr>Definition of British literature </vt:lpstr>
      <vt:lpstr>Présentation PowerPoint</vt:lpstr>
      <vt:lpstr>Présentation PowerPoint</vt:lpstr>
      <vt:lpstr>The invansion of England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Three Periods</vt:lpstr>
      <vt:lpstr>       The Renaissance</vt:lpstr>
      <vt:lpstr>     Elizabethan Period</vt:lpstr>
      <vt:lpstr>Présentation PowerPoint</vt:lpstr>
      <vt:lpstr>Présentation PowerPoint</vt:lpstr>
      <vt:lpstr>      Jacobean period</vt:lpstr>
      <vt:lpstr>Présentation PowerPoint</vt:lpstr>
      <vt:lpstr>                Poetry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Literature </dc:title>
  <dc:creator>AMOUNA G</dc:creator>
  <cp:lastModifiedBy>HP</cp:lastModifiedBy>
  <cp:revision>68</cp:revision>
  <dcterms:created xsi:type="dcterms:W3CDTF">2016-10-28T12:48:04Z</dcterms:created>
  <dcterms:modified xsi:type="dcterms:W3CDTF">2020-12-20T20:54:33Z</dcterms:modified>
</cp:coreProperties>
</file>